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35"/>
  </p:notesMasterIdLst>
  <p:sldIdLst>
    <p:sldId id="256" r:id="rId2"/>
    <p:sldId id="259" r:id="rId3"/>
    <p:sldId id="260" r:id="rId4"/>
    <p:sldId id="277" r:id="rId5"/>
    <p:sldId id="266" r:id="rId6"/>
    <p:sldId id="278" r:id="rId7"/>
    <p:sldId id="261" r:id="rId8"/>
    <p:sldId id="279" r:id="rId9"/>
    <p:sldId id="282" r:id="rId10"/>
    <p:sldId id="274" r:id="rId11"/>
    <p:sldId id="281" r:id="rId12"/>
    <p:sldId id="283" r:id="rId13"/>
    <p:sldId id="285" r:id="rId14"/>
    <p:sldId id="287" r:id="rId15"/>
    <p:sldId id="286" r:id="rId16"/>
    <p:sldId id="288" r:id="rId17"/>
    <p:sldId id="289" r:id="rId18"/>
    <p:sldId id="290" r:id="rId19"/>
    <p:sldId id="291" r:id="rId20"/>
    <p:sldId id="292" r:id="rId21"/>
    <p:sldId id="293" r:id="rId22"/>
    <p:sldId id="294" r:id="rId23"/>
    <p:sldId id="295" r:id="rId24"/>
    <p:sldId id="296" r:id="rId25"/>
    <p:sldId id="297" r:id="rId26"/>
    <p:sldId id="298" r:id="rId27"/>
    <p:sldId id="267" r:id="rId28"/>
    <p:sldId id="303" r:id="rId29"/>
    <p:sldId id="299" r:id="rId30"/>
    <p:sldId id="300" r:id="rId31"/>
    <p:sldId id="301" r:id="rId32"/>
    <p:sldId id="268" r:id="rId33"/>
    <p:sldId id="302" r:id="rId34"/>
  </p:sldIdLst>
  <p:sldSz cx="9144000" cy="5143500" type="screen16x9"/>
  <p:notesSz cx="6858000" cy="9144000"/>
  <p:embeddedFontLst>
    <p:embeddedFont>
      <p:font typeface="Romanesco" charset="0"/>
      <p:regular r:id="rId36"/>
    </p:embeddedFont>
    <p:embeddedFont>
      <p:font typeface="Didact Gothic" charset="0"/>
      <p:regular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A739222B-F535-4F10-BD94-3158AFA3C62E}">
  <a:tblStyle styleId="{A739222B-F535-4F10-BD94-3158AFA3C62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67" autoAdjust="0"/>
  </p:normalViewPr>
  <p:slideViewPr>
    <p:cSldViewPr>
      <p:cViewPr varScale="1">
        <p:scale>
          <a:sx n="111" d="100"/>
          <a:sy n="111" d="100"/>
        </p:scale>
        <p:origin x="-634" y="-77"/>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5"/>
        <p:cNvGrpSpPr/>
        <p:nvPr/>
      </p:nvGrpSpPr>
      <p:grpSpPr>
        <a:xfrm>
          <a:off x="0" y="0"/>
          <a:ext cx="0" cy="0"/>
          <a:chOff x="0" y="0"/>
          <a:chExt cx="0" cy="0"/>
        </a:xfrm>
      </p:grpSpPr>
      <p:sp>
        <p:nvSpPr>
          <p:cNvPr id="2816" name="Google Shape;2816;g106a7e5242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7" name="Google Shape;2817;g106a7e5242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2"/>
        <p:cNvGrpSpPr/>
        <p:nvPr/>
      </p:nvGrpSpPr>
      <p:grpSpPr>
        <a:xfrm>
          <a:off x="0" y="0"/>
          <a:ext cx="0" cy="0"/>
          <a:chOff x="0" y="0"/>
          <a:chExt cx="0" cy="0"/>
        </a:xfrm>
      </p:grpSpPr>
      <p:sp>
        <p:nvSpPr>
          <p:cNvPr id="3173" name="Google Shape;3173;ge1d838b627_4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4" name="Google Shape;3174;ge1d838b627_4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9"/>
        <p:cNvGrpSpPr/>
        <p:nvPr/>
      </p:nvGrpSpPr>
      <p:grpSpPr>
        <a:xfrm>
          <a:off x="0" y="0"/>
          <a:ext cx="0" cy="0"/>
          <a:chOff x="0" y="0"/>
          <a:chExt cx="0" cy="0"/>
        </a:xfrm>
      </p:grpSpPr>
      <p:sp>
        <p:nvSpPr>
          <p:cNvPr id="2880" name="Google Shape;2880;ge1d838b627_4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1" name="Google Shape;2881;ge1d838b627_4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9"/>
        <p:cNvGrpSpPr/>
        <p:nvPr/>
      </p:nvGrpSpPr>
      <p:grpSpPr>
        <a:xfrm>
          <a:off x="0" y="0"/>
          <a:ext cx="0" cy="0"/>
          <a:chOff x="0" y="0"/>
          <a:chExt cx="0" cy="0"/>
        </a:xfrm>
      </p:grpSpPr>
      <p:sp>
        <p:nvSpPr>
          <p:cNvPr id="2880" name="Google Shape;2880;ge1d838b627_4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1" name="Google Shape;2881;ge1d838b627_4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9"/>
        <p:cNvGrpSpPr/>
        <p:nvPr/>
      </p:nvGrpSpPr>
      <p:grpSpPr>
        <a:xfrm>
          <a:off x="0" y="0"/>
          <a:ext cx="0" cy="0"/>
          <a:chOff x="0" y="0"/>
          <a:chExt cx="0" cy="0"/>
        </a:xfrm>
      </p:grpSpPr>
      <p:sp>
        <p:nvSpPr>
          <p:cNvPr id="2880" name="Google Shape;2880;ge1d838b627_4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1" name="Google Shape;2881;ge1d838b627_4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2"/>
        <p:cNvGrpSpPr/>
        <p:nvPr/>
      </p:nvGrpSpPr>
      <p:grpSpPr>
        <a:xfrm>
          <a:off x="0" y="0"/>
          <a:ext cx="0" cy="0"/>
          <a:chOff x="0" y="0"/>
          <a:chExt cx="0" cy="0"/>
        </a:xfrm>
      </p:grpSpPr>
      <p:sp>
        <p:nvSpPr>
          <p:cNvPr id="3173" name="Google Shape;3173;ge1d838b627_4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4" name="Google Shape;3174;ge1d838b627_4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9"/>
        <p:cNvGrpSpPr/>
        <p:nvPr/>
      </p:nvGrpSpPr>
      <p:grpSpPr>
        <a:xfrm>
          <a:off x="0" y="0"/>
          <a:ext cx="0" cy="0"/>
          <a:chOff x="0" y="0"/>
          <a:chExt cx="0" cy="0"/>
        </a:xfrm>
      </p:grpSpPr>
      <p:sp>
        <p:nvSpPr>
          <p:cNvPr id="2880" name="Google Shape;2880;ge1d838b627_4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1" name="Google Shape;2881;ge1d838b627_4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9"/>
        <p:cNvGrpSpPr/>
        <p:nvPr/>
      </p:nvGrpSpPr>
      <p:grpSpPr>
        <a:xfrm>
          <a:off x="0" y="0"/>
          <a:ext cx="0" cy="0"/>
          <a:chOff x="0" y="0"/>
          <a:chExt cx="0" cy="0"/>
        </a:xfrm>
      </p:grpSpPr>
      <p:sp>
        <p:nvSpPr>
          <p:cNvPr id="2880" name="Google Shape;2880;ge1d838b627_4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1" name="Google Shape;2881;ge1d838b627_4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9"/>
        <p:cNvGrpSpPr/>
        <p:nvPr/>
      </p:nvGrpSpPr>
      <p:grpSpPr>
        <a:xfrm>
          <a:off x="0" y="0"/>
          <a:ext cx="0" cy="0"/>
          <a:chOff x="0" y="0"/>
          <a:chExt cx="0" cy="0"/>
        </a:xfrm>
      </p:grpSpPr>
      <p:sp>
        <p:nvSpPr>
          <p:cNvPr id="2880" name="Google Shape;2880;ge1d838b627_4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1" name="Google Shape;2881;ge1d838b627_4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2"/>
        <p:cNvGrpSpPr/>
        <p:nvPr/>
      </p:nvGrpSpPr>
      <p:grpSpPr>
        <a:xfrm>
          <a:off x="0" y="0"/>
          <a:ext cx="0" cy="0"/>
          <a:chOff x="0" y="0"/>
          <a:chExt cx="0" cy="0"/>
        </a:xfrm>
      </p:grpSpPr>
      <p:sp>
        <p:nvSpPr>
          <p:cNvPr id="3173" name="Google Shape;3173;ge1d838b627_4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4" name="Google Shape;3174;ge1d838b627_4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9"/>
        <p:cNvGrpSpPr/>
        <p:nvPr/>
      </p:nvGrpSpPr>
      <p:grpSpPr>
        <a:xfrm>
          <a:off x="0" y="0"/>
          <a:ext cx="0" cy="0"/>
          <a:chOff x="0" y="0"/>
          <a:chExt cx="0" cy="0"/>
        </a:xfrm>
      </p:grpSpPr>
      <p:sp>
        <p:nvSpPr>
          <p:cNvPr id="2880" name="Google Shape;2880;ge1d838b627_4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1" name="Google Shape;2881;ge1d838b627_4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4"/>
        <p:cNvGrpSpPr/>
        <p:nvPr/>
      </p:nvGrpSpPr>
      <p:grpSpPr>
        <a:xfrm>
          <a:off x="0" y="0"/>
          <a:ext cx="0" cy="0"/>
          <a:chOff x="0" y="0"/>
          <a:chExt cx="0" cy="0"/>
        </a:xfrm>
      </p:grpSpPr>
      <p:sp>
        <p:nvSpPr>
          <p:cNvPr id="2845" name="Google Shape;2845;ge1d838b62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6" name="Google Shape;2846;ge1d838b62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9"/>
        <p:cNvGrpSpPr/>
        <p:nvPr/>
      </p:nvGrpSpPr>
      <p:grpSpPr>
        <a:xfrm>
          <a:off x="0" y="0"/>
          <a:ext cx="0" cy="0"/>
          <a:chOff x="0" y="0"/>
          <a:chExt cx="0" cy="0"/>
        </a:xfrm>
      </p:grpSpPr>
      <p:sp>
        <p:nvSpPr>
          <p:cNvPr id="2880" name="Google Shape;2880;ge1d838b627_4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1" name="Google Shape;2881;ge1d838b627_4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9"/>
        <p:cNvGrpSpPr/>
        <p:nvPr/>
      </p:nvGrpSpPr>
      <p:grpSpPr>
        <a:xfrm>
          <a:off x="0" y="0"/>
          <a:ext cx="0" cy="0"/>
          <a:chOff x="0" y="0"/>
          <a:chExt cx="0" cy="0"/>
        </a:xfrm>
      </p:grpSpPr>
      <p:sp>
        <p:nvSpPr>
          <p:cNvPr id="2880" name="Google Shape;2880;ge1d838b627_4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1" name="Google Shape;2881;ge1d838b627_4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2"/>
        <p:cNvGrpSpPr/>
        <p:nvPr/>
      </p:nvGrpSpPr>
      <p:grpSpPr>
        <a:xfrm>
          <a:off x="0" y="0"/>
          <a:ext cx="0" cy="0"/>
          <a:chOff x="0" y="0"/>
          <a:chExt cx="0" cy="0"/>
        </a:xfrm>
      </p:grpSpPr>
      <p:sp>
        <p:nvSpPr>
          <p:cNvPr id="3173" name="Google Shape;3173;ge1d838b627_4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4" name="Google Shape;3174;ge1d838b627_4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9"/>
        <p:cNvGrpSpPr/>
        <p:nvPr/>
      </p:nvGrpSpPr>
      <p:grpSpPr>
        <a:xfrm>
          <a:off x="0" y="0"/>
          <a:ext cx="0" cy="0"/>
          <a:chOff x="0" y="0"/>
          <a:chExt cx="0" cy="0"/>
        </a:xfrm>
      </p:grpSpPr>
      <p:sp>
        <p:nvSpPr>
          <p:cNvPr id="2880" name="Google Shape;2880;ge1d838b627_4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1" name="Google Shape;2881;ge1d838b627_4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9"/>
        <p:cNvGrpSpPr/>
        <p:nvPr/>
      </p:nvGrpSpPr>
      <p:grpSpPr>
        <a:xfrm>
          <a:off x="0" y="0"/>
          <a:ext cx="0" cy="0"/>
          <a:chOff x="0" y="0"/>
          <a:chExt cx="0" cy="0"/>
        </a:xfrm>
      </p:grpSpPr>
      <p:sp>
        <p:nvSpPr>
          <p:cNvPr id="2880" name="Google Shape;2880;ge1d838b627_4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1" name="Google Shape;2881;ge1d838b627_4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2"/>
        <p:cNvGrpSpPr/>
        <p:nvPr/>
      </p:nvGrpSpPr>
      <p:grpSpPr>
        <a:xfrm>
          <a:off x="0" y="0"/>
          <a:ext cx="0" cy="0"/>
          <a:chOff x="0" y="0"/>
          <a:chExt cx="0" cy="0"/>
        </a:xfrm>
      </p:grpSpPr>
      <p:sp>
        <p:nvSpPr>
          <p:cNvPr id="3173" name="Google Shape;3173;ge1d838b627_4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4" name="Google Shape;3174;ge1d838b627_4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4"/>
        <p:cNvGrpSpPr/>
        <p:nvPr/>
      </p:nvGrpSpPr>
      <p:grpSpPr>
        <a:xfrm>
          <a:off x="0" y="0"/>
          <a:ext cx="0" cy="0"/>
          <a:chOff x="0" y="0"/>
          <a:chExt cx="0" cy="0"/>
        </a:xfrm>
      </p:grpSpPr>
      <p:sp>
        <p:nvSpPr>
          <p:cNvPr id="2845" name="Google Shape;2845;ge1d838b62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6" name="Google Shape;2846;ge1d838b62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8"/>
        <p:cNvGrpSpPr/>
        <p:nvPr/>
      </p:nvGrpSpPr>
      <p:grpSpPr>
        <a:xfrm>
          <a:off x="0" y="0"/>
          <a:ext cx="0" cy="0"/>
          <a:chOff x="0" y="0"/>
          <a:chExt cx="0" cy="0"/>
        </a:xfrm>
      </p:grpSpPr>
      <p:sp>
        <p:nvSpPr>
          <p:cNvPr id="3039" name="Google Shape;3039;g106d2096803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0" name="Google Shape;3040;g106d2096803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8"/>
        <p:cNvGrpSpPr/>
        <p:nvPr/>
      </p:nvGrpSpPr>
      <p:grpSpPr>
        <a:xfrm>
          <a:off x="0" y="0"/>
          <a:ext cx="0" cy="0"/>
          <a:chOff x="0" y="0"/>
          <a:chExt cx="0" cy="0"/>
        </a:xfrm>
      </p:grpSpPr>
      <p:sp>
        <p:nvSpPr>
          <p:cNvPr id="3039" name="Google Shape;3039;g106d2096803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0" name="Google Shape;3040;g106d2096803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8"/>
        <p:cNvGrpSpPr/>
        <p:nvPr/>
      </p:nvGrpSpPr>
      <p:grpSpPr>
        <a:xfrm>
          <a:off x="0" y="0"/>
          <a:ext cx="0" cy="0"/>
          <a:chOff x="0" y="0"/>
          <a:chExt cx="0" cy="0"/>
        </a:xfrm>
      </p:grpSpPr>
      <p:sp>
        <p:nvSpPr>
          <p:cNvPr id="3039" name="Google Shape;3039;g106d2096803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0" name="Google Shape;3040;g106d2096803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5"/>
        <p:cNvGrpSpPr/>
        <p:nvPr/>
      </p:nvGrpSpPr>
      <p:grpSpPr>
        <a:xfrm>
          <a:off x="0" y="0"/>
          <a:ext cx="0" cy="0"/>
          <a:chOff x="0" y="0"/>
          <a:chExt cx="0" cy="0"/>
        </a:xfrm>
      </p:grpSpPr>
      <p:sp>
        <p:nvSpPr>
          <p:cNvPr id="2866" name="Google Shape;286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7" name="Google Shape;286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8"/>
        <p:cNvGrpSpPr/>
        <p:nvPr/>
      </p:nvGrpSpPr>
      <p:grpSpPr>
        <a:xfrm>
          <a:off x="0" y="0"/>
          <a:ext cx="0" cy="0"/>
          <a:chOff x="0" y="0"/>
          <a:chExt cx="0" cy="0"/>
        </a:xfrm>
      </p:grpSpPr>
      <p:sp>
        <p:nvSpPr>
          <p:cNvPr id="3039" name="Google Shape;3039;g106d2096803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0" name="Google Shape;3040;g106d2096803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8"/>
        <p:cNvGrpSpPr/>
        <p:nvPr/>
      </p:nvGrpSpPr>
      <p:grpSpPr>
        <a:xfrm>
          <a:off x="0" y="0"/>
          <a:ext cx="0" cy="0"/>
          <a:chOff x="0" y="0"/>
          <a:chExt cx="0" cy="0"/>
        </a:xfrm>
      </p:grpSpPr>
      <p:sp>
        <p:nvSpPr>
          <p:cNvPr id="3039" name="Google Shape;3039;g106d2096803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0" name="Google Shape;3040;g106d2096803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0"/>
        <p:cNvGrpSpPr/>
        <p:nvPr/>
      </p:nvGrpSpPr>
      <p:grpSpPr>
        <a:xfrm>
          <a:off x="0" y="0"/>
          <a:ext cx="0" cy="0"/>
          <a:chOff x="0" y="0"/>
          <a:chExt cx="0" cy="0"/>
        </a:xfrm>
      </p:grpSpPr>
      <p:sp>
        <p:nvSpPr>
          <p:cNvPr id="3091" name="Google Shape;3091;ge1d838b627_4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2" name="Google Shape;3092;ge1d838b627_4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5"/>
        <p:cNvGrpSpPr/>
        <p:nvPr/>
      </p:nvGrpSpPr>
      <p:grpSpPr>
        <a:xfrm>
          <a:off x="0" y="0"/>
          <a:ext cx="0" cy="0"/>
          <a:chOff x="0" y="0"/>
          <a:chExt cx="0" cy="0"/>
        </a:xfrm>
      </p:grpSpPr>
      <p:sp>
        <p:nvSpPr>
          <p:cNvPr id="2866" name="Google Shape;286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7" name="Google Shape;286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4"/>
        <p:cNvGrpSpPr/>
        <p:nvPr/>
      </p:nvGrpSpPr>
      <p:grpSpPr>
        <a:xfrm>
          <a:off x="0" y="0"/>
          <a:ext cx="0" cy="0"/>
          <a:chOff x="0" y="0"/>
          <a:chExt cx="0" cy="0"/>
        </a:xfrm>
      </p:grpSpPr>
      <p:sp>
        <p:nvSpPr>
          <p:cNvPr id="2845" name="Google Shape;2845;ge1d838b62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6" name="Google Shape;2846;ge1d838b62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9"/>
        <p:cNvGrpSpPr/>
        <p:nvPr/>
      </p:nvGrpSpPr>
      <p:grpSpPr>
        <a:xfrm>
          <a:off x="0" y="0"/>
          <a:ext cx="0" cy="0"/>
          <a:chOff x="0" y="0"/>
          <a:chExt cx="0" cy="0"/>
        </a:xfrm>
      </p:grpSpPr>
      <p:sp>
        <p:nvSpPr>
          <p:cNvPr id="3000" name="Google Shape;3000;ge1d838b627_4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1" name="Google Shape;3001;ge1d838b627_4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4"/>
        <p:cNvGrpSpPr/>
        <p:nvPr/>
      </p:nvGrpSpPr>
      <p:grpSpPr>
        <a:xfrm>
          <a:off x="0" y="0"/>
          <a:ext cx="0" cy="0"/>
          <a:chOff x="0" y="0"/>
          <a:chExt cx="0" cy="0"/>
        </a:xfrm>
      </p:grpSpPr>
      <p:sp>
        <p:nvSpPr>
          <p:cNvPr id="2845" name="Google Shape;2845;ge1d838b62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6" name="Google Shape;2846;ge1d838b62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9"/>
        <p:cNvGrpSpPr/>
        <p:nvPr/>
      </p:nvGrpSpPr>
      <p:grpSpPr>
        <a:xfrm>
          <a:off x="0" y="0"/>
          <a:ext cx="0" cy="0"/>
          <a:chOff x="0" y="0"/>
          <a:chExt cx="0" cy="0"/>
        </a:xfrm>
      </p:grpSpPr>
      <p:sp>
        <p:nvSpPr>
          <p:cNvPr id="2880" name="Google Shape;2880;ge1d838b627_4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1" name="Google Shape;2881;ge1d838b627_4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9"/>
        <p:cNvGrpSpPr/>
        <p:nvPr/>
      </p:nvGrpSpPr>
      <p:grpSpPr>
        <a:xfrm>
          <a:off x="0" y="0"/>
          <a:ext cx="0" cy="0"/>
          <a:chOff x="0" y="0"/>
          <a:chExt cx="0" cy="0"/>
        </a:xfrm>
      </p:grpSpPr>
      <p:sp>
        <p:nvSpPr>
          <p:cNvPr id="2880" name="Google Shape;2880;ge1d838b627_4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1" name="Google Shape;2881;ge1d838b627_4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9"/>
        <p:cNvGrpSpPr/>
        <p:nvPr/>
      </p:nvGrpSpPr>
      <p:grpSpPr>
        <a:xfrm>
          <a:off x="0" y="0"/>
          <a:ext cx="0" cy="0"/>
          <a:chOff x="0" y="0"/>
          <a:chExt cx="0" cy="0"/>
        </a:xfrm>
      </p:grpSpPr>
      <p:sp>
        <p:nvSpPr>
          <p:cNvPr id="2880" name="Google Shape;2880;ge1d838b627_4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1" name="Google Shape;2881;ge1d838b627_4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cstate="print">
            <a:alphaModFix/>
          </a:blip>
          <a:stretch>
            <a:fillRect/>
          </a:stretch>
        </a:blipFill>
        <a:effectLst/>
      </p:bgPr>
    </p:bg>
    <p:spTree>
      <p:nvGrpSpPr>
        <p:cNvPr id="1" name="Shape 8"/>
        <p:cNvGrpSpPr/>
        <p:nvPr/>
      </p:nvGrpSpPr>
      <p:grpSpPr>
        <a:xfrm>
          <a:off x="0" y="0"/>
          <a:ext cx="0" cy="0"/>
          <a:chOff x="0" y="0"/>
          <a:chExt cx="0" cy="0"/>
        </a:xfrm>
      </p:grpSpPr>
      <p:grpSp>
        <p:nvGrpSpPr>
          <p:cNvPr id="9" name="Google Shape;9;p2"/>
          <p:cNvGrpSpPr/>
          <p:nvPr/>
        </p:nvGrpSpPr>
        <p:grpSpPr>
          <a:xfrm>
            <a:off x="525493" y="65058"/>
            <a:ext cx="8093014" cy="5013385"/>
            <a:chOff x="549713" y="89579"/>
            <a:chExt cx="8093014" cy="5013385"/>
          </a:xfrm>
        </p:grpSpPr>
        <p:sp>
          <p:nvSpPr>
            <p:cNvPr id="10" name="Google Shape;10;p2"/>
            <p:cNvSpPr/>
            <p:nvPr/>
          </p:nvSpPr>
          <p:spPr>
            <a:xfrm>
              <a:off x="8276111" y="3944699"/>
              <a:ext cx="366616" cy="630837"/>
            </a:xfrm>
            <a:custGeom>
              <a:avLst/>
              <a:gdLst/>
              <a:ahLst/>
              <a:cxnLst/>
              <a:rect l="l" t="t" r="r" b="b"/>
              <a:pathLst>
                <a:path w="14121" h="24298" extrusionOk="0">
                  <a:moveTo>
                    <a:pt x="5046" y="0"/>
                  </a:moveTo>
                  <a:cubicBezTo>
                    <a:pt x="4578" y="0"/>
                    <a:pt x="4113" y="62"/>
                    <a:pt x="3665" y="192"/>
                  </a:cubicBezTo>
                  <a:cubicBezTo>
                    <a:pt x="1556" y="800"/>
                    <a:pt x="1" y="2860"/>
                    <a:pt x="1" y="4988"/>
                  </a:cubicBezTo>
                  <a:cubicBezTo>
                    <a:pt x="1" y="5100"/>
                    <a:pt x="6" y="5208"/>
                    <a:pt x="14" y="5321"/>
                  </a:cubicBezTo>
                  <a:cubicBezTo>
                    <a:pt x="190" y="7600"/>
                    <a:pt x="2280" y="9564"/>
                    <a:pt x="4510" y="9564"/>
                  </a:cubicBezTo>
                  <a:cubicBezTo>
                    <a:pt x="4536" y="9564"/>
                    <a:pt x="4563" y="9564"/>
                    <a:pt x="4589" y="9563"/>
                  </a:cubicBezTo>
                  <a:cubicBezTo>
                    <a:pt x="4791" y="9557"/>
                    <a:pt x="4958" y="9390"/>
                    <a:pt x="4958" y="9181"/>
                  </a:cubicBezTo>
                  <a:lnTo>
                    <a:pt x="4958" y="9176"/>
                  </a:lnTo>
                  <a:cubicBezTo>
                    <a:pt x="4952" y="8970"/>
                    <a:pt x="4785" y="8806"/>
                    <a:pt x="4581" y="8806"/>
                  </a:cubicBezTo>
                  <a:cubicBezTo>
                    <a:pt x="4578" y="8806"/>
                    <a:pt x="4574" y="8807"/>
                    <a:pt x="4571" y="8807"/>
                  </a:cubicBezTo>
                  <a:cubicBezTo>
                    <a:pt x="4551" y="8807"/>
                    <a:pt x="4531" y="8807"/>
                    <a:pt x="4511" y="8807"/>
                  </a:cubicBezTo>
                  <a:cubicBezTo>
                    <a:pt x="2657" y="8807"/>
                    <a:pt x="917" y="7172"/>
                    <a:pt x="770" y="5262"/>
                  </a:cubicBezTo>
                  <a:cubicBezTo>
                    <a:pt x="621" y="3385"/>
                    <a:pt x="1985" y="1460"/>
                    <a:pt x="3874" y="918"/>
                  </a:cubicBezTo>
                  <a:cubicBezTo>
                    <a:pt x="4258" y="808"/>
                    <a:pt x="4657" y="755"/>
                    <a:pt x="5058" y="755"/>
                  </a:cubicBezTo>
                  <a:cubicBezTo>
                    <a:pt x="6569" y="755"/>
                    <a:pt x="8115" y="1505"/>
                    <a:pt x="9033" y="2771"/>
                  </a:cubicBezTo>
                  <a:cubicBezTo>
                    <a:pt x="10677" y="5023"/>
                    <a:pt x="10260" y="8139"/>
                    <a:pt x="9694" y="11136"/>
                  </a:cubicBezTo>
                  <a:lnTo>
                    <a:pt x="8521" y="17331"/>
                  </a:lnTo>
                  <a:cubicBezTo>
                    <a:pt x="8277" y="18613"/>
                    <a:pt x="8008" y="20061"/>
                    <a:pt x="8342" y="21461"/>
                  </a:cubicBezTo>
                  <a:cubicBezTo>
                    <a:pt x="8621" y="22610"/>
                    <a:pt x="9724" y="23801"/>
                    <a:pt x="10856" y="24172"/>
                  </a:cubicBezTo>
                  <a:cubicBezTo>
                    <a:pt x="11116" y="24256"/>
                    <a:pt x="11370" y="24297"/>
                    <a:pt x="11616" y="24297"/>
                  </a:cubicBezTo>
                  <a:cubicBezTo>
                    <a:pt x="12119" y="24297"/>
                    <a:pt x="12587" y="24123"/>
                    <a:pt x="12995" y="23779"/>
                  </a:cubicBezTo>
                  <a:cubicBezTo>
                    <a:pt x="14120" y="22825"/>
                    <a:pt x="14032" y="21472"/>
                    <a:pt x="13364" y="20626"/>
                  </a:cubicBezTo>
                  <a:cubicBezTo>
                    <a:pt x="13000" y="20163"/>
                    <a:pt x="12422" y="19824"/>
                    <a:pt x="11764" y="19824"/>
                  </a:cubicBezTo>
                  <a:cubicBezTo>
                    <a:pt x="11346" y="19824"/>
                    <a:pt x="10894" y="19961"/>
                    <a:pt x="10444" y="20293"/>
                  </a:cubicBezTo>
                  <a:cubicBezTo>
                    <a:pt x="10273" y="20418"/>
                    <a:pt x="10243" y="20650"/>
                    <a:pt x="10361" y="20823"/>
                  </a:cubicBezTo>
                  <a:cubicBezTo>
                    <a:pt x="10436" y="20923"/>
                    <a:pt x="10551" y="20976"/>
                    <a:pt x="10666" y="20976"/>
                  </a:cubicBezTo>
                  <a:cubicBezTo>
                    <a:pt x="10745" y="20976"/>
                    <a:pt x="10824" y="20951"/>
                    <a:pt x="10892" y="20900"/>
                  </a:cubicBezTo>
                  <a:cubicBezTo>
                    <a:pt x="11202" y="20670"/>
                    <a:pt x="11499" y="20578"/>
                    <a:pt x="11767" y="20578"/>
                  </a:cubicBezTo>
                  <a:cubicBezTo>
                    <a:pt x="12195" y="20578"/>
                    <a:pt x="12551" y="20812"/>
                    <a:pt x="12775" y="21098"/>
                  </a:cubicBezTo>
                  <a:cubicBezTo>
                    <a:pt x="13204" y="21639"/>
                    <a:pt x="13298" y="22527"/>
                    <a:pt x="12506" y="23199"/>
                  </a:cubicBezTo>
                  <a:cubicBezTo>
                    <a:pt x="12238" y="23425"/>
                    <a:pt x="11938" y="23537"/>
                    <a:pt x="11610" y="23537"/>
                  </a:cubicBezTo>
                  <a:cubicBezTo>
                    <a:pt x="11443" y="23537"/>
                    <a:pt x="11269" y="23508"/>
                    <a:pt x="11088" y="23450"/>
                  </a:cubicBezTo>
                  <a:cubicBezTo>
                    <a:pt x="10201" y="23158"/>
                    <a:pt x="9300" y="22187"/>
                    <a:pt x="9080" y="21282"/>
                  </a:cubicBezTo>
                  <a:cubicBezTo>
                    <a:pt x="8777" y="20042"/>
                    <a:pt x="9039" y="18678"/>
                    <a:pt x="9265" y="17469"/>
                  </a:cubicBezTo>
                  <a:lnTo>
                    <a:pt x="10433" y="11273"/>
                  </a:lnTo>
                  <a:cubicBezTo>
                    <a:pt x="11035" y="8115"/>
                    <a:pt x="11464" y="4826"/>
                    <a:pt x="9647" y="2324"/>
                  </a:cubicBezTo>
                  <a:cubicBezTo>
                    <a:pt x="8584" y="867"/>
                    <a:pt x="6795" y="0"/>
                    <a:pt x="5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984266" y="4170858"/>
              <a:ext cx="558869" cy="485213"/>
            </a:xfrm>
            <a:custGeom>
              <a:avLst/>
              <a:gdLst/>
              <a:ahLst/>
              <a:cxnLst/>
              <a:rect l="l" t="t" r="r" b="b"/>
              <a:pathLst>
                <a:path w="21526" h="18689" extrusionOk="0">
                  <a:moveTo>
                    <a:pt x="5139" y="0"/>
                  </a:moveTo>
                  <a:cubicBezTo>
                    <a:pt x="3486" y="0"/>
                    <a:pt x="1803" y="832"/>
                    <a:pt x="858" y="2252"/>
                  </a:cubicBezTo>
                  <a:cubicBezTo>
                    <a:pt x="286" y="3115"/>
                    <a:pt x="0" y="4165"/>
                    <a:pt x="0" y="5219"/>
                  </a:cubicBezTo>
                  <a:cubicBezTo>
                    <a:pt x="0" y="6417"/>
                    <a:pt x="364" y="7619"/>
                    <a:pt x="1078" y="8597"/>
                  </a:cubicBezTo>
                  <a:cubicBezTo>
                    <a:pt x="2907" y="11087"/>
                    <a:pt x="6179" y="11677"/>
                    <a:pt x="9366" y="12065"/>
                  </a:cubicBezTo>
                  <a:lnTo>
                    <a:pt x="15627" y="12827"/>
                  </a:lnTo>
                  <a:cubicBezTo>
                    <a:pt x="16842" y="12976"/>
                    <a:pt x="18218" y="13149"/>
                    <a:pt x="19315" y="13809"/>
                  </a:cubicBezTo>
                  <a:cubicBezTo>
                    <a:pt x="20107" y="14293"/>
                    <a:pt x="20763" y="15448"/>
                    <a:pt x="20769" y="16383"/>
                  </a:cubicBezTo>
                  <a:cubicBezTo>
                    <a:pt x="20750" y="16955"/>
                    <a:pt x="20549" y="17378"/>
                    <a:pt x="20101" y="17658"/>
                  </a:cubicBezTo>
                  <a:cubicBezTo>
                    <a:pt x="19795" y="17851"/>
                    <a:pt x="19497" y="17932"/>
                    <a:pt x="19222" y="17932"/>
                  </a:cubicBezTo>
                  <a:cubicBezTo>
                    <a:pt x="18705" y="17932"/>
                    <a:pt x="18269" y="17644"/>
                    <a:pt x="18016" y="17271"/>
                  </a:cubicBezTo>
                  <a:cubicBezTo>
                    <a:pt x="17682" y="16783"/>
                    <a:pt x="17587" y="16008"/>
                    <a:pt x="18397" y="15418"/>
                  </a:cubicBezTo>
                  <a:cubicBezTo>
                    <a:pt x="18570" y="15299"/>
                    <a:pt x="18605" y="15060"/>
                    <a:pt x="18487" y="14895"/>
                  </a:cubicBezTo>
                  <a:cubicBezTo>
                    <a:pt x="18411" y="14791"/>
                    <a:pt x="18296" y="14736"/>
                    <a:pt x="18179" y="14736"/>
                  </a:cubicBezTo>
                  <a:cubicBezTo>
                    <a:pt x="18101" y="14736"/>
                    <a:pt x="18023" y="14760"/>
                    <a:pt x="17956" y="14810"/>
                  </a:cubicBezTo>
                  <a:cubicBezTo>
                    <a:pt x="16795" y="15651"/>
                    <a:pt x="16848" y="16896"/>
                    <a:pt x="17384" y="17694"/>
                  </a:cubicBezTo>
                  <a:cubicBezTo>
                    <a:pt x="17780" y="18276"/>
                    <a:pt x="18454" y="18689"/>
                    <a:pt x="19221" y="18689"/>
                  </a:cubicBezTo>
                  <a:cubicBezTo>
                    <a:pt x="19632" y="18689"/>
                    <a:pt x="20069" y="18570"/>
                    <a:pt x="20506" y="18296"/>
                  </a:cubicBezTo>
                  <a:cubicBezTo>
                    <a:pt x="21179" y="17873"/>
                    <a:pt x="21519" y="17241"/>
                    <a:pt x="21525" y="16377"/>
                  </a:cubicBezTo>
                  <a:cubicBezTo>
                    <a:pt x="21519" y="15192"/>
                    <a:pt x="20714" y="13781"/>
                    <a:pt x="19708" y="13166"/>
                  </a:cubicBezTo>
                  <a:cubicBezTo>
                    <a:pt x="18475" y="12415"/>
                    <a:pt x="17010" y="12236"/>
                    <a:pt x="15716" y="12076"/>
                  </a:cubicBezTo>
                  <a:lnTo>
                    <a:pt x="9460" y="11314"/>
                  </a:lnTo>
                  <a:cubicBezTo>
                    <a:pt x="6435" y="10944"/>
                    <a:pt x="3336" y="10396"/>
                    <a:pt x="1686" y="8150"/>
                  </a:cubicBezTo>
                  <a:cubicBezTo>
                    <a:pt x="518" y="6560"/>
                    <a:pt x="435" y="4254"/>
                    <a:pt x="1489" y="2669"/>
                  </a:cubicBezTo>
                  <a:cubicBezTo>
                    <a:pt x="2295" y="1463"/>
                    <a:pt x="3723" y="755"/>
                    <a:pt x="5124" y="755"/>
                  </a:cubicBezTo>
                  <a:cubicBezTo>
                    <a:pt x="5620" y="755"/>
                    <a:pt x="6112" y="844"/>
                    <a:pt x="6572" y="1031"/>
                  </a:cubicBezTo>
                  <a:cubicBezTo>
                    <a:pt x="8365" y="1757"/>
                    <a:pt x="9402" y="3951"/>
                    <a:pt x="8794" y="5725"/>
                  </a:cubicBezTo>
                  <a:cubicBezTo>
                    <a:pt x="8728" y="5928"/>
                    <a:pt x="8830" y="6142"/>
                    <a:pt x="9026" y="6208"/>
                  </a:cubicBezTo>
                  <a:cubicBezTo>
                    <a:pt x="9065" y="6221"/>
                    <a:pt x="9105" y="6228"/>
                    <a:pt x="9144" y="6228"/>
                  </a:cubicBezTo>
                  <a:cubicBezTo>
                    <a:pt x="9303" y="6228"/>
                    <a:pt x="9452" y="6127"/>
                    <a:pt x="9509" y="5969"/>
                  </a:cubicBezTo>
                  <a:cubicBezTo>
                    <a:pt x="10241" y="3836"/>
                    <a:pt x="9003" y="1198"/>
                    <a:pt x="6858" y="327"/>
                  </a:cubicBezTo>
                  <a:cubicBezTo>
                    <a:pt x="6312" y="106"/>
                    <a:pt x="5727" y="0"/>
                    <a:pt x="51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8488640" y="4512888"/>
              <a:ext cx="67788" cy="58390"/>
            </a:xfrm>
            <a:custGeom>
              <a:avLst/>
              <a:gdLst/>
              <a:ahLst/>
              <a:cxnLst/>
              <a:rect l="l" t="t" r="r" b="b"/>
              <a:pathLst>
                <a:path w="2611" h="2249" extrusionOk="0">
                  <a:moveTo>
                    <a:pt x="2188" y="0"/>
                  </a:moveTo>
                  <a:cubicBezTo>
                    <a:pt x="2101" y="0"/>
                    <a:pt x="2015" y="29"/>
                    <a:pt x="1944" y="88"/>
                  </a:cubicBezTo>
                  <a:lnTo>
                    <a:pt x="138" y="1578"/>
                  </a:lnTo>
                  <a:cubicBezTo>
                    <a:pt x="42" y="1655"/>
                    <a:pt x="1" y="1762"/>
                    <a:pt x="1" y="1869"/>
                  </a:cubicBezTo>
                  <a:cubicBezTo>
                    <a:pt x="1" y="1952"/>
                    <a:pt x="25" y="2042"/>
                    <a:pt x="85" y="2114"/>
                  </a:cubicBezTo>
                  <a:cubicBezTo>
                    <a:pt x="157" y="2203"/>
                    <a:pt x="263" y="2248"/>
                    <a:pt x="371" y="2248"/>
                  </a:cubicBezTo>
                  <a:cubicBezTo>
                    <a:pt x="456" y="2248"/>
                    <a:pt x="543" y="2219"/>
                    <a:pt x="614" y="2161"/>
                  </a:cubicBezTo>
                  <a:lnTo>
                    <a:pt x="2426" y="671"/>
                  </a:lnTo>
                  <a:cubicBezTo>
                    <a:pt x="2587" y="535"/>
                    <a:pt x="2610" y="296"/>
                    <a:pt x="2480" y="135"/>
                  </a:cubicBezTo>
                  <a:cubicBezTo>
                    <a:pt x="2404" y="46"/>
                    <a:pt x="2296" y="0"/>
                    <a:pt x="2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286184" y="3952592"/>
              <a:ext cx="201261" cy="241919"/>
            </a:xfrm>
            <a:custGeom>
              <a:avLst/>
              <a:gdLst/>
              <a:ahLst/>
              <a:cxnLst/>
              <a:rect l="l" t="t" r="r" b="b"/>
              <a:pathLst>
                <a:path w="7752" h="9318" extrusionOk="0">
                  <a:moveTo>
                    <a:pt x="4601" y="1"/>
                  </a:moveTo>
                  <a:cubicBezTo>
                    <a:pt x="4593" y="1"/>
                    <a:pt x="4584" y="1"/>
                    <a:pt x="4576" y="1"/>
                  </a:cubicBezTo>
                  <a:cubicBezTo>
                    <a:pt x="3885" y="12"/>
                    <a:pt x="3229" y="311"/>
                    <a:pt x="2593" y="537"/>
                  </a:cubicBezTo>
                  <a:cubicBezTo>
                    <a:pt x="2437" y="590"/>
                    <a:pt x="2294" y="674"/>
                    <a:pt x="2156" y="769"/>
                  </a:cubicBezTo>
                  <a:cubicBezTo>
                    <a:pt x="1656" y="1133"/>
                    <a:pt x="1257" y="1734"/>
                    <a:pt x="984" y="2223"/>
                  </a:cubicBezTo>
                  <a:cubicBezTo>
                    <a:pt x="399" y="3259"/>
                    <a:pt x="0" y="4356"/>
                    <a:pt x="132" y="5553"/>
                  </a:cubicBezTo>
                  <a:cubicBezTo>
                    <a:pt x="333" y="7293"/>
                    <a:pt x="1722" y="8836"/>
                    <a:pt x="3432" y="9218"/>
                  </a:cubicBezTo>
                  <a:cubicBezTo>
                    <a:pt x="3727" y="9284"/>
                    <a:pt x="4030" y="9318"/>
                    <a:pt x="4333" y="9318"/>
                  </a:cubicBezTo>
                  <a:cubicBezTo>
                    <a:pt x="4924" y="9318"/>
                    <a:pt x="5514" y="9190"/>
                    <a:pt x="6041" y="8926"/>
                  </a:cubicBezTo>
                  <a:cubicBezTo>
                    <a:pt x="6839" y="8520"/>
                    <a:pt x="7483" y="7805"/>
                    <a:pt x="7751" y="6953"/>
                  </a:cubicBezTo>
                  <a:lnTo>
                    <a:pt x="7751" y="6953"/>
                  </a:lnTo>
                  <a:cubicBezTo>
                    <a:pt x="7241" y="7394"/>
                    <a:pt x="6570" y="7613"/>
                    <a:pt x="5898" y="7613"/>
                  </a:cubicBezTo>
                  <a:cubicBezTo>
                    <a:pt x="5198" y="7613"/>
                    <a:pt x="4497" y="7374"/>
                    <a:pt x="3980" y="6900"/>
                  </a:cubicBezTo>
                  <a:lnTo>
                    <a:pt x="3980" y="6900"/>
                  </a:lnTo>
                  <a:cubicBezTo>
                    <a:pt x="4005" y="6901"/>
                    <a:pt x="4030" y="6902"/>
                    <a:pt x="4056" y="6902"/>
                  </a:cubicBezTo>
                  <a:cubicBezTo>
                    <a:pt x="4360" y="6902"/>
                    <a:pt x="4668" y="6808"/>
                    <a:pt x="4916" y="6631"/>
                  </a:cubicBezTo>
                  <a:cubicBezTo>
                    <a:pt x="3671" y="6424"/>
                    <a:pt x="2728" y="5107"/>
                    <a:pt x="2931" y="3867"/>
                  </a:cubicBezTo>
                  <a:lnTo>
                    <a:pt x="2931" y="3867"/>
                  </a:lnTo>
                  <a:cubicBezTo>
                    <a:pt x="3086" y="4225"/>
                    <a:pt x="3325" y="4546"/>
                    <a:pt x="3629" y="4791"/>
                  </a:cubicBezTo>
                  <a:cubicBezTo>
                    <a:pt x="3402" y="4606"/>
                    <a:pt x="3295" y="4052"/>
                    <a:pt x="3247" y="3784"/>
                  </a:cubicBezTo>
                  <a:cubicBezTo>
                    <a:pt x="3170" y="3391"/>
                    <a:pt x="3176" y="2985"/>
                    <a:pt x="3259" y="2605"/>
                  </a:cubicBezTo>
                  <a:cubicBezTo>
                    <a:pt x="3420" y="1854"/>
                    <a:pt x="3759" y="1169"/>
                    <a:pt x="4457" y="781"/>
                  </a:cubicBezTo>
                  <a:cubicBezTo>
                    <a:pt x="4794" y="596"/>
                    <a:pt x="5178" y="501"/>
                    <a:pt x="5560" y="501"/>
                  </a:cubicBezTo>
                  <a:cubicBezTo>
                    <a:pt x="5841" y="501"/>
                    <a:pt x="6121" y="552"/>
                    <a:pt x="6382" y="656"/>
                  </a:cubicBezTo>
                  <a:cubicBezTo>
                    <a:pt x="5910" y="215"/>
                    <a:pt x="5248" y="1"/>
                    <a:pt x="4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008541" y="4180127"/>
              <a:ext cx="239919" cy="223771"/>
            </a:xfrm>
            <a:custGeom>
              <a:avLst/>
              <a:gdLst/>
              <a:ahLst/>
              <a:cxnLst/>
              <a:rect l="l" t="t" r="r" b="b"/>
              <a:pathLst>
                <a:path w="9241" h="8619" extrusionOk="0">
                  <a:moveTo>
                    <a:pt x="3562" y="0"/>
                  </a:moveTo>
                  <a:cubicBezTo>
                    <a:pt x="3331" y="0"/>
                    <a:pt x="3103" y="21"/>
                    <a:pt x="2890" y="72"/>
                  </a:cubicBezTo>
                  <a:cubicBezTo>
                    <a:pt x="2723" y="108"/>
                    <a:pt x="2568" y="162"/>
                    <a:pt x="2431" y="239"/>
                  </a:cubicBezTo>
                  <a:cubicBezTo>
                    <a:pt x="1835" y="572"/>
                    <a:pt x="1180" y="870"/>
                    <a:pt x="715" y="1383"/>
                  </a:cubicBezTo>
                  <a:cubicBezTo>
                    <a:pt x="275" y="1865"/>
                    <a:pt x="0" y="2514"/>
                    <a:pt x="18" y="3170"/>
                  </a:cubicBezTo>
                  <a:cubicBezTo>
                    <a:pt x="245" y="2544"/>
                    <a:pt x="757" y="2032"/>
                    <a:pt x="1383" y="1806"/>
                  </a:cubicBezTo>
                  <a:cubicBezTo>
                    <a:pt x="1626" y="1719"/>
                    <a:pt x="1868" y="1680"/>
                    <a:pt x="2107" y="1680"/>
                  </a:cubicBezTo>
                  <a:cubicBezTo>
                    <a:pt x="2605" y="1680"/>
                    <a:pt x="3088" y="1849"/>
                    <a:pt x="3539" y="2104"/>
                  </a:cubicBezTo>
                  <a:cubicBezTo>
                    <a:pt x="3885" y="2294"/>
                    <a:pt x="4188" y="2563"/>
                    <a:pt x="4433" y="2871"/>
                  </a:cubicBezTo>
                  <a:cubicBezTo>
                    <a:pt x="4606" y="3086"/>
                    <a:pt x="4951" y="3533"/>
                    <a:pt x="4945" y="3825"/>
                  </a:cubicBezTo>
                  <a:cubicBezTo>
                    <a:pt x="4958" y="3438"/>
                    <a:pt x="4873" y="3044"/>
                    <a:pt x="4708" y="2693"/>
                  </a:cubicBezTo>
                  <a:lnTo>
                    <a:pt x="4708" y="2693"/>
                  </a:lnTo>
                  <a:cubicBezTo>
                    <a:pt x="5773" y="3355"/>
                    <a:pt x="6143" y="4933"/>
                    <a:pt x="5475" y="6006"/>
                  </a:cubicBezTo>
                  <a:cubicBezTo>
                    <a:pt x="5797" y="5928"/>
                    <a:pt x="6094" y="5738"/>
                    <a:pt x="6297" y="5475"/>
                  </a:cubicBezTo>
                  <a:lnTo>
                    <a:pt x="6297" y="5475"/>
                  </a:lnTo>
                  <a:cubicBezTo>
                    <a:pt x="6328" y="6852"/>
                    <a:pt x="5214" y="8162"/>
                    <a:pt x="3850" y="8353"/>
                  </a:cubicBezTo>
                  <a:cubicBezTo>
                    <a:pt x="4260" y="8532"/>
                    <a:pt x="4705" y="8618"/>
                    <a:pt x="5150" y="8618"/>
                  </a:cubicBezTo>
                  <a:cubicBezTo>
                    <a:pt x="5597" y="8618"/>
                    <a:pt x="6044" y="8532"/>
                    <a:pt x="6459" y="8365"/>
                  </a:cubicBezTo>
                  <a:cubicBezTo>
                    <a:pt x="7287" y="8026"/>
                    <a:pt x="7972" y="7383"/>
                    <a:pt x="8401" y="6596"/>
                  </a:cubicBezTo>
                  <a:cubicBezTo>
                    <a:pt x="9240" y="5059"/>
                    <a:pt x="8997" y="2997"/>
                    <a:pt x="7817" y="1699"/>
                  </a:cubicBezTo>
                  <a:cubicBezTo>
                    <a:pt x="7007" y="805"/>
                    <a:pt x="5916" y="388"/>
                    <a:pt x="4755" y="143"/>
                  </a:cubicBezTo>
                  <a:cubicBezTo>
                    <a:pt x="4403" y="67"/>
                    <a:pt x="3978"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147441" y="3953137"/>
              <a:ext cx="215359" cy="76693"/>
            </a:xfrm>
            <a:custGeom>
              <a:avLst/>
              <a:gdLst/>
              <a:ahLst/>
              <a:cxnLst/>
              <a:rect l="l" t="t" r="r" b="b"/>
              <a:pathLst>
                <a:path w="8295" h="2954" extrusionOk="0">
                  <a:moveTo>
                    <a:pt x="2649" y="1"/>
                  </a:moveTo>
                  <a:cubicBezTo>
                    <a:pt x="1639" y="1"/>
                    <a:pt x="624" y="463"/>
                    <a:pt x="1" y="1261"/>
                  </a:cubicBezTo>
                  <a:cubicBezTo>
                    <a:pt x="129" y="1228"/>
                    <a:pt x="259" y="1214"/>
                    <a:pt x="388" y="1214"/>
                  </a:cubicBezTo>
                  <a:cubicBezTo>
                    <a:pt x="971" y="1214"/>
                    <a:pt x="1553" y="1514"/>
                    <a:pt x="2050" y="1850"/>
                  </a:cubicBezTo>
                  <a:cubicBezTo>
                    <a:pt x="2652" y="2268"/>
                    <a:pt x="3241" y="2762"/>
                    <a:pt x="3956" y="2911"/>
                  </a:cubicBezTo>
                  <a:cubicBezTo>
                    <a:pt x="4101" y="2940"/>
                    <a:pt x="4247" y="2954"/>
                    <a:pt x="4393" y="2954"/>
                  </a:cubicBezTo>
                  <a:cubicBezTo>
                    <a:pt x="4999" y="2954"/>
                    <a:pt x="5605" y="2720"/>
                    <a:pt x="6114" y="2375"/>
                  </a:cubicBezTo>
                  <a:cubicBezTo>
                    <a:pt x="6964" y="1797"/>
                    <a:pt x="7643" y="921"/>
                    <a:pt x="8294" y="128"/>
                  </a:cubicBezTo>
                  <a:lnTo>
                    <a:pt x="8294" y="128"/>
                  </a:lnTo>
                  <a:cubicBezTo>
                    <a:pt x="7523" y="461"/>
                    <a:pt x="6731" y="862"/>
                    <a:pt x="5881" y="862"/>
                  </a:cubicBezTo>
                  <a:cubicBezTo>
                    <a:pt x="5726" y="862"/>
                    <a:pt x="5569" y="849"/>
                    <a:pt x="5410" y="819"/>
                  </a:cubicBezTo>
                  <a:cubicBezTo>
                    <a:pt x="4761" y="700"/>
                    <a:pt x="4183" y="319"/>
                    <a:pt x="3546" y="128"/>
                  </a:cubicBezTo>
                  <a:cubicBezTo>
                    <a:pt x="3254" y="42"/>
                    <a:pt x="2952" y="1"/>
                    <a:pt x="26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026481" y="4011059"/>
              <a:ext cx="100085" cy="200353"/>
            </a:xfrm>
            <a:custGeom>
              <a:avLst/>
              <a:gdLst/>
              <a:ahLst/>
              <a:cxnLst/>
              <a:rect l="l" t="t" r="r" b="b"/>
              <a:pathLst>
                <a:path w="3855" h="7717" extrusionOk="0">
                  <a:moveTo>
                    <a:pt x="3247" y="1"/>
                  </a:moveTo>
                  <a:lnTo>
                    <a:pt x="3247" y="1"/>
                  </a:lnTo>
                  <a:cubicBezTo>
                    <a:pt x="2032" y="513"/>
                    <a:pt x="1193" y="1812"/>
                    <a:pt x="1234" y="3135"/>
                  </a:cubicBezTo>
                  <a:cubicBezTo>
                    <a:pt x="1251" y="3796"/>
                    <a:pt x="1471" y="4450"/>
                    <a:pt x="1418" y="5112"/>
                  </a:cubicBezTo>
                  <a:cubicBezTo>
                    <a:pt x="1328" y="6155"/>
                    <a:pt x="613" y="6936"/>
                    <a:pt x="0" y="7716"/>
                  </a:cubicBezTo>
                  <a:cubicBezTo>
                    <a:pt x="929" y="7293"/>
                    <a:pt x="1955" y="6864"/>
                    <a:pt x="2735" y="6191"/>
                  </a:cubicBezTo>
                  <a:cubicBezTo>
                    <a:pt x="3313" y="5696"/>
                    <a:pt x="3766" y="5005"/>
                    <a:pt x="3813" y="4249"/>
                  </a:cubicBezTo>
                  <a:cubicBezTo>
                    <a:pt x="3855" y="3515"/>
                    <a:pt x="3527" y="2825"/>
                    <a:pt x="3283" y="2134"/>
                  </a:cubicBezTo>
                  <a:cubicBezTo>
                    <a:pt x="3038" y="1442"/>
                    <a:pt x="2884" y="639"/>
                    <a:pt x="32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017602" y="4248720"/>
              <a:ext cx="64283" cy="59558"/>
            </a:xfrm>
            <a:custGeom>
              <a:avLst/>
              <a:gdLst/>
              <a:ahLst/>
              <a:cxnLst/>
              <a:rect l="l" t="t" r="r" b="b"/>
              <a:pathLst>
                <a:path w="2476" h="2294" extrusionOk="0">
                  <a:moveTo>
                    <a:pt x="1327" y="0"/>
                  </a:moveTo>
                  <a:cubicBezTo>
                    <a:pt x="641" y="0"/>
                    <a:pt x="1" y="555"/>
                    <a:pt x="69" y="1273"/>
                  </a:cubicBezTo>
                  <a:cubicBezTo>
                    <a:pt x="110" y="1666"/>
                    <a:pt x="366" y="2024"/>
                    <a:pt x="718" y="2190"/>
                  </a:cubicBezTo>
                  <a:cubicBezTo>
                    <a:pt x="867" y="2259"/>
                    <a:pt x="1034" y="2293"/>
                    <a:pt x="1200" y="2293"/>
                  </a:cubicBezTo>
                  <a:cubicBezTo>
                    <a:pt x="1293" y="2293"/>
                    <a:pt x="1385" y="2283"/>
                    <a:pt x="1475" y="2261"/>
                  </a:cubicBezTo>
                  <a:cubicBezTo>
                    <a:pt x="1885" y="2160"/>
                    <a:pt x="2231" y="1821"/>
                    <a:pt x="2327" y="1403"/>
                  </a:cubicBezTo>
                  <a:cubicBezTo>
                    <a:pt x="2475" y="773"/>
                    <a:pt x="2106" y="51"/>
                    <a:pt x="1420" y="4"/>
                  </a:cubicBezTo>
                  <a:cubicBezTo>
                    <a:pt x="1389" y="1"/>
                    <a:pt x="1358" y="0"/>
                    <a:pt x="13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020172" y="4331358"/>
              <a:ext cx="39723" cy="36841"/>
            </a:xfrm>
            <a:custGeom>
              <a:avLst/>
              <a:gdLst/>
              <a:ahLst/>
              <a:cxnLst/>
              <a:rect l="l" t="t" r="r" b="b"/>
              <a:pathLst>
                <a:path w="1530" h="1419" extrusionOk="0">
                  <a:moveTo>
                    <a:pt x="827" y="0"/>
                  </a:moveTo>
                  <a:cubicBezTo>
                    <a:pt x="401" y="0"/>
                    <a:pt x="1" y="342"/>
                    <a:pt x="47" y="788"/>
                  </a:cubicBezTo>
                  <a:cubicBezTo>
                    <a:pt x="70" y="1033"/>
                    <a:pt x="226" y="1253"/>
                    <a:pt x="446" y="1355"/>
                  </a:cubicBezTo>
                  <a:cubicBezTo>
                    <a:pt x="537" y="1396"/>
                    <a:pt x="637" y="1418"/>
                    <a:pt x="738" y="1418"/>
                  </a:cubicBezTo>
                  <a:cubicBezTo>
                    <a:pt x="796" y="1418"/>
                    <a:pt x="854" y="1411"/>
                    <a:pt x="911" y="1396"/>
                  </a:cubicBezTo>
                  <a:cubicBezTo>
                    <a:pt x="1167" y="1336"/>
                    <a:pt x="1381" y="1129"/>
                    <a:pt x="1441" y="871"/>
                  </a:cubicBezTo>
                  <a:cubicBezTo>
                    <a:pt x="1530" y="478"/>
                    <a:pt x="1304" y="32"/>
                    <a:pt x="881" y="2"/>
                  </a:cubicBezTo>
                  <a:cubicBezTo>
                    <a:pt x="863" y="1"/>
                    <a:pt x="845" y="0"/>
                    <a:pt x="8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066412" y="4383024"/>
              <a:ext cx="24612" cy="22691"/>
            </a:xfrm>
            <a:custGeom>
              <a:avLst/>
              <a:gdLst/>
              <a:ahLst/>
              <a:cxnLst/>
              <a:rect l="l" t="t" r="r" b="b"/>
              <a:pathLst>
                <a:path w="948" h="874" extrusionOk="0">
                  <a:moveTo>
                    <a:pt x="500" y="0"/>
                  </a:moveTo>
                  <a:cubicBezTo>
                    <a:pt x="241" y="0"/>
                    <a:pt x="0" y="213"/>
                    <a:pt x="23" y="484"/>
                  </a:cubicBezTo>
                  <a:cubicBezTo>
                    <a:pt x="41" y="633"/>
                    <a:pt x="136" y="770"/>
                    <a:pt x="274" y="836"/>
                  </a:cubicBezTo>
                  <a:cubicBezTo>
                    <a:pt x="328" y="861"/>
                    <a:pt x="388" y="873"/>
                    <a:pt x="448" y="873"/>
                  </a:cubicBezTo>
                  <a:cubicBezTo>
                    <a:pt x="486" y="873"/>
                    <a:pt x="523" y="869"/>
                    <a:pt x="560" y="860"/>
                  </a:cubicBezTo>
                  <a:cubicBezTo>
                    <a:pt x="720" y="824"/>
                    <a:pt x="851" y="693"/>
                    <a:pt x="887" y="533"/>
                  </a:cubicBezTo>
                  <a:cubicBezTo>
                    <a:pt x="947" y="294"/>
                    <a:pt x="804" y="19"/>
                    <a:pt x="541" y="2"/>
                  </a:cubicBezTo>
                  <a:cubicBezTo>
                    <a:pt x="527" y="1"/>
                    <a:pt x="513"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404963" y="3987329"/>
              <a:ext cx="68255" cy="58675"/>
            </a:xfrm>
            <a:custGeom>
              <a:avLst/>
              <a:gdLst/>
              <a:ahLst/>
              <a:cxnLst/>
              <a:rect l="l" t="t" r="r" b="b"/>
              <a:pathLst>
                <a:path w="2629" h="2260" extrusionOk="0">
                  <a:moveTo>
                    <a:pt x="1459" y="1"/>
                  </a:moveTo>
                  <a:cubicBezTo>
                    <a:pt x="1053" y="1"/>
                    <a:pt x="641" y="208"/>
                    <a:pt x="394" y="557"/>
                  </a:cubicBezTo>
                  <a:cubicBezTo>
                    <a:pt x="1" y="1111"/>
                    <a:pt x="322" y="1861"/>
                    <a:pt x="900" y="2147"/>
                  </a:cubicBezTo>
                  <a:cubicBezTo>
                    <a:pt x="1057" y="2223"/>
                    <a:pt x="1230" y="2260"/>
                    <a:pt x="1403" y="2260"/>
                  </a:cubicBezTo>
                  <a:cubicBezTo>
                    <a:pt x="1656" y="2260"/>
                    <a:pt x="1908" y="2181"/>
                    <a:pt x="2110" y="2029"/>
                  </a:cubicBezTo>
                  <a:cubicBezTo>
                    <a:pt x="2313" y="1874"/>
                    <a:pt x="2467" y="1647"/>
                    <a:pt x="2533" y="1397"/>
                  </a:cubicBezTo>
                  <a:cubicBezTo>
                    <a:pt x="2629" y="1022"/>
                    <a:pt x="2514" y="593"/>
                    <a:pt x="2236" y="319"/>
                  </a:cubicBezTo>
                  <a:cubicBezTo>
                    <a:pt x="2017" y="100"/>
                    <a:pt x="1739" y="1"/>
                    <a:pt x="14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480150" y="4036372"/>
              <a:ext cx="42085" cy="36322"/>
            </a:xfrm>
            <a:custGeom>
              <a:avLst/>
              <a:gdLst/>
              <a:ahLst/>
              <a:cxnLst/>
              <a:rect l="l" t="t" r="r" b="b"/>
              <a:pathLst>
                <a:path w="1621" h="1399" extrusionOk="0">
                  <a:moveTo>
                    <a:pt x="899" y="1"/>
                  </a:moveTo>
                  <a:cubicBezTo>
                    <a:pt x="648" y="1"/>
                    <a:pt x="396" y="128"/>
                    <a:pt x="245" y="343"/>
                  </a:cubicBezTo>
                  <a:cubicBezTo>
                    <a:pt x="0" y="687"/>
                    <a:pt x="198" y="1152"/>
                    <a:pt x="555" y="1325"/>
                  </a:cubicBezTo>
                  <a:cubicBezTo>
                    <a:pt x="652" y="1374"/>
                    <a:pt x="760" y="1398"/>
                    <a:pt x="868" y="1398"/>
                  </a:cubicBezTo>
                  <a:cubicBezTo>
                    <a:pt x="1022" y="1398"/>
                    <a:pt x="1176" y="1349"/>
                    <a:pt x="1298" y="1253"/>
                  </a:cubicBezTo>
                  <a:cubicBezTo>
                    <a:pt x="1430" y="1159"/>
                    <a:pt x="1526" y="1022"/>
                    <a:pt x="1562" y="866"/>
                  </a:cubicBezTo>
                  <a:cubicBezTo>
                    <a:pt x="1620" y="634"/>
                    <a:pt x="1549" y="366"/>
                    <a:pt x="1383" y="200"/>
                  </a:cubicBezTo>
                  <a:cubicBezTo>
                    <a:pt x="1246" y="62"/>
                    <a:pt x="1073" y="1"/>
                    <a:pt x="8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508138" y="4098864"/>
              <a:ext cx="26144" cy="22406"/>
            </a:xfrm>
            <a:custGeom>
              <a:avLst/>
              <a:gdLst/>
              <a:ahLst/>
              <a:cxnLst/>
              <a:rect l="l" t="t" r="r" b="b"/>
              <a:pathLst>
                <a:path w="1007" h="863" extrusionOk="0">
                  <a:moveTo>
                    <a:pt x="554" y="0"/>
                  </a:moveTo>
                  <a:cubicBezTo>
                    <a:pt x="400" y="0"/>
                    <a:pt x="244" y="78"/>
                    <a:pt x="149" y="211"/>
                  </a:cubicBezTo>
                  <a:cubicBezTo>
                    <a:pt x="0" y="425"/>
                    <a:pt x="126" y="711"/>
                    <a:pt x="346" y="818"/>
                  </a:cubicBezTo>
                  <a:cubicBezTo>
                    <a:pt x="408" y="848"/>
                    <a:pt x="474" y="862"/>
                    <a:pt x="540" y="862"/>
                  </a:cubicBezTo>
                  <a:cubicBezTo>
                    <a:pt x="635" y="862"/>
                    <a:pt x="728" y="833"/>
                    <a:pt x="805" y="777"/>
                  </a:cubicBezTo>
                  <a:cubicBezTo>
                    <a:pt x="883" y="718"/>
                    <a:pt x="943" y="628"/>
                    <a:pt x="965" y="532"/>
                  </a:cubicBezTo>
                  <a:cubicBezTo>
                    <a:pt x="1007" y="389"/>
                    <a:pt x="960" y="229"/>
                    <a:pt x="852" y="122"/>
                  </a:cubicBezTo>
                  <a:cubicBezTo>
                    <a:pt x="769" y="38"/>
                    <a:pt x="662" y="0"/>
                    <a:pt x="5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352544" y="4295686"/>
              <a:ext cx="140457" cy="186385"/>
            </a:xfrm>
            <a:custGeom>
              <a:avLst/>
              <a:gdLst/>
              <a:ahLst/>
              <a:cxnLst/>
              <a:rect l="l" t="t" r="r" b="b"/>
              <a:pathLst>
                <a:path w="5410" h="7179" extrusionOk="0">
                  <a:moveTo>
                    <a:pt x="1" y="0"/>
                  </a:moveTo>
                  <a:cubicBezTo>
                    <a:pt x="614" y="1620"/>
                    <a:pt x="1395" y="3468"/>
                    <a:pt x="2306" y="4879"/>
                  </a:cubicBezTo>
                  <a:cubicBezTo>
                    <a:pt x="1835" y="5011"/>
                    <a:pt x="763" y="5583"/>
                    <a:pt x="543" y="6535"/>
                  </a:cubicBezTo>
                  <a:cubicBezTo>
                    <a:pt x="698" y="6527"/>
                    <a:pt x="853" y="6523"/>
                    <a:pt x="1006" y="6523"/>
                  </a:cubicBezTo>
                  <a:cubicBezTo>
                    <a:pt x="2295" y="6523"/>
                    <a:pt x="3522" y="6801"/>
                    <a:pt x="4731" y="7178"/>
                  </a:cubicBezTo>
                  <a:cubicBezTo>
                    <a:pt x="4456" y="5481"/>
                    <a:pt x="4659" y="3336"/>
                    <a:pt x="5410" y="1781"/>
                  </a:cubicBezTo>
                  <a:lnTo>
                    <a:pt x="5410" y="1781"/>
                  </a:lnTo>
                  <a:cubicBezTo>
                    <a:pt x="4511" y="1959"/>
                    <a:pt x="3771" y="2781"/>
                    <a:pt x="3468" y="3647"/>
                  </a:cubicBezTo>
                  <a:cubicBezTo>
                    <a:pt x="2432" y="2460"/>
                    <a:pt x="1198" y="1013"/>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24;p2"/>
            <p:cNvGrpSpPr/>
            <p:nvPr/>
          </p:nvGrpSpPr>
          <p:grpSpPr>
            <a:xfrm>
              <a:off x="3722182" y="4558686"/>
              <a:ext cx="1699635" cy="544278"/>
              <a:chOff x="2883482" y="4558686"/>
              <a:chExt cx="1699635" cy="544278"/>
            </a:xfrm>
          </p:grpSpPr>
          <p:sp>
            <p:nvSpPr>
              <p:cNvPr id="25" name="Google Shape;25;p2"/>
              <p:cNvSpPr/>
              <p:nvPr/>
            </p:nvSpPr>
            <p:spPr>
              <a:xfrm>
                <a:off x="2883482" y="4558686"/>
                <a:ext cx="1699635" cy="544278"/>
              </a:xfrm>
              <a:custGeom>
                <a:avLst/>
                <a:gdLst/>
                <a:ahLst/>
                <a:cxnLst/>
                <a:rect l="l" t="t" r="r" b="b"/>
                <a:pathLst>
                  <a:path w="65465" h="20964" extrusionOk="0">
                    <a:moveTo>
                      <a:pt x="32684" y="4615"/>
                    </a:moveTo>
                    <a:cubicBezTo>
                      <a:pt x="34163" y="6092"/>
                      <a:pt x="35086" y="8041"/>
                      <a:pt x="35086" y="10299"/>
                    </a:cubicBezTo>
                    <a:cubicBezTo>
                      <a:pt x="35092" y="12533"/>
                      <a:pt x="34245" y="15029"/>
                      <a:pt x="32768" y="16887"/>
                    </a:cubicBezTo>
                    <a:cubicBezTo>
                      <a:pt x="31243" y="15023"/>
                      <a:pt x="30373" y="12479"/>
                      <a:pt x="30379" y="10210"/>
                    </a:cubicBezTo>
                    <a:cubicBezTo>
                      <a:pt x="30379" y="7999"/>
                      <a:pt x="31267" y="6081"/>
                      <a:pt x="32684" y="4615"/>
                    </a:cubicBezTo>
                    <a:close/>
                    <a:moveTo>
                      <a:pt x="36236" y="12199"/>
                    </a:moveTo>
                    <a:cubicBezTo>
                      <a:pt x="38582" y="12551"/>
                      <a:pt x="41764" y="14071"/>
                      <a:pt x="40834" y="17156"/>
                    </a:cubicBezTo>
                    <a:cubicBezTo>
                      <a:pt x="40341" y="18794"/>
                      <a:pt x="38951" y="19450"/>
                      <a:pt x="37504" y="19450"/>
                    </a:cubicBezTo>
                    <a:cubicBezTo>
                      <a:pt x="36610" y="19450"/>
                      <a:pt x="35694" y="19199"/>
                      <a:pt x="34955" y="18776"/>
                    </a:cubicBezTo>
                    <a:cubicBezTo>
                      <a:pt x="34520" y="18532"/>
                      <a:pt x="34114" y="18229"/>
                      <a:pt x="33739" y="17895"/>
                    </a:cubicBezTo>
                    <a:cubicBezTo>
                      <a:pt x="34996" y="16268"/>
                      <a:pt x="35860" y="14201"/>
                      <a:pt x="36236" y="12199"/>
                    </a:cubicBezTo>
                    <a:close/>
                    <a:moveTo>
                      <a:pt x="29283" y="12283"/>
                    </a:moveTo>
                    <a:cubicBezTo>
                      <a:pt x="29689" y="14261"/>
                      <a:pt x="30564" y="16304"/>
                      <a:pt x="31815" y="17907"/>
                    </a:cubicBezTo>
                    <a:cubicBezTo>
                      <a:pt x="31416" y="18270"/>
                      <a:pt x="30981" y="18597"/>
                      <a:pt x="30511" y="18866"/>
                    </a:cubicBezTo>
                    <a:cubicBezTo>
                      <a:pt x="29771" y="19289"/>
                      <a:pt x="28855" y="19540"/>
                      <a:pt x="27960" y="19540"/>
                    </a:cubicBezTo>
                    <a:cubicBezTo>
                      <a:pt x="26513" y="19540"/>
                      <a:pt x="25123" y="18884"/>
                      <a:pt x="24630" y="17245"/>
                    </a:cubicBezTo>
                    <a:cubicBezTo>
                      <a:pt x="23695" y="14135"/>
                      <a:pt x="26923" y="12616"/>
                      <a:pt x="29283" y="12283"/>
                    </a:cubicBezTo>
                    <a:close/>
                    <a:moveTo>
                      <a:pt x="40850" y="1"/>
                    </a:moveTo>
                    <a:cubicBezTo>
                      <a:pt x="37926" y="1"/>
                      <a:pt x="34923" y="996"/>
                      <a:pt x="32673" y="2786"/>
                    </a:cubicBezTo>
                    <a:cubicBezTo>
                      <a:pt x="30435" y="1049"/>
                      <a:pt x="27480" y="80"/>
                      <a:pt x="24606" y="80"/>
                    </a:cubicBezTo>
                    <a:cubicBezTo>
                      <a:pt x="23104" y="80"/>
                      <a:pt x="21624" y="345"/>
                      <a:pt x="20280" y="903"/>
                    </a:cubicBezTo>
                    <a:cubicBezTo>
                      <a:pt x="17332" y="2131"/>
                      <a:pt x="16348" y="5134"/>
                      <a:pt x="15276" y="7879"/>
                    </a:cubicBezTo>
                    <a:cubicBezTo>
                      <a:pt x="13326" y="12870"/>
                      <a:pt x="9597" y="14343"/>
                      <a:pt x="5228" y="14343"/>
                    </a:cubicBezTo>
                    <a:cubicBezTo>
                      <a:pt x="3604" y="14343"/>
                      <a:pt x="1891" y="14139"/>
                      <a:pt x="149" y="13837"/>
                    </a:cubicBezTo>
                    <a:cubicBezTo>
                      <a:pt x="144" y="13837"/>
                      <a:pt x="138" y="13836"/>
                      <a:pt x="133" y="13836"/>
                    </a:cubicBezTo>
                    <a:cubicBezTo>
                      <a:pt x="38" y="13836"/>
                      <a:pt x="1" y="13971"/>
                      <a:pt x="102" y="13999"/>
                    </a:cubicBezTo>
                    <a:cubicBezTo>
                      <a:pt x="2119" y="14567"/>
                      <a:pt x="4300" y="15002"/>
                      <a:pt x="6447" y="15002"/>
                    </a:cubicBezTo>
                    <a:cubicBezTo>
                      <a:pt x="8575" y="15002"/>
                      <a:pt x="10668" y="14575"/>
                      <a:pt x="12530" y="13427"/>
                    </a:cubicBezTo>
                    <a:cubicBezTo>
                      <a:pt x="16545" y="10942"/>
                      <a:pt x="16122" y="5509"/>
                      <a:pt x="19685" y="2863"/>
                    </a:cubicBezTo>
                    <a:cubicBezTo>
                      <a:pt x="20954" y="1922"/>
                      <a:pt x="22701" y="1557"/>
                      <a:pt x="24462" y="1557"/>
                    </a:cubicBezTo>
                    <a:cubicBezTo>
                      <a:pt x="26008" y="1557"/>
                      <a:pt x="27564" y="1838"/>
                      <a:pt x="28818" y="2256"/>
                    </a:cubicBezTo>
                    <a:cubicBezTo>
                      <a:pt x="29849" y="2602"/>
                      <a:pt x="30802" y="3096"/>
                      <a:pt x="31642" y="3716"/>
                    </a:cubicBezTo>
                    <a:cubicBezTo>
                      <a:pt x="30349" y="5050"/>
                      <a:pt x="29431" y="6707"/>
                      <a:pt x="29128" y="8630"/>
                    </a:cubicBezTo>
                    <a:cubicBezTo>
                      <a:pt x="29009" y="9375"/>
                      <a:pt x="29002" y="10191"/>
                      <a:pt x="29092" y="11044"/>
                    </a:cubicBezTo>
                    <a:cubicBezTo>
                      <a:pt x="26400" y="11234"/>
                      <a:pt x="23755" y="12705"/>
                      <a:pt x="23247" y="15589"/>
                    </a:cubicBezTo>
                    <a:cubicBezTo>
                      <a:pt x="22818" y="18008"/>
                      <a:pt x="24297" y="20104"/>
                      <a:pt x="26620" y="20736"/>
                    </a:cubicBezTo>
                    <a:cubicBezTo>
                      <a:pt x="27185" y="20891"/>
                      <a:pt x="27732" y="20963"/>
                      <a:pt x="28261" y="20963"/>
                    </a:cubicBezTo>
                    <a:cubicBezTo>
                      <a:pt x="29997" y="20963"/>
                      <a:pt x="31528" y="20183"/>
                      <a:pt x="32780" y="18973"/>
                    </a:cubicBezTo>
                    <a:cubicBezTo>
                      <a:pt x="34013" y="20155"/>
                      <a:pt x="35503" y="20912"/>
                      <a:pt x="37178" y="20912"/>
                    </a:cubicBezTo>
                    <a:cubicBezTo>
                      <a:pt x="37826" y="20912"/>
                      <a:pt x="38503" y="20798"/>
                      <a:pt x="39203" y="20552"/>
                    </a:cubicBezTo>
                    <a:cubicBezTo>
                      <a:pt x="41353" y="19796"/>
                      <a:pt x="42610" y="17775"/>
                      <a:pt x="42217" y="15500"/>
                    </a:cubicBezTo>
                    <a:cubicBezTo>
                      <a:pt x="41728" y="12622"/>
                      <a:pt x="39077" y="11151"/>
                      <a:pt x="36402" y="10961"/>
                    </a:cubicBezTo>
                    <a:cubicBezTo>
                      <a:pt x="36467" y="10174"/>
                      <a:pt x="36450" y="9416"/>
                      <a:pt x="36337" y="8720"/>
                    </a:cubicBezTo>
                    <a:cubicBezTo>
                      <a:pt x="36021" y="6748"/>
                      <a:pt x="35062" y="5055"/>
                      <a:pt x="33715" y="3704"/>
                    </a:cubicBezTo>
                    <a:cubicBezTo>
                      <a:pt x="34586" y="3048"/>
                      <a:pt x="35574" y="2525"/>
                      <a:pt x="36646" y="2167"/>
                    </a:cubicBezTo>
                    <a:cubicBezTo>
                      <a:pt x="37900" y="1749"/>
                      <a:pt x="39457" y="1468"/>
                      <a:pt x="41004" y="1468"/>
                    </a:cubicBezTo>
                    <a:cubicBezTo>
                      <a:pt x="42764" y="1468"/>
                      <a:pt x="44511" y="1832"/>
                      <a:pt x="45780" y="2775"/>
                    </a:cubicBezTo>
                    <a:cubicBezTo>
                      <a:pt x="49342" y="5420"/>
                      <a:pt x="48920" y="10853"/>
                      <a:pt x="52935" y="13337"/>
                    </a:cubicBezTo>
                    <a:cubicBezTo>
                      <a:pt x="54798" y="14485"/>
                      <a:pt x="56891" y="14913"/>
                      <a:pt x="59018" y="14913"/>
                    </a:cubicBezTo>
                    <a:cubicBezTo>
                      <a:pt x="61164" y="14913"/>
                      <a:pt x="63346" y="14478"/>
                      <a:pt x="65363" y="13909"/>
                    </a:cubicBezTo>
                    <a:cubicBezTo>
                      <a:pt x="65464" y="13881"/>
                      <a:pt x="65427" y="13747"/>
                      <a:pt x="65333" y="13747"/>
                    </a:cubicBezTo>
                    <a:cubicBezTo>
                      <a:pt x="65327" y="13747"/>
                      <a:pt x="65321" y="13748"/>
                      <a:pt x="65315" y="13749"/>
                    </a:cubicBezTo>
                    <a:cubicBezTo>
                      <a:pt x="63574" y="14050"/>
                      <a:pt x="61866" y="14252"/>
                      <a:pt x="60247" y="14252"/>
                    </a:cubicBezTo>
                    <a:cubicBezTo>
                      <a:pt x="55874" y="14252"/>
                      <a:pt x="52149" y="12777"/>
                      <a:pt x="50188" y="7791"/>
                    </a:cubicBezTo>
                    <a:cubicBezTo>
                      <a:pt x="49099" y="5020"/>
                      <a:pt x="48109" y="1981"/>
                      <a:pt x="45101" y="784"/>
                    </a:cubicBezTo>
                    <a:cubicBezTo>
                      <a:pt x="43775" y="254"/>
                      <a:pt x="42323" y="1"/>
                      <a:pt x="408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790508" y="4606249"/>
                <a:ext cx="305527" cy="159410"/>
              </a:xfrm>
              <a:custGeom>
                <a:avLst/>
                <a:gdLst/>
                <a:ahLst/>
                <a:cxnLst/>
                <a:rect l="l" t="t" r="r" b="b"/>
                <a:pathLst>
                  <a:path w="11768" h="6140" extrusionOk="0">
                    <a:moveTo>
                      <a:pt x="3359" y="1"/>
                    </a:moveTo>
                    <a:cubicBezTo>
                      <a:pt x="2502" y="1"/>
                      <a:pt x="1633" y="80"/>
                      <a:pt x="787" y="162"/>
                    </a:cubicBezTo>
                    <a:lnTo>
                      <a:pt x="0" y="685"/>
                    </a:lnTo>
                    <a:cubicBezTo>
                      <a:pt x="188" y="637"/>
                      <a:pt x="377" y="615"/>
                      <a:pt x="566" y="615"/>
                    </a:cubicBezTo>
                    <a:cubicBezTo>
                      <a:pt x="1470" y="615"/>
                      <a:pt x="2366" y="1128"/>
                      <a:pt x="3021" y="1788"/>
                    </a:cubicBezTo>
                    <a:cubicBezTo>
                      <a:pt x="3813" y="2580"/>
                      <a:pt x="4361" y="3588"/>
                      <a:pt x="5070" y="4457"/>
                    </a:cubicBezTo>
                    <a:cubicBezTo>
                      <a:pt x="5785" y="5327"/>
                      <a:pt x="6750" y="6096"/>
                      <a:pt x="7877" y="6137"/>
                    </a:cubicBezTo>
                    <a:cubicBezTo>
                      <a:pt x="7908" y="6138"/>
                      <a:pt x="7940" y="6139"/>
                      <a:pt x="7971" y="6139"/>
                    </a:cubicBezTo>
                    <a:cubicBezTo>
                      <a:pt x="9117" y="6139"/>
                      <a:pt x="10208" y="5408"/>
                      <a:pt x="11333" y="5408"/>
                    </a:cubicBezTo>
                    <a:cubicBezTo>
                      <a:pt x="11477" y="5408"/>
                      <a:pt x="11622" y="5420"/>
                      <a:pt x="11768" y="5447"/>
                    </a:cubicBezTo>
                    <a:cubicBezTo>
                      <a:pt x="10045" y="3933"/>
                      <a:pt x="8985" y="1829"/>
                      <a:pt x="6965" y="757"/>
                    </a:cubicBezTo>
                    <a:cubicBezTo>
                      <a:pt x="5858" y="172"/>
                      <a:pt x="4621" y="1"/>
                      <a:pt x="33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214320" y="4900924"/>
                <a:ext cx="158735" cy="147441"/>
              </a:xfrm>
              <a:custGeom>
                <a:avLst/>
                <a:gdLst/>
                <a:ahLst/>
                <a:cxnLst/>
                <a:rect l="l" t="t" r="r" b="b"/>
                <a:pathLst>
                  <a:path w="6114" h="5679" extrusionOk="0">
                    <a:moveTo>
                      <a:pt x="1585" y="1"/>
                    </a:moveTo>
                    <a:cubicBezTo>
                      <a:pt x="543" y="364"/>
                      <a:pt x="1" y="1395"/>
                      <a:pt x="412" y="2204"/>
                    </a:cubicBezTo>
                    <a:cubicBezTo>
                      <a:pt x="829" y="3026"/>
                      <a:pt x="1961" y="3474"/>
                      <a:pt x="2979" y="3878"/>
                    </a:cubicBezTo>
                    <a:cubicBezTo>
                      <a:pt x="3998" y="4284"/>
                      <a:pt x="5095" y="4821"/>
                      <a:pt x="5338" y="5678"/>
                    </a:cubicBezTo>
                    <a:cubicBezTo>
                      <a:pt x="6113" y="4832"/>
                      <a:pt x="6060" y="3605"/>
                      <a:pt x="5220" y="2794"/>
                    </a:cubicBezTo>
                    <a:cubicBezTo>
                      <a:pt x="4862" y="2448"/>
                      <a:pt x="4380" y="2187"/>
                      <a:pt x="4023" y="1835"/>
                    </a:cubicBezTo>
                    <a:cubicBezTo>
                      <a:pt x="3665" y="1483"/>
                      <a:pt x="3444" y="996"/>
                      <a:pt x="3713" y="603"/>
                    </a:cubicBezTo>
                    <a:lnTo>
                      <a:pt x="158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285823" y="4637430"/>
                <a:ext cx="305657" cy="159462"/>
              </a:xfrm>
              <a:custGeom>
                <a:avLst/>
                <a:gdLst/>
                <a:ahLst/>
                <a:cxnLst/>
                <a:rect l="l" t="t" r="r" b="b"/>
                <a:pathLst>
                  <a:path w="11773" h="6142" extrusionOk="0">
                    <a:moveTo>
                      <a:pt x="8418" y="1"/>
                    </a:moveTo>
                    <a:cubicBezTo>
                      <a:pt x="7154" y="1"/>
                      <a:pt x="5913" y="174"/>
                      <a:pt x="4808" y="760"/>
                    </a:cubicBezTo>
                    <a:cubicBezTo>
                      <a:pt x="2781" y="1832"/>
                      <a:pt x="1722" y="3935"/>
                      <a:pt x="0" y="5448"/>
                    </a:cubicBezTo>
                    <a:cubicBezTo>
                      <a:pt x="146" y="5421"/>
                      <a:pt x="290" y="5409"/>
                      <a:pt x="434" y="5409"/>
                    </a:cubicBezTo>
                    <a:cubicBezTo>
                      <a:pt x="1559" y="5409"/>
                      <a:pt x="2655" y="6142"/>
                      <a:pt x="3803" y="6142"/>
                    </a:cubicBezTo>
                    <a:cubicBezTo>
                      <a:pt x="3834" y="6142"/>
                      <a:pt x="3865" y="6141"/>
                      <a:pt x="3897" y="6140"/>
                    </a:cubicBezTo>
                    <a:cubicBezTo>
                      <a:pt x="5016" y="6097"/>
                      <a:pt x="5987" y="5324"/>
                      <a:pt x="6696" y="4453"/>
                    </a:cubicBezTo>
                    <a:cubicBezTo>
                      <a:pt x="7406" y="3589"/>
                      <a:pt x="7953" y="2583"/>
                      <a:pt x="8745" y="1785"/>
                    </a:cubicBezTo>
                    <a:cubicBezTo>
                      <a:pt x="9399" y="1125"/>
                      <a:pt x="10292" y="617"/>
                      <a:pt x="11198" y="617"/>
                    </a:cubicBezTo>
                    <a:cubicBezTo>
                      <a:pt x="11390" y="617"/>
                      <a:pt x="11582" y="639"/>
                      <a:pt x="11772" y="688"/>
                    </a:cubicBezTo>
                    <a:lnTo>
                      <a:pt x="10980" y="164"/>
                    </a:lnTo>
                    <a:cubicBezTo>
                      <a:pt x="10139" y="80"/>
                      <a:pt x="9273" y="1"/>
                      <a:pt x="8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008777" y="4932001"/>
                <a:ext cx="158865" cy="147571"/>
              </a:xfrm>
              <a:custGeom>
                <a:avLst/>
                <a:gdLst/>
                <a:ahLst/>
                <a:cxnLst/>
                <a:rect l="l" t="t" r="r" b="b"/>
                <a:pathLst>
                  <a:path w="6119" h="5684" extrusionOk="0">
                    <a:moveTo>
                      <a:pt x="4529" y="0"/>
                    </a:moveTo>
                    <a:lnTo>
                      <a:pt x="2401" y="602"/>
                    </a:lnTo>
                    <a:cubicBezTo>
                      <a:pt x="2670" y="996"/>
                      <a:pt x="2450" y="1490"/>
                      <a:pt x="2092" y="1842"/>
                    </a:cubicBezTo>
                    <a:cubicBezTo>
                      <a:pt x="1741" y="2187"/>
                      <a:pt x="1257" y="2455"/>
                      <a:pt x="894" y="2801"/>
                    </a:cubicBezTo>
                    <a:cubicBezTo>
                      <a:pt x="55" y="3605"/>
                      <a:pt x="0" y="4839"/>
                      <a:pt x="775" y="5684"/>
                    </a:cubicBezTo>
                    <a:cubicBezTo>
                      <a:pt x="1020" y="4826"/>
                      <a:pt x="2115" y="4290"/>
                      <a:pt x="3135" y="3885"/>
                    </a:cubicBezTo>
                    <a:cubicBezTo>
                      <a:pt x="4158" y="3473"/>
                      <a:pt x="5285" y="3027"/>
                      <a:pt x="5703" y="2211"/>
                    </a:cubicBezTo>
                    <a:cubicBezTo>
                      <a:pt x="6119" y="1394"/>
                      <a:pt x="5571" y="371"/>
                      <a:pt x="45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nvSpPr>
          <p:spPr>
            <a:xfrm rot="10800000" flipH="1">
              <a:off x="8276111" y="617007"/>
              <a:ext cx="366616" cy="630837"/>
            </a:xfrm>
            <a:custGeom>
              <a:avLst/>
              <a:gdLst/>
              <a:ahLst/>
              <a:cxnLst/>
              <a:rect l="l" t="t" r="r" b="b"/>
              <a:pathLst>
                <a:path w="14121" h="24298" extrusionOk="0">
                  <a:moveTo>
                    <a:pt x="5046" y="0"/>
                  </a:moveTo>
                  <a:cubicBezTo>
                    <a:pt x="4578" y="0"/>
                    <a:pt x="4113" y="62"/>
                    <a:pt x="3665" y="192"/>
                  </a:cubicBezTo>
                  <a:cubicBezTo>
                    <a:pt x="1556" y="800"/>
                    <a:pt x="1" y="2860"/>
                    <a:pt x="1" y="4988"/>
                  </a:cubicBezTo>
                  <a:cubicBezTo>
                    <a:pt x="1" y="5100"/>
                    <a:pt x="6" y="5208"/>
                    <a:pt x="14" y="5321"/>
                  </a:cubicBezTo>
                  <a:cubicBezTo>
                    <a:pt x="190" y="7600"/>
                    <a:pt x="2280" y="9564"/>
                    <a:pt x="4510" y="9564"/>
                  </a:cubicBezTo>
                  <a:cubicBezTo>
                    <a:pt x="4536" y="9564"/>
                    <a:pt x="4563" y="9564"/>
                    <a:pt x="4589" y="9563"/>
                  </a:cubicBezTo>
                  <a:cubicBezTo>
                    <a:pt x="4791" y="9557"/>
                    <a:pt x="4958" y="9390"/>
                    <a:pt x="4958" y="9181"/>
                  </a:cubicBezTo>
                  <a:lnTo>
                    <a:pt x="4958" y="9176"/>
                  </a:lnTo>
                  <a:cubicBezTo>
                    <a:pt x="4952" y="8970"/>
                    <a:pt x="4785" y="8806"/>
                    <a:pt x="4581" y="8806"/>
                  </a:cubicBezTo>
                  <a:cubicBezTo>
                    <a:pt x="4578" y="8806"/>
                    <a:pt x="4574" y="8807"/>
                    <a:pt x="4571" y="8807"/>
                  </a:cubicBezTo>
                  <a:cubicBezTo>
                    <a:pt x="4551" y="8807"/>
                    <a:pt x="4531" y="8807"/>
                    <a:pt x="4511" y="8807"/>
                  </a:cubicBezTo>
                  <a:cubicBezTo>
                    <a:pt x="2657" y="8807"/>
                    <a:pt x="917" y="7172"/>
                    <a:pt x="770" y="5262"/>
                  </a:cubicBezTo>
                  <a:cubicBezTo>
                    <a:pt x="621" y="3385"/>
                    <a:pt x="1985" y="1460"/>
                    <a:pt x="3874" y="918"/>
                  </a:cubicBezTo>
                  <a:cubicBezTo>
                    <a:pt x="4258" y="808"/>
                    <a:pt x="4657" y="755"/>
                    <a:pt x="5058" y="755"/>
                  </a:cubicBezTo>
                  <a:cubicBezTo>
                    <a:pt x="6569" y="755"/>
                    <a:pt x="8115" y="1505"/>
                    <a:pt x="9033" y="2771"/>
                  </a:cubicBezTo>
                  <a:cubicBezTo>
                    <a:pt x="10677" y="5023"/>
                    <a:pt x="10260" y="8139"/>
                    <a:pt x="9694" y="11136"/>
                  </a:cubicBezTo>
                  <a:lnTo>
                    <a:pt x="8521" y="17331"/>
                  </a:lnTo>
                  <a:cubicBezTo>
                    <a:pt x="8277" y="18613"/>
                    <a:pt x="8008" y="20061"/>
                    <a:pt x="8342" y="21461"/>
                  </a:cubicBezTo>
                  <a:cubicBezTo>
                    <a:pt x="8621" y="22610"/>
                    <a:pt x="9724" y="23801"/>
                    <a:pt x="10856" y="24172"/>
                  </a:cubicBezTo>
                  <a:cubicBezTo>
                    <a:pt x="11116" y="24256"/>
                    <a:pt x="11370" y="24297"/>
                    <a:pt x="11616" y="24297"/>
                  </a:cubicBezTo>
                  <a:cubicBezTo>
                    <a:pt x="12119" y="24297"/>
                    <a:pt x="12587" y="24123"/>
                    <a:pt x="12995" y="23779"/>
                  </a:cubicBezTo>
                  <a:cubicBezTo>
                    <a:pt x="14120" y="22825"/>
                    <a:pt x="14032" y="21472"/>
                    <a:pt x="13364" y="20626"/>
                  </a:cubicBezTo>
                  <a:cubicBezTo>
                    <a:pt x="13000" y="20163"/>
                    <a:pt x="12422" y="19824"/>
                    <a:pt x="11764" y="19824"/>
                  </a:cubicBezTo>
                  <a:cubicBezTo>
                    <a:pt x="11346" y="19824"/>
                    <a:pt x="10894" y="19961"/>
                    <a:pt x="10444" y="20293"/>
                  </a:cubicBezTo>
                  <a:cubicBezTo>
                    <a:pt x="10273" y="20418"/>
                    <a:pt x="10243" y="20650"/>
                    <a:pt x="10361" y="20823"/>
                  </a:cubicBezTo>
                  <a:cubicBezTo>
                    <a:pt x="10436" y="20923"/>
                    <a:pt x="10551" y="20976"/>
                    <a:pt x="10666" y="20976"/>
                  </a:cubicBezTo>
                  <a:cubicBezTo>
                    <a:pt x="10745" y="20976"/>
                    <a:pt x="10824" y="20951"/>
                    <a:pt x="10892" y="20900"/>
                  </a:cubicBezTo>
                  <a:cubicBezTo>
                    <a:pt x="11202" y="20670"/>
                    <a:pt x="11499" y="20578"/>
                    <a:pt x="11767" y="20578"/>
                  </a:cubicBezTo>
                  <a:cubicBezTo>
                    <a:pt x="12195" y="20578"/>
                    <a:pt x="12551" y="20812"/>
                    <a:pt x="12775" y="21098"/>
                  </a:cubicBezTo>
                  <a:cubicBezTo>
                    <a:pt x="13204" y="21639"/>
                    <a:pt x="13298" y="22527"/>
                    <a:pt x="12506" y="23199"/>
                  </a:cubicBezTo>
                  <a:cubicBezTo>
                    <a:pt x="12238" y="23425"/>
                    <a:pt x="11938" y="23537"/>
                    <a:pt x="11610" y="23537"/>
                  </a:cubicBezTo>
                  <a:cubicBezTo>
                    <a:pt x="11443" y="23537"/>
                    <a:pt x="11269" y="23508"/>
                    <a:pt x="11088" y="23450"/>
                  </a:cubicBezTo>
                  <a:cubicBezTo>
                    <a:pt x="10201" y="23158"/>
                    <a:pt x="9300" y="22187"/>
                    <a:pt x="9080" y="21282"/>
                  </a:cubicBezTo>
                  <a:cubicBezTo>
                    <a:pt x="8777" y="20042"/>
                    <a:pt x="9039" y="18678"/>
                    <a:pt x="9265" y="17469"/>
                  </a:cubicBezTo>
                  <a:lnTo>
                    <a:pt x="10433" y="11273"/>
                  </a:lnTo>
                  <a:cubicBezTo>
                    <a:pt x="11035" y="8115"/>
                    <a:pt x="11464" y="4826"/>
                    <a:pt x="9647" y="2324"/>
                  </a:cubicBezTo>
                  <a:cubicBezTo>
                    <a:pt x="8584" y="867"/>
                    <a:pt x="6795" y="0"/>
                    <a:pt x="5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10800000" flipH="1">
              <a:off x="7984266" y="536472"/>
              <a:ext cx="558869" cy="485213"/>
            </a:xfrm>
            <a:custGeom>
              <a:avLst/>
              <a:gdLst/>
              <a:ahLst/>
              <a:cxnLst/>
              <a:rect l="l" t="t" r="r" b="b"/>
              <a:pathLst>
                <a:path w="21526" h="18689" extrusionOk="0">
                  <a:moveTo>
                    <a:pt x="5139" y="0"/>
                  </a:moveTo>
                  <a:cubicBezTo>
                    <a:pt x="3486" y="0"/>
                    <a:pt x="1803" y="832"/>
                    <a:pt x="858" y="2252"/>
                  </a:cubicBezTo>
                  <a:cubicBezTo>
                    <a:pt x="286" y="3115"/>
                    <a:pt x="0" y="4165"/>
                    <a:pt x="0" y="5219"/>
                  </a:cubicBezTo>
                  <a:cubicBezTo>
                    <a:pt x="0" y="6417"/>
                    <a:pt x="364" y="7619"/>
                    <a:pt x="1078" y="8597"/>
                  </a:cubicBezTo>
                  <a:cubicBezTo>
                    <a:pt x="2907" y="11087"/>
                    <a:pt x="6179" y="11677"/>
                    <a:pt x="9366" y="12065"/>
                  </a:cubicBezTo>
                  <a:lnTo>
                    <a:pt x="15627" y="12827"/>
                  </a:lnTo>
                  <a:cubicBezTo>
                    <a:pt x="16842" y="12976"/>
                    <a:pt x="18218" y="13149"/>
                    <a:pt x="19315" y="13809"/>
                  </a:cubicBezTo>
                  <a:cubicBezTo>
                    <a:pt x="20107" y="14293"/>
                    <a:pt x="20763" y="15448"/>
                    <a:pt x="20769" y="16383"/>
                  </a:cubicBezTo>
                  <a:cubicBezTo>
                    <a:pt x="20750" y="16955"/>
                    <a:pt x="20549" y="17378"/>
                    <a:pt x="20101" y="17658"/>
                  </a:cubicBezTo>
                  <a:cubicBezTo>
                    <a:pt x="19795" y="17851"/>
                    <a:pt x="19497" y="17932"/>
                    <a:pt x="19222" y="17932"/>
                  </a:cubicBezTo>
                  <a:cubicBezTo>
                    <a:pt x="18705" y="17932"/>
                    <a:pt x="18269" y="17644"/>
                    <a:pt x="18016" y="17271"/>
                  </a:cubicBezTo>
                  <a:cubicBezTo>
                    <a:pt x="17682" y="16783"/>
                    <a:pt x="17587" y="16008"/>
                    <a:pt x="18397" y="15418"/>
                  </a:cubicBezTo>
                  <a:cubicBezTo>
                    <a:pt x="18570" y="15299"/>
                    <a:pt x="18605" y="15060"/>
                    <a:pt x="18487" y="14895"/>
                  </a:cubicBezTo>
                  <a:cubicBezTo>
                    <a:pt x="18411" y="14791"/>
                    <a:pt x="18296" y="14736"/>
                    <a:pt x="18179" y="14736"/>
                  </a:cubicBezTo>
                  <a:cubicBezTo>
                    <a:pt x="18101" y="14736"/>
                    <a:pt x="18023" y="14760"/>
                    <a:pt x="17956" y="14810"/>
                  </a:cubicBezTo>
                  <a:cubicBezTo>
                    <a:pt x="16795" y="15651"/>
                    <a:pt x="16848" y="16896"/>
                    <a:pt x="17384" y="17694"/>
                  </a:cubicBezTo>
                  <a:cubicBezTo>
                    <a:pt x="17780" y="18276"/>
                    <a:pt x="18454" y="18689"/>
                    <a:pt x="19221" y="18689"/>
                  </a:cubicBezTo>
                  <a:cubicBezTo>
                    <a:pt x="19632" y="18689"/>
                    <a:pt x="20069" y="18570"/>
                    <a:pt x="20506" y="18296"/>
                  </a:cubicBezTo>
                  <a:cubicBezTo>
                    <a:pt x="21179" y="17873"/>
                    <a:pt x="21519" y="17241"/>
                    <a:pt x="21525" y="16377"/>
                  </a:cubicBezTo>
                  <a:cubicBezTo>
                    <a:pt x="21519" y="15192"/>
                    <a:pt x="20714" y="13781"/>
                    <a:pt x="19708" y="13166"/>
                  </a:cubicBezTo>
                  <a:cubicBezTo>
                    <a:pt x="18475" y="12415"/>
                    <a:pt x="17010" y="12236"/>
                    <a:pt x="15716" y="12076"/>
                  </a:cubicBezTo>
                  <a:lnTo>
                    <a:pt x="9460" y="11314"/>
                  </a:lnTo>
                  <a:cubicBezTo>
                    <a:pt x="6435" y="10944"/>
                    <a:pt x="3336" y="10396"/>
                    <a:pt x="1686" y="8150"/>
                  </a:cubicBezTo>
                  <a:cubicBezTo>
                    <a:pt x="518" y="6560"/>
                    <a:pt x="435" y="4254"/>
                    <a:pt x="1489" y="2669"/>
                  </a:cubicBezTo>
                  <a:cubicBezTo>
                    <a:pt x="2295" y="1463"/>
                    <a:pt x="3723" y="755"/>
                    <a:pt x="5124" y="755"/>
                  </a:cubicBezTo>
                  <a:cubicBezTo>
                    <a:pt x="5620" y="755"/>
                    <a:pt x="6112" y="844"/>
                    <a:pt x="6572" y="1031"/>
                  </a:cubicBezTo>
                  <a:cubicBezTo>
                    <a:pt x="8365" y="1757"/>
                    <a:pt x="9402" y="3951"/>
                    <a:pt x="8794" y="5725"/>
                  </a:cubicBezTo>
                  <a:cubicBezTo>
                    <a:pt x="8728" y="5928"/>
                    <a:pt x="8830" y="6142"/>
                    <a:pt x="9026" y="6208"/>
                  </a:cubicBezTo>
                  <a:cubicBezTo>
                    <a:pt x="9065" y="6221"/>
                    <a:pt x="9105" y="6228"/>
                    <a:pt x="9144" y="6228"/>
                  </a:cubicBezTo>
                  <a:cubicBezTo>
                    <a:pt x="9303" y="6228"/>
                    <a:pt x="9452" y="6127"/>
                    <a:pt x="9509" y="5969"/>
                  </a:cubicBezTo>
                  <a:cubicBezTo>
                    <a:pt x="10241" y="3836"/>
                    <a:pt x="9003" y="1198"/>
                    <a:pt x="6858" y="327"/>
                  </a:cubicBezTo>
                  <a:cubicBezTo>
                    <a:pt x="6312" y="106"/>
                    <a:pt x="5727" y="0"/>
                    <a:pt x="51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10800000" flipH="1">
              <a:off x="8488640" y="621265"/>
              <a:ext cx="67788" cy="58390"/>
            </a:xfrm>
            <a:custGeom>
              <a:avLst/>
              <a:gdLst/>
              <a:ahLst/>
              <a:cxnLst/>
              <a:rect l="l" t="t" r="r" b="b"/>
              <a:pathLst>
                <a:path w="2611" h="2249" extrusionOk="0">
                  <a:moveTo>
                    <a:pt x="2188" y="0"/>
                  </a:moveTo>
                  <a:cubicBezTo>
                    <a:pt x="2101" y="0"/>
                    <a:pt x="2015" y="29"/>
                    <a:pt x="1944" y="88"/>
                  </a:cubicBezTo>
                  <a:lnTo>
                    <a:pt x="138" y="1578"/>
                  </a:lnTo>
                  <a:cubicBezTo>
                    <a:pt x="42" y="1655"/>
                    <a:pt x="1" y="1762"/>
                    <a:pt x="1" y="1869"/>
                  </a:cubicBezTo>
                  <a:cubicBezTo>
                    <a:pt x="1" y="1952"/>
                    <a:pt x="25" y="2042"/>
                    <a:pt x="85" y="2114"/>
                  </a:cubicBezTo>
                  <a:cubicBezTo>
                    <a:pt x="157" y="2203"/>
                    <a:pt x="263" y="2248"/>
                    <a:pt x="371" y="2248"/>
                  </a:cubicBezTo>
                  <a:cubicBezTo>
                    <a:pt x="456" y="2248"/>
                    <a:pt x="543" y="2219"/>
                    <a:pt x="614" y="2161"/>
                  </a:cubicBezTo>
                  <a:lnTo>
                    <a:pt x="2426" y="671"/>
                  </a:lnTo>
                  <a:cubicBezTo>
                    <a:pt x="2587" y="535"/>
                    <a:pt x="2610" y="296"/>
                    <a:pt x="2480" y="135"/>
                  </a:cubicBezTo>
                  <a:cubicBezTo>
                    <a:pt x="2404" y="46"/>
                    <a:pt x="2296" y="0"/>
                    <a:pt x="2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rot="10800000" flipH="1">
              <a:off x="8286184" y="998033"/>
              <a:ext cx="201261" cy="241919"/>
            </a:xfrm>
            <a:custGeom>
              <a:avLst/>
              <a:gdLst/>
              <a:ahLst/>
              <a:cxnLst/>
              <a:rect l="l" t="t" r="r" b="b"/>
              <a:pathLst>
                <a:path w="7752" h="9318" extrusionOk="0">
                  <a:moveTo>
                    <a:pt x="4601" y="1"/>
                  </a:moveTo>
                  <a:cubicBezTo>
                    <a:pt x="4593" y="1"/>
                    <a:pt x="4584" y="1"/>
                    <a:pt x="4576" y="1"/>
                  </a:cubicBezTo>
                  <a:cubicBezTo>
                    <a:pt x="3885" y="12"/>
                    <a:pt x="3229" y="311"/>
                    <a:pt x="2593" y="537"/>
                  </a:cubicBezTo>
                  <a:cubicBezTo>
                    <a:pt x="2437" y="590"/>
                    <a:pt x="2294" y="674"/>
                    <a:pt x="2156" y="769"/>
                  </a:cubicBezTo>
                  <a:cubicBezTo>
                    <a:pt x="1656" y="1133"/>
                    <a:pt x="1257" y="1734"/>
                    <a:pt x="984" y="2223"/>
                  </a:cubicBezTo>
                  <a:cubicBezTo>
                    <a:pt x="399" y="3259"/>
                    <a:pt x="0" y="4356"/>
                    <a:pt x="132" y="5553"/>
                  </a:cubicBezTo>
                  <a:cubicBezTo>
                    <a:pt x="333" y="7293"/>
                    <a:pt x="1722" y="8836"/>
                    <a:pt x="3432" y="9218"/>
                  </a:cubicBezTo>
                  <a:cubicBezTo>
                    <a:pt x="3727" y="9284"/>
                    <a:pt x="4030" y="9318"/>
                    <a:pt x="4333" y="9318"/>
                  </a:cubicBezTo>
                  <a:cubicBezTo>
                    <a:pt x="4924" y="9318"/>
                    <a:pt x="5514" y="9190"/>
                    <a:pt x="6041" y="8926"/>
                  </a:cubicBezTo>
                  <a:cubicBezTo>
                    <a:pt x="6839" y="8520"/>
                    <a:pt x="7483" y="7805"/>
                    <a:pt x="7751" y="6953"/>
                  </a:cubicBezTo>
                  <a:lnTo>
                    <a:pt x="7751" y="6953"/>
                  </a:lnTo>
                  <a:cubicBezTo>
                    <a:pt x="7241" y="7394"/>
                    <a:pt x="6570" y="7613"/>
                    <a:pt x="5898" y="7613"/>
                  </a:cubicBezTo>
                  <a:cubicBezTo>
                    <a:pt x="5198" y="7613"/>
                    <a:pt x="4497" y="7374"/>
                    <a:pt x="3980" y="6900"/>
                  </a:cubicBezTo>
                  <a:lnTo>
                    <a:pt x="3980" y="6900"/>
                  </a:lnTo>
                  <a:cubicBezTo>
                    <a:pt x="4005" y="6901"/>
                    <a:pt x="4030" y="6902"/>
                    <a:pt x="4056" y="6902"/>
                  </a:cubicBezTo>
                  <a:cubicBezTo>
                    <a:pt x="4360" y="6902"/>
                    <a:pt x="4668" y="6808"/>
                    <a:pt x="4916" y="6631"/>
                  </a:cubicBezTo>
                  <a:cubicBezTo>
                    <a:pt x="3671" y="6424"/>
                    <a:pt x="2728" y="5107"/>
                    <a:pt x="2931" y="3867"/>
                  </a:cubicBezTo>
                  <a:lnTo>
                    <a:pt x="2931" y="3867"/>
                  </a:lnTo>
                  <a:cubicBezTo>
                    <a:pt x="3086" y="4225"/>
                    <a:pt x="3325" y="4546"/>
                    <a:pt x="3629" y="4791"/>
                  </a:cubicBezTo>
                  <a:cubicBezTo>
                    <a:pt x="3402" y="4606"/>
                    <a:pt x="3295" y="4052"/>
                    <a:pt x="3247" y="3784"/>
                  </a:cubicBezTo>
                  <a:cubicBezTo>
                    <a:pt x="3170" y="3391"/>
                    <a:pt x="3176" y="2985"/>
                    <a:pt x="3259" y="2605"/>
                  </a:cubicBezTo>
                  <a:cubicBezTo>
                    <a:pt x="3420" y="1854"/>
                    <a:pt x="3759" y="1169"/>
                    <a:pt x="4457" y="781"/>
                  </a:cubicBezTo>
                  <a:cubicBezTo>
                    <a:pt x="4794" y="596"/>
                    <a:pt x="5178" y="501"/>
                    <a:pt x="5560" y="501"/>
                  </a:cubicBezTo>
                  <a:cubicBezTo>
                    <a:pt x="5841" y="501"/>
                    <a:pt x="6121" y="552"/>
                    <a:pt x="6382" y="656"/>
                  </a:cubicBezTo>
                  <a:cubicBezTo>
                    <a:pt x="5910" y="215"/>
                    <a:pt x="5248" y="1"/>
                    <a:pt x="4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10800000" flipH="1">
              <a:off x="8008541" y="788645"/>
              <a:ext cx="239919" cy="223771"/>
            </a:xfrm>
            <a:custGeom>
              <a:avLst/>
              <a:gdLst/>
              <a:ahLst/>
              <a:cxnLst/>
              <a:rect l="l" t="t" r="r" b="b"/>
              <a:pathLst>
                <a:path w="9241" h="8619" extrusionOk="0">
                  <a:moveTo>
                    <a:pt x="3562" y="0"/>
                  </a:moveTo>
                  <a:cubicBezTo>
                    <a:pt x="3331" y="0"/>
                    <a:pt x="3103" y="21"/>
                    <a:pt x="2890" y="72"/>
                  </a:cubicBezTo>
                  <a:cubicBezTo>
                    <a:pt x="2723" y="108"/>
                    <a:pt x="2568" y="162"/>
                    <a:pt x="2431" y="239"/>
                  </a:cubicBezTo>
                  <a:cubicBezTo>
                    <a:pt x="1835" y="572"/>
                    <a:pt x="1180" y="870"/>
                    <a:pt x="715" y="1383"/>
                  </a:cubicBezTo>
                  <a:cubicBezTo>
                    <a:pt x="275" y="1865"/>
                    <a:pt x="0" y="2514"/>
                    <a:pt x="18" y="3170"/>
                  </a:cubicBezTo>
                  <a:cubicBezTo>
                    <a:pt x="245" y="2544"/>
                    <a:pt x="757" y="2032"/>
                    <a:pt x="1383" y="1806"/>
                  </a:cubicBezTo>
                  <a:cubicBezTo>
                    <a:pt x="1626" y="1719"/>
                    <a:pt x="1868" y="1680"/>
                    <a:pt x="2107" y="1680"/>
                  </a:cubicBezTo>
                  <a:cubicBezTo>
                    <a:pt x="2605" y="1680"/>
                    <a:pt x="3088" y="1849"/>
                    <a:pt x="3539" y="2104"/>
                  </a:cubicBezTo>
                  <a:cubicBezTo>
                    <a:pt x="3885" y="2294"/>
                    <a:pt x="4188" y="2563"/>
                    <a:pt x="4433" y="2871"/>
                  </a:cubicBezTo>
                  <a:cubicBezTo>
                    <a:pt x="4606" y="3086"/>
                    <a:pt x="4951" y="3533"/>
                    <a:pt x="4945" y="3825"/>
                  </a:cubicBezTo>
                  <a:cubicBezTo>
                    <a:pt x="4958" y="3438"/>
                    <a:pt x="4873" y="3044"/>
                    <a:pt x="4708" y="2693"/>
                  </a:cubicBezTo>
                  <a:lnTo>
                    <a:pt x="4708" y="2693"/>
                  </a:lnTo>
                  <a:cubicBezTo>
                    <a:pt x="5773" y="3355"/>
                    <a:pt x="6143" y="4933"/>
                    <a:pt x="5475" y="6006"/>
                  </a:cubicBezTo>
                  <a:cubicBezTo>
                    <a:pt x="5797" y="5928"/>
                    <a:pt x="6094" y="5738"/>
                    <a:pt x="6297" y="5475"/>
                  </a:cubicBezTo>
                  <a:lnTo>
                    <a:pt x="6297" y="5475"/>
                  </a:lnTo>
                  <a:cubicBezTo>
                    <a:pt x="6328" y="6852"/>
                    <a:pt x="5214" y="8162"/>
                    <a:pt x="3850" y="8353"/>
                  </a:cubicBezTo>
                  <a:cubicBezTo>
                    <a:pt x="4260" y="8532"/>
                    <a:pt x="4705" y="8618"/>
                    <a:pt x="5150" y="8618"/>
                  </a:cubicBezTo>
                  <a:cubicBezTo>
                    <a:pt x="5597" y="8618"/>
                    <a:pt x="6044" y="8532"/>
                    <a:pt x="6459" y="8365"/>
                  </a:cubicBezTo>
                  <a:cubicBezTo>
                    <a:pt x="7287" y="8026"/>
                    <a:pt x="7972" y="7383"/>
                    <a:pt x="8401" y="6596"/>
                  </a:cubicBezTo>
                  <a:cubicBezTo>
                    <a:pt x="9240" y="5059"/>
                    <a:pt x="8997" y="2997"/>
                    <a:pt x="7817" y="1699"/>
                  </a:cubicBezTo>
                  <a:cubicBezTo>
                    <a:pt x="7007" y="805"/>
                    <a:pt x="5916" y="388"/>
                    <a:pt x="4755" y="143"/>
                  </a:cubicBezTo>
                  <a:cubicBezTo>
                    <a:pt x="4403" y="67"/>
                    <a:pt x="3978"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10800000" flipH="1">
              <a:off x="8147441" y="1162713"/>
              <a:ext cx="215359" cy="76693"/>
            </a:xfrm>
            <a:custGeom>
              <a:avLst/>
              <a:gdLst/>
              <a:ahLst/>
              <a:cxnLst/>
              <a:rect l="l" t="t" r="r" b="b"/>
              <a:pathLst>
                <a:path w="8295" h="2954" extrusionOk="0">
                  <a:moveTo>
                    <a:pt x="2649" y="1"/>
                  </a:moveTo>
                  <a:cubicBezTo>
                    <a:pt x="1639" y="1"/>
                    <a:pt x="624" y="463"/>
                    <a:pt x="1" y="1261"/>
                  </a:cubicBezTo>
                  <a:cubicBezTo>
                    <a:pt x="129" y="1228"/>
                    <a:pt x="259" y="1214"/>
                    <a:pt x="388" y="1214"/>
                  </a:cubicBezTo>
                  <a:cubicBezTo>
                    <a:pt x="971" y="1214"/>
                    <a:pt x="1553" y="1514"/>
                    <a:pt x="2050" y="1850"/>
                  </a:cubicBezTo>
                  <a:cubicBezTo>
                    <a:pt x="2652" y="2268"/>
                    <a:pt x="3241" y="2762"/>
                    <a:pt x="3956" y="2911"/>
                  </a:cubicBezTo>
                  <a:cubicBezTo>
                    <a:pt x="4101" y="2940"/>
                    <a:pt x="4247" y="2954"/>
                    <a:pt x="4393" y="2954"/>
                  </a:cubicBezTo>
                  <a:cubicBezTo>
                    <a:pt x="4999" y="2954"/>
                    <a:pt x="5605" y="2720"/>
                    <a:pt x="6114" y="2375"/>
                  </a:cubicBezTo>
                  <a:cubicBezTo>
                    <a:pt x="6964" y="1797"/>
                    <a:pt x="7643" y="921"/>
                    <a:pt x="8294" y="128"/>
                  </a:cubicBezTo>
                  <a:lnTo>
                    <a:pt x="8294" y="128"/>
                  </a:lnTo>
                  <a:cubicBezTo>
                    <a:pt x="7523" y="461"/>
                    <a:pt x="6731" y="862"/>
                    <a:pt x="5881" y="862"/>
                  </a:cubicBezTo>
                  <a:cubicBezTo>
                    <a:pt x="5726" y="862"/>
                    <a:pt x="5569" y="849"/>
                    <a:pt x="5410" y="819"/>
                  </a:cubicBezTo>
                  <a:cubicBezTo>
                    <a:pt x="4761" y="700"/>
                    <a:pt x="4183" y="319"/>
                    <a:pt x="3546" y="128"/>
                  </a:cubicBezTo>
                  <a:cubicBezTo>
                    <a:pt x="3254" y="42"/>
                    <a:pt x="2952" y="1"/>
                    <a:pt x="26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rot="10800000" flipH="1">
              <a:off x="8026481" y="981131"/>
              <a:ext cx="100085" cy="200353"/>
            </a:xfrm>
            <a:custGeom>
              <a:avLst/>
              <a:gdLst/>
              <a:ahLst/>
              <a:cxnLst/>
              <a:rect l="l" t="t" r="r" b="b"/>
              <a:pathLst>
                <a:path w="3855" h="7717" extrusionOk="0">
                  <a:moveTo>
                    <a:pt x="3247" y="1"/>
                  </a:moveTo>
                  <a:lnTo>
                    <a:pt x="3247" y="1"/>
                  </a:lnTo>
                  <a:cubicBezTo>
                    <a:pt x="2032" y="513"/>
                    <a:pt x="1193" y="1812"/>
                    <a:pt x="1234" y="3135"/>
                  </a:cubicBezTo>
                  <a:cubicBezTo>
                    <a:pt x="1251" y="3796"/>
                    <a:pt x="1471" y="4450"/>
                    <a:pt x="1418" y="5112"/>
                  </a:cubicBezTo>
                  <a:cubicBezTo>
                    <a:pt x="1328" y="6155"/>
                    <a:pt x="613" y="6936"/>
                    <a:pt x="0" y="7716"/>
                  </a:cubicBezTo>
                  <a:cubicBezTo>
                    <a:pt x="929" y="7293"/>
                    <a:pt x="1955" y="6864"/>
                    <a:pt x="2735" y="6191"/>
                  </a:cubicBezTo>
                  <a:cubicBezTo>
                    <a:pt x="3313" y="5696"/>
                    <a:pt x="3766" y="5005"/>
                    <a:pt x="3813" y="4249"/>
                  </a:cubicBezTo>
                  <a:cubicBezTo>
                    <a:pt x="3855" y="3515"/>
                    <a:pt x="3527" y="2825"/>
                    <a:pt x="3283" y="2134"/>
                  </a:cubicBezTo>
                  <a:cubicBezTo>
                    <a:pt x="3038" y="1442"/>
                    <a:pt x="2884" y="639"/>
                    <a:pt x="32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rot="10800000" flipH="1">
              <a:off x="8017602" y="884265"/>
              <a:ext cx="64283" cy="59558"/>
            </a:xfrm>
            <a:custGeom>
              <a:avLst/>
              <a:gdLst/>
              <a:ahLst/>
              <a:cxnLst/>
              <a:rect l="l" t="t" r="r" b="b"/>
              <a:pathLst>
                <a:path w="2476" h="2294" extrusionOk="0">
                  <a:moveTo>
                    <a:pt x="1327" y="0"/>
                  </a:moveTo>
                  <a:cubicBezTo>
                    <a:pt x="641" y="0"/>
                    <a:pt x="1" y="555"/>
                    <a:pt x="69" y="1273"/>
                  </a:cubicBezTo>
                  <a:cubicBezTo>
                    <a:pt x="110" y="1666"/>
                    <a:pt x="366" y="2024"/>
                    <a:pt x="718" y="2190"/>
                  </a:cubicBezTo>
                  <a:cubicBezTo>
                    <a:pt x="867" y="2259"/>
                    <a:pt x="1034" y="2293"/>
                    <a:pt x="1200" y="2293"/>
                  </a:cubicBezTo>
                  <a:cubicBezTo>
                    <a:pt x="1293" y="2293"/>
                    <a:pt x="1385" y="2283"/>
                    <a:pt x="1475" y="2261"/>
                  </a:cubicBezTo>
                  <a:cubicBezTo>
                    <a:pt x="1885" y="2160"/>
                    <a:pt x="2231" y="1821"/>
                    <a:pt x="2327" y="1403"/>
                  </a:cubicBezTo>
                  <a:cubicBezTo>
                    <a:pt x="2475" y="773"/>
                    <a:pt x="2106" y="51"/>
                    <a:pt x="1420" y="4"/>
                  </a:cubicBezTo>
                  <a:cubicBezTo>
                    <a:pt x="1389" y="1"/>
                    <a:pt x="1358" y="0"/>
                    <a:pt x="13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rot="10800000" flipH="1">
              <a:off x="8020172" y="824344"/>
              <a:ext cx="39723" cy="36841"/>
            </a:xfrm>
            <a:custGeom>
              <a:avLst/>
              <a:gdLst/>
              <a:ahLst/>
              <a:cxnLst/>
              <a:rect l="l" t="t" r="r" b="b"/>
              <a:pathLst>
                <a:path w="1530" h="1419" extrusionOk="0">
                  <a:moveTo>
                    <a:pt x="827" y="0"/>
                  </a:moveTo>
                  <a:cubicBezTo>
                    <a:pt x="401" y="0"/>
                    <a:pt x="1" y="342"/>
                    <a:pt x="47" y="788"/>
                  </a:cubicBezTo>
                  <a:cubicBezTo>
                    <a:pt x="70" y="1033"/>
                    <a:pt x="226" y="1253"/>
                    <a:pt x="446" y="1355"/>
                  </a:cubicBezTo>
                  <a:cubicBezTo>
                    <a:pt x="537" y="1396"/>
                    <a:pt x="637" y="1418"/>
                    <a:pt x="738" y="1418"/>
                  </a:cubicBezTo>
                  <a:cubicBezTo>
                    <a:pt x="796" y="1418"/>
                    <a:pt x="854" y="1411"/>
                    <a:pt x="911" y="1396"/>
                  </a:cubicBezTo>
                  <a:cubicBezTo>
                    <a:pt x="1167" y="1336"/>
                    <a:pt x="1381" y="1129"/>
                    <a:pt x="1441" y="871"/>
                  </a:cubicBezTo>
                  <a:cubicBezTo>
                    <a:pt x="1530" y="478"/>
                    <a:pt x="1304" y="32"/>
                    <a:pt x="881" y="2"/>
                  </a:cubicBezTo>
                  <a:cubicBezTo>
                    <a:pt x="863" y="1"/>
                    <a:pt x="845" y="0"/>
                    <a:pt x="8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10800000" flipH="1">
              <a:off x="8066412" y="786828"/>
              <a:ext cx="24612" cy="22691"/>
            </a:xfrm>
            <a:custGeom>
              <a:avLst/>
              <a:gdLst/>
              <a:ahLst/>
              <a:cxnLst/>
              <a:rect l="l" t="t" r="r" b="b"/>
              <a:pathLst>
                <a:path w="948" h="874" extrusionOk="0">
                  <a:moveTo>
                    <a:pt x="500" y="0"/>
                  </a:moveTo>
                  <a:cubicBezTo>
                    <a:pt x="241" y="0"/>
                    <a:pt x="0" y="213"/>
                    <a:pt x="23" y="484"/>
                  </a:cubicBezTo>
                  <a:cubicBezTo>
                    <a:pt x="41" y="633"/>
                    <a:pt x="136" y="770"/>
                    <a:pt x="274" y="836"/>
                  </a:cubicBezTo>
                  <a:cubicBezTo>
                    <a:pt x="328" y="861"/>
                    <a:pt x="388" y="873"/>
                    <a:pt x="448" y="873"/>
                  </a:cubicBezTo>
                  <a:cubicBezTo>
                    <a:pt x="486" y="873"/>
                    <a:pt x="523" y="869"/>
                    <a:pt x="560" y="860"/>
                  </a:cubicBezTo>
                  <a:cubicBezTo>
                    <a:pt x="720" y="824"/>
                    <a:pt x="851" y="693"/>
                    <a:pt x="887" y="533"/>
                  </a:cubicBezTo>
                  <a:cubicBezTo>
                    <a:pt x="947" y="294"/>
                    <a:pt x="804" y="19"/>
                    <a:pt x="541" y="2"/>
                  </a:cubicBezTo>
                  <a:cubicBezTo>
                    <a:pt x="527" y="1"/>
                    <a:pt x="513"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rot="10800000" flipH="1">
              <a:off x="8404963" y="1146539"/>
              <a:ext cx="68255" cy="58675"/>
            </a:xfrm>
            <a:custGeom>
              <a:avLst/>
              <a:gdLst/>
              <a:ahLst/>
              <a:cxnLst/>
              <a:rect l="l" t="t" r="r" b="b"/>
              <a:pathLst>
                <a:path w="2629" h="2260" extrusionOk="0">
                  <a:moveTo>
                    <a:pt x="1459" y="1"/>
                  </a:moveTo>
                  <a:cubicBezTo>
                    <a:pt x="1053" y="1"/>
                    <a:pt x="641" y="208"/>
                    <a:pt x="394" y="557"/>
                  </a:cubicBezTo>
                  <a:cubicBezTo>
                    <a:pt x="1" y="1111"/>
                    <a:pt x="322" y="1861"/>
                    <a:pt x="900" y="2147"/>
                  </a:cubicBezTo>
                  <a:cubicBezTo>
                    <a:pt x="1057" y="2223"/>
                    <a:pt x="1230" y="2260"/>
                    <a:pt x="1403" y="2260"/>
                  </a:cubicBezTo>
                  <a:cubicBezTo>
                    <a:pt x="1656" y="2260"/>
                    <a:pt x="1908" y="2181"/>
                    <a:pt x="2110" y="2029"/>
                  </a:cubicBezTo>
                  <a:cubicBezTo>
                    <a:pt x="2313" y="1874"/>
                    <a:pt x="2467" y="1647"/>
                    <a:pt x="2533" y="1397"/>
                  </a:cubicBezTo>
                  <a:cubicBezTo>
                    <a:pt x="2629" y="1022"/>
                    <a:pt x="2514" y="593"/>
                    <a:pt x="2236" y="319"/>
                  </a:cubicBezTo>
                  <a:cubicBezTo>
                    <a:pt x="2017" y="100"/>
                    <a:pt x="1739" y="1"/>
                    <a:pt x="14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rot="10800000" flipH="1">
              <a:off x="8480150" y="1119849"/>
              <a:ext cx="42085" cy="36322"/>
            </a:xfrm>
            <a:custGeom>
              <a:avLst/>
              <a:gdLst/>
              <a:ahLst/>
              <a:cxnLst/>
              <a:rect l="l" t="t" r="r" b="b"/>
              <a:pathLst>
                <a:path w="1621" h="1399" extrusionOk="0">
                  <a:moveTo>
                    <a:pt x="899" y="1"/>
                  </a:moveTo>
                  <a:cubicBezTo>
                    <a:pt x="648" y="1"/>
                    <a:pt x="396" y="128"/>
                    <a:pt x="245" y="343"/>
                  </a:cubicBezTo>
                  <a:cubicBezTo>
                    <a:pt x="0" y="687"/>
                    <a:pt x="198" y="1152"/>
                    <a:pt x="555" y="1325"/>
                  </a:cubicBezTo>
                  <a:cubicBezTo>
                    <a:pt x="652" y="1374"/>
                    <a:pt x="760" y="1398"/>
                    <a:pt x="868" y="1398"/>
                  </a:cubicBezTo>
                  <a:cubicBezTo>
                    <a:pt x="1022" y="1398"/>
                    <a:pt x="1176" y="1349"/>
                    <a:pt x="1298" y="1253"/>
                  </a:cubicBezTo>
                  <a:cubicBezTo>
                    <a:pt x="1430" y="1159"/>
                    <a:pt x="1526" y="1022"/>
                    <a:pt x="1562" y="866"/>
                  </a:cubicBezTo>
                  <a:cubicBezTo>
                    <a:pt x="1620" y="634"/>
                    <a:pt x="1549" y="366"/>
                    <a:pt x="1383" y="200"/>
                  </a:cubicBezTo>
                  <a:cubicBezTo>
                    <a:pt x="1246" y="62"/>
                    <a:pt x="1073" y="1"/>
                    <a:pt x="8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rot="10800000" flipH="1">
              <a:off x="8508138" y="1071273"/>
              <a:ext cx="26144" cy="22406"/>
            </a:xfrm>
            <a:custGeom>
              <a:avLst/>
              <a:gdLst/>
              <a:ahLst/>
              <a:cxnLst/>
              <a:rect l="l" t="t" r="r" b="b"/>
              <a:pathLst>
                <a:path w="1007" h="863" extrusionOk="0">
                  <a:moveTo>
                    <a:pt x="554" y="0"/>
                  </a:moveTo>
                  <a:cubicBezTo>
                    <a:pt x="400" y="0"/>
                    <a:pt x="244" y="78"/>
                    <a:pt x="149" y="211"/>
                  </a:cubicBezTo>
                  <a:cubicBezTo>
                    <a:pt x="0" y="425"/>
                    <a:pt x="126" y="711"/>
                    <a:pt x="346" y="818"/>
                  </a:cubicBezTo>
                  <a:cubicBezTo>
                    <a:pt x="408" y="848"/>
                    <a:pt x="474" y="862"/>
                    <a:pt x="540" y="862"/>
                  </a:cubicBezTo>
                  <a:cubicBezTo>
                    <a:pt x="635" y="862"/>
                    <a:pt x="728" y="833"/>
                    <a:pt x="805" y="777"/>
                  </a:cubicBezTo>
                  <a:cubicBezTo>
                    <a:pt x="883" y="718"/>
                    <a:pt x="943" y="628"/>
                    <a:pt x="965" y="532"/>
                  </a:cubicBezTo>
                  <a:cubicBezTo>
                    <a:pt x="1007" y="389"/>
                    <a:pt x="960" y="229"/>
                    <a:pt x="852" y="122"/>
                  </a:cubicBezTo>
                  <a:cubicBezTo>
                    <a:pt x="769" y="38"/>
                    <a:pt x="662" y="0"/>
                    <a:pt x="5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rot="10800000" flipH="1">
              <a:off x="8352544" y="710472"/>
              <a:ext cx="140457" cy="186385"/>
            </a:xfrm>
            <a:custGeom>
              <a:avLst/>
              <a:gdLst/>
              <a:ahLst/>
              <a:cxnLst/>
              <a:rect l="l" t="t" r="r" b="b"/>
              <a:pathLst>
                <a:path w="5410" h="7179" extrusionOk="0">
                  <a:moveTo>
                    <a:pt x="1" y="0"/>
                  </a:moveTo>
                  <a:cubicBezTo>
                    <a:pt x="614" y="1620"/>
                    <a:pt x="1395" y="3468"/>
                    <a:pt x="2306" y="4879"/>
                  </a:cubicBezTo>
                  <a:cubicBezTo>
                    <a:pt x="1835" y="5011"/>
                    <a:pt x="763" y="5583"/>
                    <a:pt x="543" y="6535"/>
                  </a:cubicBezTo>
                  <a:cubicBezTo>
                    <a:pt x="698" y="6527"/>
                    <a:pt x="853" y="6523"/>
                    <a:pt x="1006" y="6523"/>
                  </a:cubicBezTo>
                  <a:cubicBezTo>
                    <a:pt x="2295" y="6523"/>
                    <a:pt x="3522" y="6801"/>
                    <a:pt x="4731" y="7178"/>
                  </a:cubicBezTo>
                  <a:cubicBezTo>
                    <a:pt x="4456" y="5481"/>
                    <a:pt x="4659" y="3336"/>
                    <a:pt x="5410" y="1781"/>
                  </a:cubicBezTo>
                  <a:lnTo>
                    <a:pt x="5410" y="1781"/>
                  </a:lnTo>
                  <a:cubicBezTo>
                    <a:pt x="4511" y="1959"/>
                    <a:pt x="3771" y="2781"/>
                    <a:pt x="3468" y="3647"/>
                  </a:cubicBezTo>
                  <a:cubicBezTo>
                    <a:pt x="2432" y="2460"/>
                    <a:pt x="1198" y="1013"/>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 name="Google Shape;44;p2"/>
            <p:cNvGrpSpPr/>
            <p:nvPr/>
          </p:nvGrpSpPr>
          <p:grpSpPr>
            <a:xfrm rot="10800000" flipH="1">
              <a:off x="3722182" y="89579"/>
              <a:ext cx="1699635" cy="544278"/>
              <a:chOff x="2883482" y="4558686"/>
              <a:chExt cx="1699635" cy="544278"/>
            </a:xfrm>
          </p:grpSpPr>
          <p:sp>
            <p:nvSpPr>
              <p:cNvPr id="45" name="Google Shape;45;p2"/>
              <p:cNvSpPr/>
              <p:nvPr/>
            </p:nvSpPr>
            <p:spPr>
              <a:xfrm>
                <a:off x="2883482" y="4558686"/>
                <a:ext cx="1699635" cy="544278"/>
              </a:xfrm>
              <a:custGeom>
                <a:avLst/>
                <a:gdLst/>
                <a:ahLst/>
                <a:cxnLst/>
                <a:rect l="l" t="t" r="r" b="b"/>
                <a:pathLst>
                  <a:path w="65465" h="20964" extrusionOk="0">
                    <a:moveTo>
                      <a:pt x="32684" y="4615"/>
                    </a:moveTo>
                    <a:cubicBezTo>
                      <a:pt x="34163" y="6092"/>
                      <a:pt x="35086" y="8041"/>
                      <a:pt x="35086" y="10299"/>
                    </a:cubicBezTo>
                    <a:cubicBezTo>
                      <a:pt x="35092" y="12533"/>
                      <a:pt x="34245" y="15029"/>
                      <a:pt x="32768" y="16887"/>
                    </a:cubicBezTo>
                    <a:cubicBezTo>
                      <a:pt x="31243" y="15023"/>
                      <a:pt x="30373" y="12479"/>
                      <a:pt x="30379" y="10210"/>
                    </a:cubicBezTo>
                    <a:cubicBezTo>
                      <a:pt x="30379" y="7999"/>
                      <a:pt x="31267" y="6081"/>
                      <a:pt x="32684" y="4615"/>
                    </a:cubicBezTo>
                    <a:close/>
                    <a:moveTo>
                      <a:pt x="36236" y="12199"/>
                    </a:moveTo>
                    <a:cubicBezTo>
                      <a:pt x="38582" y="12551"/>
                      <a:pt x="41764" y="14071"/>
                      <a:pt x="40834" y="17156"/>
                    </a:cubicBezTo>
                    <a:cubicBezTo>
                      <a:pt x="40341" y="18794"/>
                      <a:pt x="38951" y="19450"/>
                      <a:pt x="37504" y="19450"/>
                    </a:cubicBezTo>
                    <a:cubicBezTo>
                      <a:pt x="36610" y="19450"/>
                      <a:pt x="35694" y="19199"/>
                      <a:pt x="34955" y="18776"/>
                    </a:cubicBezTo>
                    <a:cubicBezTo>
                      <a:pt x="34520" y="18532"/>
                      <a:pt x="34114" y="18229"/>
                      <a:pt x="33739" y="17895"/>
                    </a:cubicBezTo>
                    <a:cubicBezTo>
                      <a:pt x="34996" y="16268"/>
                      <a:pt x="35860" y="14201"/>
                      <a:pt x="36236" y="12199"/>
                    </a:cubicBezTo>
                    <a:close/>
                    <a:moveTo>
                      <a:pt x="29283" y="12283"/>
                    </a:moveTo>
                    <a:cubicBezTo>
                      <a:pt x="29689" y="14261"/>
                      <a:pt x="30564" y="16304"/>
                      <a:pt x="31815" y="17907"/>
                    </a:cubicBezTo>
                    <a:cubicBezTo>
                      <a:pt x="31416" y="18270"/>
                      <a:pt x="30981" y="18597"/>
                      <a:pt x="30511" y="18866"/>
                    </a:cubicBezTo>
                    <a:cubicBezTo>
                      <a:pt x="29771" y="19289"/>
                      <a:pt x="28855" y="19540"/>
                      <a:pt x="27960" y="19540"/>
                    </a:cubicBezTo>
                    <a:cubicBezTo>
                      <a:pt x="26513" y="19540"/>
                      <a:pt x="25123" y="18884"/>
                      <a:pt x="24630" y="17245"/>
                    </a:cubicBezTo>
                    <a:cubicBezTo>
                      <a:pt x="23695" y="14135"/>
                      <a:pt x="26923" y="12616"/>
                      <a:pt x="29283" y="12283"/>
                    </a:cubicBezTo>
                    <a:close/>
                    <a:moveTo>
                      <a:pt x="40850" y="1"/>
                    </a:moveTo>
                    <a:cubicBezTo>
                      <a:pt x="37926" y="1"/>
                      <a:pt x="34923" y="996"/>
                      <a:pt x="32673" y="2786"/>
                    </a:cubicBezTo>
                    <a:cubicBezTo>
                      <a:pt x="30435" y="1049"/>
                      <a:pt x="27480" y="80"/>
                      <a:pt x="24606" y="80"/>
                    </a:cubicBezTo>
                    <a:cubicBezTo>
                      <a:pt x="23104" y="80"/>
                      <a:pt x="21624" y="345"/>
                      <a:pt x="20280" y="903"/>
                    </a:cubicBezTo>
                    <a:cubicBezTo>
                      <a:pt x="17332" y="2131"/>
                      <a:pt x="16348" y="5134"/>
                      <a:pt x="15276" y="7879"/>
                    </a:cubicBezTo>
                    <a:cubicBezTo>
                      <a:pt x="13326" y="12870"/>
                      <a:pt x="9597" y="14343"/>
                      <a:pt x="5228" y="14343"/>
                    </a:cubicBezTo>
                    <a:cubicBezTo>
                      <a:pt x="3604" y="14343"/>
                      <a:pt x="1891" y="14139"/>
                      <a:pt x="149" y="13837"/>
                    </a:cubicBezTo>
                    <a:cubicBezTo>
                      <a:pt x="144" y="13837"/>
                      <a:pt x="138" y="13836"/>
                      <a:pt x="133" y="13836"/>
                    </a:cubicBezTo>
                    <a:cubicBezTo>
                      <a:pt x="38" y="13836"/>
                      <a:pt x="1" y="13971"/>
                      <a:pt x="102" y="13999"/>
                    </a:cubicBezTo>
                    <a:cubicBezTo>
                      <a:pt x="2119" y="14567"/>
                      <a:pt x="4300" y="15002"/>
                      <a:pt x="6447" y="15002"/>
                    </a:cubicBezTo>
                    <a:cubicBezTo>
                      <a:pt x="8575" y="15002"/>
                      <a:pt x="10668" y="14575"/>
                      <a:pt x="12530" y="13427"/>
                    </a:cubicBezTo>
                    <a:cubicBezTo>
                      <a:pt x="16545" y="10942"/>
                      <a:pt x="16122" y="5509"/>
                      <a:pt x="19685" y="2863"/>
                    </a:cubicBezTo>
                    <a:cubicBezTo>
                      <a:pt x="20954" y="1922"/>
                      <a:pt x="22701" y="1557"/>
                      <a:pt x="24462" y="1557"/>
                    </a:cubicBezTo>
                    <a:cubicBezTo>
                      <a:pt x="26008" y="1557"/>
                      <a:pt x="27564" y="1838"/>
                      <a:pt x="28818" y="2256"/>
                    </a:cubicBezTo>
                    <a:cubicBezTo>
                      <a:pt x="29849" y="2602"/>
                      <a:pt x="30802" y="3096"/>
                      <a:pt x="31642" y="3716"/>
                    </a:cubicBezTo>
                    <a:cubicBezTo>
                      <a:pt x="30349" y="5050"/>
                      <a:pt x="29431" y="6707"/>
                      <a:pt x="29128" y="8630"/>
                    </a:cubicBezTo>
                    <a:cubicBezTo>
                      <a:pt x="29009" y="9375"/>
                      <a:pt x="29002" y="10191"/>
                      <a:pt x="29092" y="11044"/>
                    </a:cubicBezTo>
                    <a:cubicBezTo>
                      <a:pt x="26400" y="11234"/>
                      <a:pt x="23755" y="12705"/>
                      <a:pt x="23247" y="15589"/>
                    </a:cubicBezTo>
                    <a:cubicBezTo>
                      <a:pt x="22818" y="18008"/>
                      <a:pt x="24297" y="20104"/>
                      <a:pt x="26620" y="20736"/>
                    </a:cubicBezTo>
                    <a:cubicBezTo>
                      <a:pt x="27185" y="20891"/>
                      <a:pt x="27732" y="20963"/>
                      <a:pt x="28261" y="20963"/>
                    </a:cubicBezTo>
                    <a:cubicBezTo>
                      <a:pt x="29997" y="20963"/>
                      <a:pt x="31528" y="20183"/>
                      <a:pt x="32780" y="18973"/>
                    </a:cubicBezTo>
                    <a:cubicBezTo>
                      <a:pt x="34013" y="20155"/>
                      <a:pt x="35503" y="20912"/>
                      <a:pt x="37178" y="20912"/>
                    </a:cubicBezTo>
                    <a:cubicBezTo>
                      <a:pt x="37826" y="20912"/>
                      <a:pt x="38503" y="20798"/>
                      <a:pt x="39203" y="20552"/>
                    </a:cubicBezTo>
                    <a:cubicBezTo>
                      <a:pt x="41353" y="19796"/>
                      <a:pt x="42610" y="17775"/>
                      <a:pt x="42217" y="15500"/>
                    </a:cubicBezTo>
                    <a:cubicBezTo>
                      <a:pt x="41728" y="12622"/>
                      <a:pt x="39077" y="11151"/>
                      <a:pt x="36402" y="10961"/>
                    </a:cubicBezTo>
                    <a:cubicBezTo>
                      <a:pt x="36467" y="10174"/>
                      <a:pt x="36450" y="9416"/>
                      <a:pt x="36337" y="8720"/>
                    </a:cubicBezTo>
                    <a:cubicBezTo>
                      <a:pt x="36021" y="6748"/>
                      <a:pt x="35062" y="5055"/>
                      <a:pt x="33715" y="3704"/>
                    </a:cubicBezTo>
                    <a:cubicBezTo>
                      <a:pt x="34586" y="3048"/>
                      <a:pt x="35574" y="2525"/>
                      <a:pt x="36646" y="2167"/>
                    </a:cubicBezTo>
                    <a:cubicBezTo>
                      <a:pt x="37900" y="1749"/>
                      <a:pt x="39457" y="1468"/>
                      <a:pt x="41004" y="1468"/>
                    </a:cubicBezTo>
                    <a:cubicBezTo>
                      <a:pt x="42764" y="1468"/>
                      <a:pt x="44511" y="1832"/>
                      <a:pt x="45780" y="2775"/>
                    </a:cubicBezTo>
                    <a:cubicBezTo>
                      <a:pt x="49342" y="5420"/>
                      <a:pt x="48920" y="10853"/>
                      <a:pt x="52935" y="13337"/>
                    </a:cubicBezTo>
                    <a:cubicBezTo>
                      <a:pt x="54798" y="14485"/>
                      <a:pt x="56891" y="14913"/>
                      <a:pt x="59018" y="14913"/>
                    </a:cubicBezTo>
                    <a:cubicBezTo>
                      <a:pt x="61164" y="14913"/>
                      <a:pt x="63346" y="14478"/>
                      <a:pt x="65363" y="13909"/>
                    </a:cubicBezTo>
                    <a:cubicBezTo>
                      <a:pt x="65464" y="13881"/>
                      <a:pt x="65427" y="13747"/>
                      <a:pt x="65333" y="13747"/>
                    </a:cubicBezTo>
                    <a:cubicBezTo>
                      <a:pt x="65327" y="13747"/>
                      <a:pt x="65321" y="13748"/>
                      <a:pt x="65315" y="13749"/>
                    </a:cubicBezTo>
                    <a:cubicBezTo>
                      <a:pt x="63574" y="14050"/>
                      <a:pt x="61866" y="14252"/>
                      <a:pt x="60247" y="14252"/>
                    </a:cubicBezTo>
                    <a:cubicBezTo>
                      <a:pt x="55874" y="14252"/>
                      <a:pt x="52149" y="12777"/>
                      <a:pt x="50188" y="7791"/>
                    </a:cubicBezTo>
                    <a:cubicBezTo>
                      <a:pt x="49099" y="5020"/>
                      <a:pt x="48109" y="1981"/>
                      <a:pt x="45101" y="784"/>
                    </a:cubicBezTo>
                    <a:cubicBezTo>
                      <a:pt x="43775" y="254"/>
                      <a:pt x="42323" y="1"/>
                      <a:pt x="408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790508" y="4606249"/>
                <a:ext cx="305527" cy="159410"/>
              </a:xfrm>
              <a:custGeom>
                <a:avLst/>
                <a:gdLst/>
                <a:ahLst/>
                <a:cxnLst/>
                <a:rect l="l" t="t" r="r" b="b"/>
                <a:pathLst>
                  <a:path w="11768" h="6140" extrusionOk="0">
                    <a:moveTo>
                      <a:pt x="3359" y="1"/>
                    </a:moveTo>
                    <a:cubicBezTo>
                      <a:pt x="2502" y="1"/>
                      <a:pt x="1633" y="80"/>
                      <a:pt x="787" y="162"/>
                    </a:cubicBezTo>
                    <a:lnTo>
                      <a:pt x="0" y="685"/>
                    </a:lnTo>
                    <a:cubicBezTo>
                      <a:pt x="188" y="637"/>
                      <a:pt x="377" y="615"/>
                      <a:pt x="566" y="615"/>
                    </a:cubicBezTo>
                    <a:cubicBezTo>
                      <a:pt x="1470" y="615"/>
                      <a:pt x="2366" y="1128"/>
                      <a:pt x="3021" y="1788"/>
                    </a:cubicBezTo>
                    <a:cubicBezTo>
                      <a:pt x="3813" y="2580"/>
                      <a:pt x="4361" y="3588"/>
                      <a:pt x="5070" y="4457"/>
                    </a:cubicBezTo>
                    <a:cubicBezTo>
                      <a:pt x="5785" y="5327"/>
                      <a:pt x="6750" y="6096"/>
                      <a:pt x="7877" y="6137"/>
                    </a:cubicBezTo>
                    <a:cubicBezTo>
                      <a:pt x="7908" y="6138"/>
                      <a:pt x="7940" y="6139"/>
                      <a:pt x="7971" y="6139"/>
                    </a:cubicBezTo>
                    <a:cubicBezTo>
                      <a:pt x="9117" y="6139"/>
                      <a:pt x="10208" y="5408"/>
                      <a:pt x="11333" y="5408"/>
                    </a:cubicBezTo>
                    <a:cubicBezTo>
                      <a:pt x="11477" y="5408"/>
                      <a:pt x="11622" y="5420"/>
                      <a:pt x="11768" y="5447"/>
                    </a:cubicBezTo>
                    <a:cubicBezTo>
                      <a:pt x="10045" y="3933"/>
                      <a:pt x="8985" y="1829"/>
                      <a:pt x="6965" y="757"/>
                    </a:cubicBezTo>
                    <a:cubicBezTo>
                      <a:pt x="5858" y="172"/>
                      <a:pt x="4621" y="1"/>
                      <a:pt x="33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214320" y="4900924"/>
                <a:ext cx="158735" cy="147441"/>
              </a:xfrm>
              <a:custGeom>
                <a:avLst/>
                <a:gdLst/>
                <a:ahLst/>
                <a:cxnLst/>
                <a:rect l="l" t="t" r="r" b="b"/>
                <a:pathLst>
                  <a:path w="6114" h="5679" extrusionOk="0">
                    <a:moveTo>
                      <a:pt x="1585" y="1"/>
                    </a:moveTo>
                    <a:cubicBezTo>
                      <a:pt x="543" y="364"/>
                      <a:pt x="1" y="1395"/>
                      <a:pt x="412" y="2204"/>
                    </a:cubicBezTo>
                    <a:cubicBezTo>
                      <a:pt x="829" y="3026"/>
                      <a:pt x="1961" y="3474"/>
                      <a:pt x="2979" y="3878"/>
                    </a:cubicBezTo>
                    <a:cubicBezTo>
                      <a:pt x="3998" y="4284"/>
                      <a:pt x="5095" y="4821"/>
                      <a:pt x="5338" y="5678"/>
                    </a:cubicBezTo>
                    <a:cubicBezTo>
                      <a:pt x="6113" y="4832"/>
                      <a:pt x="6060" y="3605"/>
                      <a:pt x="5220" y="2794"/>
                    </a:cubicBezTo>
                    <a:cubicBezTo>
                      <a:pt x="4862" y="2448"/>
                      <a:pt x="4380" y="2187"/>
                      <a:pt x="4023" y="1835"/>
                    </a:cubicBezTo>
                    <a:cubicBezTo>
                      <a:pt x="3665" y="1483"/>
                      <a:pt x="3444" y="996"/>
                      <a:pt x="3713" y="603"/>
                    </a:cubicBezTo>
                    <a:lnTo>
                      <a:pt x="158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285823" y="4637430"/>
                <a:ext cx="305657" cy="159462"/>
              </a:xfrm>
              <a:custGeom>
                <a:avLst/>
                <a:gdLst/>
                <a:ahLst/>
                <a:cxnLst/>
                <a:rect l="l" t="t" r="r" b="b"/>
                <a:pathLst>
                  <a:path w="11773" h="6142" extrusionOk="0">
                    <a:moveTo>
                      <a:pt x="8418" y="1"/>
                    </a:moveTo>
                    <a:cubicBezTo>
                      <a:pt x="7154" y="1"/>
                      <a:pt x="5913" y="174"/>
                      <a:pt x="4808" y="760"/>
                    </a:cubicBezTo>
                    <a:cubicBezTo>
                      <a:pt x="2781" y="1832"/>
                      <a:pt x="1722" y="3935"/>
                      <a:pt x="0" y="5448"/>
                    </a:cubicBezTo>
                    <a:cubicBezTo>
                      <a:pt x="146" y="5421"/>
                      <a:pt x="290" y="5409"/>
                      <a:pt x="434" y="5409"/>
                    </a:cubicBezTo>
                    <a:cubicBezTo>
                      <a:pt x="1559" y="5409"/>
                      <a:pt x="2655" y="6142"/>
                      <a:pt x="3803" y="6142"/>
                    </a:cubicBezTo>
                    <a:cubicBezTo>
                      <a:pt x="3834" y="6142"/>
                      <a:pt x="3865" y="6141"/>
                      <a:pt x="3897" y="6140"/>
                    </a:cubicBezTo>
                    <a:cubicBezTo>
                      <a:pt x="5016" y="6097"/>
                      <a:pt x="5987" y="5324"/>
                      <a:pt x="6696" y="4453"/>
                    </a:cubicBezTo>
                    <a:cubicBezTo>
                      <a:pt x="7406" y="3589"/>
                      <a:pt x="7953" y="2583"/>
                      <a:pt x="8745" y="1785"/>
                    </a:cubicBezTo>
                    <a:cubicBezTo>
                      <a:pt x="9399" y="1125"/>
                      <a:pt x="10292" y="617"/>
                      <a:pt x="11198" y="617"/>
                    </a:cubicBezTo>
                    <a:cubicBezTo>
                      <a:pt x="11390" y="617"/>
                      <a:pt x="11582" y="639"/>
                      <a:pt x="11772" y="688"/>
                    </a:cubicBezTo>
                    <a:lnTo>
                      <a:pt x="10980" y="164"/>
                    </a:lnTo>
                    <a:cubicBezTo>
                      <a:pt x="10139" y="80"/>
                      <a:pt x="9273" y="1"/>
                      <a:pt x="8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3008777" y="4932001"/>
                <a:ext cx="158865" cy="147571"/>
              </a:xfrm>
              <a:custGeom>
                <a:avLst/>
                <a:gdLst/>
                <a:ahLst/>
                <a:cxnLst/>
                <a:rect l="l" t="t" r="r" b="b"/>
                <a:pathLst>
                  <a:path w="6119" h="5684" extrusionOk="0">
                    <a:moveTo>
                      <a:pt x="4529" y="0"/>
                    </a:moveTo>
                    <a:lnTo>
                      <a:pt x="2401" y="602"/>
                    </a:lnTo>
                    <a:cubicBezTo>
                      <a:pt x="2670" y="996"/>
                      <a:pt x="2450" y="1490"/>
                      <a:pt x="2092" y="1842"/>
                    </a:cubicBezTo>
                    <a:cubicBezTo>
                      <a:pt x="1741" y="2187"/>
                      <a:pt x="1257" y="2455"/>
                      <a:pt x="894" y="2801"/>
                    </a:cubicBezTo>
                    <a:cubicBezTo>
                      <a:pt x="55" y="3605"/>
                      <a:pt x="0" y="4839"/>
                      <a:pt x="775" y="5684"/>
                    </a:cubicBezTo>
                    <a:cubicBezTo>
                      <a:pt x="1020" y="4826"/>
                      <a:pt x="2115" y="4290"/>
                      <a:pt x="3135" y="3885"/>
                    </a:cubicBezTo>
                    <a:cubicBezTo>
                      <a:pt x="4158" y="3473"/>
                      <a:pt x="5285" y="3027"/>
                      <a:pt x="5703" y="2211"/>
                    </a:cubicBezTo>
                    <a:cubicBezTo>
                      <a:pt x="6119" y="1394"/>
                      <a:pt x="5571" y="371"/>
                      <a:pt x="45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50;p2"/>
            <p:cNvSpPr/>
            <p:nvPr/>
          </p:nvSpPr>
          <p:spPr>
            <a:xfrm flipH="1">
              <a:off x="549713" y="3944699"/>
              <a:ext cx="366616" cy="630837"/>
            </a:xfrm>
            <a:custGeom>
              <a:avLst/>
              <a:gdLst/>
              <a:ahLst/>
              <a:cxnLst/>
              <a:rect l="l" t="t" r="r" b="b"/>
              <a:pathLst>
                <a:path w="14121" h="24298" extrusionOk="0">
                  <a:moveTo>
                    <a:pt x="5046" y="0"/>
                  </a:moveTo>
                  <a:cubicBezTo>
                    <a:pt x="4578" y="0"/>
                    <a:pt x="4113" y="62"/>
                    <a:pt x="3665" y="192"/>
                  </a:cubicBezTo>
                  <a:cubicBezTo>
                    <a:pt x="1556" y="800"/>
                    <a:pt x="1" y="2860"/>
                    <a:pt x="1" y="4988"/>
                  </a:cubicBezTo>
                  <a:cubicBezTo>
                    <a:pt x="1" y="5100"/>
                    <a:pt x="6" y="5208"/>
                    <a:pt x="14" y="5321"/>
                  </a:cubicBezTo>
                  <a:cubicBezTo>
                    <a:pt x="190" y="7600"/>
                    <a:pt x="2280" y="9564"/>
                    <a:pt x="4510" y="9564"/>
                  </a:cubicBezTo>
                  <a:cubicBezTo>
                    <a:pt x="4536" y="9564"/>
                    <a:pt x="4563" y="9564"/>
                    <a:pt x="4589" y="9563"/>
                  </a:cubicBezTo>
                  <a:cubicBezTo>
                    <a:pt x="4791" y="9557"/>
                    <a:pt x="4958" y="9390"/>
                    <a:pt x="4958" y="9181"/>
                  </a:cubicBezTo>
                  <a:lnTo>
                    <a:pt x="4958" y="9176"/>
                  </a:lnTo>
                  <a:cubicBezTo>
                    <a:pt x="4952" y="8970"/>
                    <a:pt x="4785" y="8806"/>
                    <a:pt x="4581" y="8806"/>
                  </a:cubicBezTo>
                  <a:cubicBezTo>
                    <a:pt x="4578" y="8806"/>
                    <a:pt x="4574" y="8807"/>
                    <a:pt x="4571" y="8807"/>
                  </a:cubicBezTo>
                  <a:cubicBezTo>
                    <a:pt x="4551" y="8807"/>
                    <a:pt x="4531" y="8807"/>
                    <a:pt x="4511" y="8807"/>
                  </a:cubicBezTo>
                  <a:cubicBezTo>
                    <a:pt x="2657" y="8807"/>
                    <a:pt x="917" y="7172"/>
                    <a:pt x="770" y="5262"/>
                  </a:cubicBezTo>
                  <a:cubicBezTo>
                    <a:pt x="621" y="3385"/>
                    <a:pt x="1985" y="1460"/>
                    <a:pt x="3874" y="918"/>
                  </a:cubicBezTo>
                  <a:cubicBezTo>
                    <a:pt x="4258" y="808"/>
                    <a:pt x="4657" y="755"/>
                    <a:pt x="5058" y="755"/>
                  </a:cubicBezTo>
                  <a:cubicBezTo>
                    <a:pt x="6569" y="755"/>
                    <a:pt x="8115" y="1505"/>
                    <a:pt x="9033" y="2771"/>
                  </a:cubicBezTo>
                  <a:cubicBezTo>
                    <a:pt x="10677" y="5023"/>
                    <a:pt x="10260" y="8139"/>
                    <a:pt x="9694" y="11136"/>
                  </a:cubicBezTo>
                  <a:lnTo>
                    <a:pt x="8521" y="17331"/>
                  </a:lnTo>
                  <a:cubicBezTo>
                    <a:pt x="8277" y="18613"/>
                    <a:pt x="8008" y="20061"/>
                    <a:pt x="8342" y="21461"/>
                  </a:cubicBezTo>
                  <a:cubicBezTo>
                    <a:pt x="8621" y="22610"/>
                    <a:pt x="9724" y="23801"/>
                    <a:pt x="10856" y="24172"/>
                  </a:cubicBezTo>
                  <a:cubicBezTo>
                    <a:pt x="11116" y="24256"/>
                    <a:pt x="11370" y="24297"/>
                    <a:pt x="11616" y="24297"/>
                  </a:cubicBezTo>
                  <a:cubicBezTo>
                    <a:pt x="12119" y="24297"/>
                    <a:pt x="12587" y="24123"/>
                    <a:pt x="12995" y="23779"/>
                  </a:cubicBezTo>
                  <a:cubicBezTo>
                    <a:pt x="14120" y="22825"/>
                    <a:pt x="14032" y="21472"/>
                    <a:pt x="13364" y="20626"/>
                  </a:cubicBezTo>
                  <a:cubicBezTo>
                    <a:pt x="13000" y="20163"/>
                    <a:pt x="12422" y="19824"/>
                    <a:pt x="11764" y="19824"/>
                  </a:cubicBezTo>
                  <a:cubicBezTo>
                    <a:pt x="11346" y="19824"/>
                    <a:pt x="10894" y="19961"/>
                    <a:pt x="10444" y="20293"/>
                  </a:cubicBezTo>
                  <a:cubicBezTo>
                    <a:pt x="10273" y="20418"/>
                    <a:pt x="10243" y="20650"/>
                    <a:pt x="10361" y="20823"/>
                  </a:cubicBezTo>
                  <a:cubicBezTo>
                    <a:pt x="10436" y="20923"/>
                    <a:pt x="10551" y="20976"/>
                    <a:pt x="10666" y="20976"/>
                  </a:cubicBezTo>
                  <a:cubicBezTo>
                    <a:pt x="10745" y="20976"/>
                    <a:pt x="10824" y="20951"/>
                    <a:pt x="10892" y="20900"/>
                  </a:cubicBezTo>
                  <a:cubicBezTo>
                    <a:pt x="11202" y="20670"/>
                    <a:pt x="11499" y="20578"/>
                    <a:pt x="11767" y="20578"/>
                  </a:cubicBezTo>
                  <a:cubicBezTo>
                    <a:pt x="12195" y="20578"/>
                    <a:pt x="12551" y="20812"/>
                    <a:pt x="12775" y="21098"/>
                  </a:cubicBezTo>
                  <a:cubicBezTo>
                    <a:pt x="13204" y="21639"/>
                    <a:pt x="13298" y="22527"/>
                    <a:pt x="12506" y="23199"/>
                  </a:cubicBezTo>
                  <a:cubicBezTo>
                    <a:pt x="12238" y="23425"/>
                    <a:pt x="11938" y="23537"/>
                    <a:pt x="11610" y="23537"/>
                  </a:cubicBezTo>
                  <a:cubicBezTo>
                    <a:pt x="11443" y="23537"/>
                    <a:pt x="11269" y="23508"/>
                    <a:pt x="11088" y="23450"/>
                  </a:cubicBezTo>
                  <a:cubicBezTo>
                    <a:pt x="10201" y="23158"/>
                    <a:pt x="9300" y="22187"/>
                    <a:pt x="9080" y="21282"/>
                  </a:cubicBezTo>
                  <a:cubicBezTo>
                    <a:pt x="8777" y="20042"/>
                    <a:pt x="9039" y="18678"/>
                    <a:pt x="9265" y="17469"/>
                  </a:cubicBezTo>
                  <a:lnTo>
                    <a:pt x="10433" y="11273"/>
                  </a:lnTo>
                  <a:cubicBezTo>
                    <a:pt x="11035" y="8115"/>
                    <a:pt x="11464" y="4826"/>
                    <a:pt x="9647" y="2324"/>
                  </a:cubicBezTo>
                  <a:cubicBezTo>
                    <a:pt x="8584" y="867"/>
                    <a:pt x="6795" y="0"/>
                    <a:pt x="5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flipH="1">
              <a:off x="649305" y="4170858"/>
              <a:ext cx="558869" cy="485213"/>
            </a:xfrm>
            <a:custGeom>
              <a:avLst/>
              <a:gdLst/>
              <a:ahLst/>
              <a:cxnLst/>
              <a:rect l="l" t="t" r="r" b="b"/>
              <a:pathLst>
                <a:path w="21526" h="18689" extrusionOk="0">
                  <a:moveTo>
                    <a:pt x="5139" y="0"/>
                  </a:moveTo>
                  <a:cubicBezTo>
                    <a:pt x="3486" y="0"/>
                    <a:pt x="1803" y="832"/>
                    <a:pt x="858" y="2252"/>
                  </a:cubicBezTo>
                  <a:cubicBezTo>
                    <a:pt x="286" y="3115"/>
                    <a:pt x="0" y="4165"/>
                    <a:pt x="0" y="5219"/>
                  </a:cubicBezTo>
                  <a:cubicBezTo>
                    <a:pt x="0" y="6417"/>
                    <a:pt x="364" y="7619"/>
                    <a:pt x="1078" y="8597"/>
                  </a:cubicBezTo>
                  <a:cubicBezTo>
                    <a:pt x="2907" y="11087"/>
                    <a:pt x="6179" y="11677"/>
                    <a:pt x="9366" y="12065"/>
                  </a:cubicBezTo>
                  <a:lnTo>
                    <a:pt x="15627" y="12827"/>
                  </a:lnTo>
                  <a:cubicBezTo>
                    <a:pt x="16842" y="12976"/>
                    <a:pt x="18218" y="13149"/>
                    <a:pt x="19315" y="13809"/>
                  </a:cubicBezTo>
                  <a:cubicBezTo>
                    <a:pt x="20107" y="14293"/>
                    <a:pt x="20763" y="15448"/>
                    <a:pt x="20769" y="16383"/>
                  </a:cubicBezTo>
                  <a:cubicBezTo>
                    <a:pt x="20750" y="16955"/>
                    <a:pt x="20549" y="17378"/>
                    <a:pt x="20101" y="17658"/>
                  </a:cubicBezTo>
                  <a:cubicBezTo>
                    <a:pt x="19795" y="17851"/>
                    <a:pt x="19497" y="17932"/>
                    <a:pt x="19222" y="17932"/>
                  </a:cubicBezTo>
                  <a:cubicBezTo>
                    <a:pt x="18705" y="17932"/>
                    <a:pt x="18269" y="17644"/>
                    <a:pt x="18016" y="17271"/>
                  </a:cubicBezTo>
                  <a:cubicBezTo>
                    <a:pt x="17682" y="16783"/>
                    <a:pt x="17587" y="16008"/>
                    <a:pt x="18397" y="15418"/>
                  </a:cubicBezTo>
                  <a:cubicBezTo>
                    <a:pt x="18570" y="15299"/>
                    <a:pt x="18605" y="15060"/>
                    <a:pt x="18487" y="14895"/>
                  </a:cubicBezTo>
                  <a:cubicBezTo>
                    <a:pt x="18411" y="14791"/>
                    <a:pt x="18296" y="14736"/>
                    <a:pt x="18179" y="14736"/>
                  </a:cubicBezTo>
                  <a:cubicBezTo>
                    <a:pt x="18101" y="14736"/>
                    <a:pt x="18023" y="14760"/>
                    <a:pt x="17956" y="14810"/>
                  </a:cubicBezTo>
                  <a:cubicBezTo>
                    <a:pt x="16795" y="15651"/>
                    <a:pt x="16848" y="16896"/>
                    <a:pt x="17384" y="17694"/>
                  </a:cubicBezTo>
                  <a:cubicBezTo>
                    <a:pt x="17780" y="18276"/>
                    <a:pt x="18454" y="18689"/>
                    <a:pt x="19221" y="18689"/>
                  </a:cubicBezTo>
                  <a:cubicBezTo>
                    <a:pt x="19632" y="18689"/>
                    <a:pt x="20069" y="18570"/>
                    <a:pt x="20506" y="18296"/>
                  </a:cubicBezTo>
                  <a:cubicBezTo>
                    <a:pt x="21179" y="17873"/>
                    <a:pt x="21519" y="17241"/>
                    <a:pt x="21525" y="16377"/>
                  </a:cubicBezTo>
                  <a:cubicBezTo>
                    <a:pt x="21519" y="15192"/>
                    <a:pt x="20714" y="13781"/>
                    <a:pt x="19708" y="13166"/>
                  </a:cubicBezTo>
                  <a:cubicBezTo>
                    <a:pt x="18475" y="12415"/>
                    <a:pt x="17010" y="12236"/>
                    <a:pt x="15716" y="12076"/>
                  </a:cubicBezTo>
                  <a:lnTo>
                    <a:pt x="9460" y="11314"/>
                  </a:lnTo>
                  <a:cubicBezTo>
                    <a:pt x="6435" y="10944"/>
                    <a:pt x="3336" y="10396"/>
                    <a:pt x="1686" y="8150"/>
                  </a:cubicBezTo>
                  <a:cubicBezTo>
                    <a:pt x="518" y="6560"/>
                    <a:pt x="435" y="4254"/>
                    <a:pt x="1489" y="2669"/>
                  </a:cubicBezTo>
                  <a:cubicBezTo>
                    <a:pt x="2295" y="1463"/>
                    <a:pt x="3723" y="755"/>
                    <a:pt x="5124" y="755"/>
                  </a:cubicBezTo>
                  <a:cubicBezTo>
                    <a:pt x="5620" y="755"/>
                    <a:pt x="6112" y="844"/>
                    <a:pt x="6572" y="1031"/>
                  </a:cubicBezTo>
                  <a:cubicBezTo>
                    <a:pt x="8365" y="1757"/>
                    <a:pt x="9402" y="3951"/>
                    <a:pt x="8794" y="5725"/>
                  </a:cubicBezTo>
                  <a:cubicBezTo>
                    <a:pt x="8728" y="5928"/>
                    <a:pt x="8830" y="6142"/>
                    <a:pt x="9026" y="6208"/>
                  </a:cubicBezTo>
                  <a:cubicBezTo>
                    <a:pt x="9065" y="6221"/>
                    <a:pt x="9105" y="6228"/>
                    <a:pt x="9144" y="6228"/>
                  </a:cubicBezTo>
                  <a:cubicBezTo>
                    <a:pt x="9303" y="6228"/>
                    <a:pt x="9452" y="6127"/>
                    <a:pt x="9509" y="5969"/>
                  </a:cubicBezTo>
                  <a:cubicBezTo>
                    <a:pt x="10241" y="3836"/>
                    <a:pt x="9003" y="1198"/>
                    <a:pt x="6858" y="327"/>
                  </a:cubicBezTo>
                  <a:cubicBezTo>
                    <a:pt x="6312" y="106"/>
                    <a:pt x="5727" y="0"/>
                    <a:pt x="51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flipH="1">
              <a:off x="636012" y="4512888"/>
              <a:ext cx="67788" cy="58390"/>
            </a:xfrm>
            <a:custGeom>
              <a:avLst/>
              <a:gdLst/>
              <a:ahLst/>
              <a:cxnLst/>
              <a:rect l="l" t="t" r="r" b="b"/>
              <a:pathLst>
                <a:path w="2611" h="2249" extrusionOk="0">
                  <a:moveTo>
                    <a:pt x="2188" y="0"/>
                  </a:moveTo>
                  <a:cubicBezTo>
                    <a:pt x="2101" y="0"/>
                    <a:pt x="2015" y="29"/>
                    <a:pt x="1944" y="88"/>
                  </a:cubicBezTo>
                  <a:lnTo>
                    <a:pt x="138" y="1578"/>
                  </a:lnTo>
                  <a:cubicBezTo>
                    <a:pt x="42" y="1655"/>
                    <a:pt x="1" y="1762"/>
                    <a:pt x="1" y="1869"/>
                  </a:cubicBezTo>
                  <a:cubicBezTo>
                    <a:pt x="1" y="1952"/>
                    <a:pt x="25" y="2042"/>
                    <a:pt x="85" y="2114"/>
                  </a:cubicBezTo>
                  <a:cubicBezTo>
                    <a:pt x="157" y="2203"/>
                    <a:pt x="263" y="2248"/>
                    <a:pt x="371" y="2248"/>
                  </a:cubicBezTo>
                  <a:cubicBezTo>
                    <a:pt x="456" y="2248"/>
                    <a:pt x="543" y="2219"/>
                    <a:pt x="614" y="2161"/>
                  </a:cubicBezTo>
                  <a:lnTo>
                    <a:pt x="2426" y="671"/>
                  </a:lnTo>
                  <a:cubicBezTo>
                    <a:pt x="2587" y="535"/>
                    <a:pt x="2610" y="296"/>
                    <a:pt x="2480" y="135"/>
                  </a:cubicBezTo>
                  <a:cubicBezTo>
                    <a:pt x="2404" y="46"/>
                    <a:pt x="2296" y="0"/>
                    <a:pt x="2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flipH="1">
              <a:off x="704995" y="3952592"/>
              <a:ext cx="201261" cy="241919"/>
            </a:xfrm>
            <a:custGeom>
              <a:avLst/>
              <a:gdLst/>
              <a:ahLst/>
              <a:cxnLst/>
              <a:rect l="l" t="t" r="r" b="b"/>
              <a:pathLst>
                <a:path w="7752" h="9318" extrusionOk="0">
                  <a:moveTo>
                    <a:pt x="4601" y="1"/>
                  </a:moveTo>
                  <a:cubicBezTo>
                    <a:pt x="4593" y="1"/>
                    <a:pt x="4584" y="1"/>
                    <a:pt x="4576" y="1"/>
                  </a:cubicBezTo>
                  <a:cubicBezTo>
                    <a:pt x="3885" y="12"/>
                    <a:pt x="3229" y="311"/>
                    <a:pt x="2593" y="537"/>
                  </a:cubicBezTo>
                  <a:cubicBezTo>
                    <a:pt x="2437" y="590"/>
                    <a:pt x="2294" y="674"/>
                    <a:pt x="2156" y="769"/>
                  </a:cubicBezTo>
                  <a:cubicBezTo>
                    <a:pt x="1656" y="1133"/>
                    <a:pt x="1257" y="1734"/>
                    <a:pt x="984" y="2223"/>
                  </a:cubicBezTo>
                  <a:cubicBezTo>
                    <a:pt x="399" y="3259"/>
                    <a:pt x="0" y="4356"/>
                    <a:pt x="132" y="5553"/>
                  </a:cubicBezTo>
                  <a:cubicBezTo>
                    <a:pt x="333" y="7293"/>
                    <a:pt x="1722" y="8836"/>
                    <a:pt x="3432" y="9218"/>
                  </a:cubicBezTo>
                  <a:cubicBezTo>
                    <a:pt x="3727" y="9284"/>
                    <a:pt x="4030" y="9318"/>
                    <a:pt x="4333" y="9318"/>
                  </a:cubicBezTo>
                  <a:cubicBezTo>
                    <a:pt x="4924" y="9318"/>
                    <a:pt x="5514" y="9190"/>
                    <a:pt x="6041" y="8926"/>
                  </a:cubicBezTo>
                  <a:cubicBezTo>
                    <a:pt x="6839" y="8520"/>
                    <a:pt x="7483" y="7805"/>
                    <a:pt x="7751" y="6953"/>
                  </a:cubicBezTo>
                  <a:lnTo>
                    <a:pt x="7751" y="6953"/>
                  </a:lnTo>
                  <a:cubicBezTo>
                    <a:pt x="7241" y="7394"/>
                    <a:pt x="6570" y="7613"/>
                    <a:pt x="5898" y="7613"/>
                  </a:cubicBezTo>
                  <a:cubicBezTo>
                    <a:pt x="5198" y="7613"/>
                    <a:pt x="4497" y="7374"/>
                    <a:pt x="3980" y="6900"/>
                  </a:cubicBezTo>
                  <a:lnTo>
                    <a:pt x="3980" y="6900"/>
                  </a:lnTo>
                  <a:cubicBezTo>
                    <a:pt x="4005" y="6901"/>
                    <a:pt x="4030" y="6902"/>
                    <a:pt x="4056" y="6902"/>
                  </a:cubicBezTo>
                  <a:cubicBezTo>
                    <a:pt x="4360" y="6902"/>
                    <a:pt x="4668" y="6808"/>
                    <a:pt x="4916" y="6631"/>
                  </a:cubicBezTo>
                  <a:cubicBezTo>
                    <a:pt x="3671" y="6424"/>
                    <a:pt x="2728" y="5107"/>
                    <a:pt x="2931" y="3867"/>
                  </a:cubicBezTo>
                  <a:lnTo>
                    <a:pt x="2931" y="3867"/>
                  </a:lnTo>
                  <a:cubicBezTo>
                    <a:pt x="3086" y="4225"/>
                    <a:pt x="3325" y="4546"/>
                    <a:pt x="3629" y="4791"/>
                  </a:cubicBezTo>
                  <a:cubicBezTo>
                    <a:pt x="3402" y="4606"/>
                    <a:pt x="3295" y="4052"/>
                    <a:pt x="3247" y="3784"/>
                  </a:cubicBezTo>
                  <a:cubicBezTo>
                    <a:pt x="3170" y="3391"/>
                    <a:pt x="3176" y="2985"/>
                    <a:pt x="3259" y="2605"/>
                  </a:cubicBezTo>
                  <a:cubicBezTo>
                    <a:pt x="3420" y="1854"/>
                    <a:pt x="3759" y="1169"/>
                    <a:pt x="4457" y="781"/>
                  </a:cubicBezTo>
                  <a:cubicBezTo>
                    <a:pt x="4794" y="596"/>
                    <a:pt x="5178" y="501"/>
                    <a:pt x="5560" y="501"/>
                  </a:cubicBezTo>
                  <a:cubicBezTo>
                    <a:pt x="5841" y="501"/>
                    <a:pt x="6121" y="552"/>
                    <a:pt x="6382" y="656"/>
                  </a:cubicBezTo>
                  <a:cubicBezTo>
                    <a:pt x="5910" y="215"/>
                    <a:pt x="5248" y="1"/>
                    <a:pt x="4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flipH="1">
              <a:off x="943980" y="4180127"/>
              <a:ext cx="239919" cy="223771"/>
            </a:xfrm>
            <a:custGeom>
              <a:avLst/>
              <a:gdLst/>
              <a:ahLst/>
              <a:cxnLst/>
              <a:rect l="l" t="t" r="r" b="b"/>
              <a:pathLst>
                <a:path w="9241" h="8619" extrusionOk="0">
                  <a:moveTo>
                    <a:pt x="3562" y="0"/>
                  </a:moveTo>
                  <a:cubicBezTo>
                    <a:pt x="3331" y="0"/>
                    <a:pt x="3103" y="21"/>
                    <a:pt x="2890" y="72"/>
                  </a:cubicBezTo>
                  <a:cubicBezTo>
                    <a:pt x="2723" y="108"/>
                    <a:pt x="2568" y="162"/>
                    <a:pt x="2431" y="239"/>
                  </a:cubicBezTo>
                  <a:cubicBezTo>
                    <a:pt x="1835" y="572"/>
                    <a:pt x="1180" y="870"/>
                    <a:pt x="715" y="1383"/>
                  </a:cubicBezTo>
                  <a:cubicBezTo>
                    <a:pt x="275" y="1865"/>
                    <a:pt x="0" y="2514"/>
                    <a:pt x="18" y="3170"/>
                  </a:cubicBezTo>
                  <a:cubicBezTo>
                    <a:pt x="245" y="2544"/>
                    <a:pt x="757" y="2032"/>
                    <a:pt x="1383" y="1806"/>
                  </a:cubicBezTo>
                  <a:cubicBezTo>
                    <a:pt x="1626" y="1719"/>
                    <a:pt x="1868" y="1680"/>
                    <a:pt x="2107" y="1680"/>
                  </a:cubicBezTo>
                  <a:cubicBezTo>
                    <a:pt x="2605" y="1680"/>
                    <a:pt x="3088" y="1849"/>
                    <a:pt x="3539" y="2104"/>
                  </a:cubicBezTo>
                  <a:cubicBezTo>
                    <a:pt x="3885" y="2294"/>
                    <a:pt x="4188" y="2563"/>
                    <a:pt x="4433" y="2871"/>
                  </a:cubicBezTo>
                  <a:cubicBezTo>
                    <a:pt x="4606" y="3086"/>
                    <a:pt x="4951" y="3533"/>
                    <a:pt x="4945" y="3825"/>
                  </a:cubicBezTo>
                  <a:cubicBezTo>
                    <a:pt x="4958" y="3438"/>
                    <a:pt x="4873" y="3044"/>
                    <a:pt x="4708" y="2693"/>
                  </a:cubicBezTo>
                  <a:lnTo>
                    <a:pt x="4708" y="2693"/>
                  </a:lnTo>
                  <a:cubicBezTo>
                    <a:pt x="5773" y="3355"/>
                    <a:pt x="6143" y="4933"/>
                    <a:pt x="5475" y="6006"/>
                  </a:cubicBezTo>
                  <a:cubicBezTo>
                    <a:pt x="5797" y="5928"/>
                    <a:pt x="6094" y="5738"/>
                    <a:pt x="6297" y="5475"/>
                  </a:cubicBezTo>
                  <a:lnTo>
                    <a:pt x="6297" y="5475"/>
                  </a:lnTo>
                  <a:cubicBezTo>
                    <a:pt x="6328" y="6852"/>
                    <a:pt x="5214" y="8162"/>
                    <a:pt x="3850" y="8353"/>
                  </a:cubicBezTo>
                  <a:cubicBezTo>
                    <a:pt x="4260" y="8532"/>
                    <a:pt x="4705" y="8618"/>
                    <a:pt x="5150" y="8618"/>
                  </a:cubicBezTo>
                  <a:cubicBezTo>
                    <a:pt x="5597" y="8618"/>
                    <a:pt x="6044" y="8532"/>
                    <a:pt x="6459" y="8365"/>
                  </a:cubicBezTo>
                  <a:cubicBezTo>
                    <a:pt x="7287" y="8026"/>
                    <a:pt x="7972" y="7383"/>
                    <a:pt x="8401" y="6596"/>
                  </a:cubicBezTo>
                  <a:cubicBezTo>
                    <a:pt x="9240" y="5059"/>
                    <a:pt x="8997" y="2997"/>
                    <a:pt x="7817" y="1699"/>
                  </a:cubicBezTo>
                  <a:cubicBezTo>
                    <a:pt x="7007" y="805"/>
                    <a:pt x="5916" y="388"/>
                    <a:pt x="4755" y="143"/>
                  </a:cubicBezTo>
                  <a:cubicBezTo>
                    <a:pt x="4403" y="67"/>
                    <a:pt x="3978"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flipH="1">
              <a:off x="829641" y="3953137"/>
              <a:ext cx="215359" cy="76693"/>
            </a:xfrm>
            <a:custGeom>
              <a:avLst/>
              <a:gdLst/>
              <a:ahLst/>
              <a:cxnLst/>
              <a:rect l="l" t="t" r="r" b="b"/>
              <a:pathLst>
                <a:path w="8295" h="2954" extrusionOk="0">
                  <a:moveTo>
                    <a:pt x="2649" y="1"/>
                  </a:moveTo>
                  <a:cubicBezTo>
                    <a:pt x="1639" y="1"/>
                    <a:pt x="624" y="463"/>
                    <a:pt x="1" y="1261"/>
                  </a:cubicBezTo>
                  <a:cubicBezTo>
                    <a:pt x="129" y="1228"/>
                    <a:pt x="259" y="1214"/>
                    <a:pt x="388" y="1214"/>
                  </a:cubicBezTo>
                  <a:cubicBezTo>
                    <a:pt x="971" y="1214"/>
                    <a:pt x="1553" y="1514"/>
                    <a:pt x="2050" y="1850"/>
                  </a:cubicBezTo>
                  <a:cubicBezTo>
                    <a:pt x="2652" y="2268"/>
                    <a:pt x="3241" y="2762"/>
                    <a:pt x="3956" y="2911"/>
                  </a:cubicBezTo>
                  <a:cubicBezTo>
                    <a:pt x="4101" y="2940"/>
                    <a:pt x="4247" y="2954"/>
                    <a:pt x="4393" y="2954"/>
                  </a:cubicBezTo>
                  <a:cubicBezTo>
                    <a:pt x="4999" y="2954"/>
                    <a:pt x="5605" y="2720"/>
                    <a:pt x="6114" y="2375"/>
                  </a:cubicBezTo>
                  <a:cubicBezTo>
                    <a:pt x="6964" y="1797"/>
                    <a:pt x="7643" y="921"/>
                    <a:pt x="8294" y="128"/>
                  </a:cubicBezTo>
                  <a:lnTo>
                    <a:pt x="8294" y="128"/>
                  </a:lnTo>
                  <a:cubicBezTo>
                    <a:pt x="7523" y="461"/>
                    <a:pt x="6731" y="862"/>
                    <a:pt x="5881" y="862"/>
                  </a:cubicBezTo>
                  <a:cubicBezTo>
                    <a:pt x="5726" y="862"/>
                    <a:pt x="5569" y="849"/>
                    <a:pt x="5410" y="819"/>
                  </a:cubicBezTo>
                  <a:cubicBezTo>
                    <a:pt x="4761" y="700"/>
                    <a:pt x="4183" y="319"/>
                    <a:pt x="3546" y="128"/>
                  </a:cubicBezTo>
                  <a:cubicBezTo>
                    <a:pt x="3254" y="42"/>
                    <a:pt x="2952" y="1"/>
                    <a:pt x="26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flipH="1">
              <a:off x="1065874" y="4011059"/>
              <a:ext cx="100085" cy="200353"/>
            </a:xfrm>
            <a:custGeom>
              <a:avLst/>
              <a:gdLst/>
              <a:ahLst/>
              <a:cxnLst/>
              <a:rect l="l" t="t" r="r" b="b"/>
              <a:pathLst>
                <a:path w="3855" h="7717" extrusionOk="0">
                  <a:moveTo>
                    <a:pt x="3247" y="1"/>
                  </a:moveTo>
                  <a:lnTo>
                    <a:pt x="3247" y="1"/>
                  </a:lnTo>
                  <a:cubicBezTo>
                    <a:pt x="2032" y="513"/>
                    <a:pt x="1193" y="1812"/>
                    <a:pt x="1234" y="3135"/>
                  </a:cubicBezTo>
                  <a:cubicBezTo>
                    <a:pt x="1251" y="3796"/>
                    <a:pt x="1471" y="4450"/>
                    <a:pt x="1418" y="5112"/>
                  </a:cubicBezTo>
                  <a:cubicBezTo>
                    <a:pt x="1328" y="6155"/>
                    <a:pt x="613" y="6936"/>
                    <a:pt x="0" y="7716"/>
                  </a:cubicBezTo>
                  <a:cubicBezTo>
                    <a:pt x="929" y="7293"/>
                    <a:pt x="1955" y="6864"/>
                    <a:pt x="2735" y="6191"/>
                  </a:cubicBezTo>
                  <a:cubicBezTo>
                    <a:pt x="3313" y="5696"/>
                    <a:pt x="3766" y="5005"/>
                    <a:pt x="3813" y="4249"/>
                  </a:cubicBezTo>
                  <a:cubicBezTo>
                    <a:pt x="3855" y="3515"/>
                    <a:pt x="3527" y="2825"/>
                    <a:pt x="3283" y="2134"/>
                  </a:cubicBezTo>
                  <a:cubicBezTo>
                    <a:pt x="3038" y="1442"/>
                    <a:pt x="2884" y="639"/>
                    <a:pt x="32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flipH="1">
              <a:off x="1110555" y="4248720"/>
              <a:ext cx="64283" cy="59558"/>
            </a:xfrm>
            <a:custGeom>
              <a:avLst/>
              <a:gdLst/>
              <a:ahLst/>
              <a:cxnLst/>
              <a:rect l="l" t="t" r="r" b="b"/>
              <a:pathLst>
                <a:path w="2476" h="2294" extrusionOk="0">
                  <a:moveTo>
                    <a:pt x="1327" y="0"/>
                  </a:moveTo>
                  <a:cubicBezTo>
                    <a:pt x="641" y="0"/>
                    <a:pt x="1" y="555"/>
                    <a:pt x="69" y="1273"/>
                  </a:cubicBezTo>
                  <a:cubicBezTo>
                    <a:pt x="110" y="1666"/>
                    <a:pt x="366" y="2024"/>
                    <a:pt x="718" y="2190"/>
                  </a:cubicBezTo>
                  <a:cubicBezTo>
                    <a:pt x="867" y="2259"/>
                    <a:pt x="1034" y="2293"/>
                    <a:pt x="1200" y="2293"/>
                  </a:cubicBezTo>
                  <a:cubicBezTo>
                    <a:pt x="1293" y="2293"/>
                    <a:pt x="1385" y="2283"/>
                    <a:pt x="1475" y="2261"/>
                  </a:cubicBezTo>
                  <a:cubicBezTo>
                    <a:pt x="1885" y="2160"/>
                    <a:pt x="2231" y="1821"/>
                    <a:pt x="2327" y="1403"/>
                  </a:cubicBezTo>
                  <a:cubicBezTo>
                    <a:pt x="2475" y="773"/>
                    <a:pt x="2106" y="51"/>
                    <a:pt x="1420" y="4"/>
                  </a:cubicBezTo>
                  <a:cubicBezTo>
                    <a:pt x="1389" y="1"/>
                    <a:pt x="1358" y="0"/>
                    <a:pt x="13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flipH="1">
              <a:off x="1132545" y="4331358"/>
              <a:ext cx="39723" cy="36841"/>
            </a:xfrm>
            <a:custGeom>
              <a:avLst/>
              <a:gdLst/>
              <a:ahLst/>
              <a:cxnLst/>
              <a:rect l="l" t="t" r="r" b="b"/>
              <a:pathLst>
                <a:path w="1530" h="1419" extrusionOk="0">
                  <a:moveTo>
                    <a:pt x="827" y="0"/>
                  </a:moveTo>
                  <a:cubicBezTo>
                    <a:pt x="401" y="0"/>
                    <a:pt x="1" y="342"/>
                    <a:pt x="47" y="788"/>
                  </a:cubicBezTo>
                  <a:cubicBezTo>
                    <a:pt x="70" y="1033"/>
                    <a:pt x="226" y="1253"/>
                    <a:pt x="446" y="1355"/>
                  </a:cubicBezTo>
                  <a:cubicBezTo>
                    <a:pt x="537" y="1396"/>
                    <a:pt x="637" y="1418"/>
                    <a:pt x="738" y="1418"/>
                  </a:cubicBezTo>
                  <a:cubicBezTo>
                    <a:pt x="796" y="1418"/>
                    <a:pt x="854" y="1411"/>
                    <a:pt x="911" y="1396"/>
                  </a:cubicBezTo>
                  <a:cubicBezTo>
                    <a:pt x="1167" y="1336"/>
                    <a:pt x="1381" y="1129"/>
                    <a:pt x="1441" y="871"/>
                  </a:cubicBezTo>
                  <a:cubicBezTo>
                    <a:pt x="1530" y="478"/>
                    <a:pt x="1304" y="32"/>
                    <a:pt x="881" y="2"/>
                  </a:cubicBezTo>
                  <a:cubicBezTo>
                    <a:pt x="863" y="1"/>
                    <a:pt x="845" y="0"/>
                    <a:pt x="8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flipH="1">
              <a:off x="1101416" y="4383024"/>
              <a:ext cx="24612" cy="22691"/>
            </a:xfrm>
            <a:custGeom>
              <a:avLst/>
              <a:gdLst/>
              <a:ahLst/>
              <a:cxnLst/>
              <a:rect l="l" t="t" r="r" b="b"/>
              <a:pathLst>
                <a:path w="948" h="874" extrusionOk="0">
                  <a:moveTo>
                    <a:pt x="500" y="0"/>
                  </a:moveTo>
                  <a:cubicBezTo>
                    <a:pt x="241" y="0"/>
                    <a:pt x="0" y="213"/>
                    <a:pt x="23" y="484"/>
                  </a:cubicBezTo>
                  <a:cubicBezTo>
                    <a:pt x="41" y="633"/>
                    <a:pt x="136" y="770"/>
                    <a:pt x="274" y="836"/>
                  </a:cubicBezTo>
                  <a:cubicBezTo>
                    <a:pt x="328" y="861"/>
                    <a:pt x="388" y="873"/>
                    <a:pt x="448" y="873"/>
                  </a:cubicBezTo>
                  <a:cubicBezTo>
                    <a:pt x="486" y="873"/>
                    <a:pt x="523" y="869"/>
                    <a:pt x="560" y="860"/>
                  </a:cubicBezTo>
                  <a:cubicBezTo>
                    <a:pt x="720" y="824"/>
                    <a:pt x="851" y="693"/>
                    <a:pt x="887" y="533"/>
                  </a:cubicBezTo>
                  <a:cubicBezTo>
                    <a:pt x="947" y="294"/>
                    <a:pt x="804" y="19"/>
                    <a:pt x="541" y="2"/>
                  </a:cubicBezTo>
                  <a:cubicBezTo>
                    <a:pt x="527" y="1"/>
                    <a:pt x="513"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flipH="1">
              <a:off x="719222" y="3987329"/>
              <a:ext cx="68255" cy="58675"/>
            </a:xfrm>
            <a:custGeom>
              <a:avLst/>
              <a:gdLst/>
              <a:ahLst/>
              <a:cxnLst/>
              <a:rect l="l" t="t" r="r" b="b"/>
              <a:pathLst>
                <a:path w="2629" h="2260" extrusionOk="0">
                  <a:moveTo>
                    <a:pt x="1459" y="1"/>
                  </a:moveTo>
                  <a:cubicBezTo>
                    <a:pt x="1053" y="1"/>
                    <a:pt x="641" y="208"/>
                    <a:pt x="394" y="557"/>
                  </a:cubicBezTo>
                  <a:cubicBezTo>
                    <a:pt x="1" y="1111"/>
                    <a:pt x="322" y="1861"/>
                    <a:pt x="900" y="2147"/>
                  </a:cubicBezTo>
                  <a:cubicBezTo>
                    <a:pt x="1057" y="2223"/>
                    <a:pt x="1230" y="2260"/>
                    <a:pt x="1403" y="2260"/>
                  </a:cubicBezTo>
                  <a:cubicBezTo>
                    <a:pt x="1656" y="2260"/>
                    <a:pt x="1908" y="2181"/>
                    <a:pt x="2110" y="2029"/>
                  </a:cubicBezTo>
                  <a:cubicBezTo>
                    <a:pt x="2313" y="1874"/>
                    <a:pt x="2467" y="1647"/>
                    <a:pt x="2533" y="1397"/>
                  </a:cubicBezTo>
                  <a:cubicBezTo>
                    <a:pt x="2629" y="1022"/>
                    <a:pt x="2514" y="593"/>
                    <a:pt x="2236" y="319"/>
                  </a:cubicBezTo>
                  <a:cubicBezTo>
                    <a:pt x="2017" y="100"/>
                    <a:pt x="1739" y="1"/>
                    <a:pt x="14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flipH="1">
              <a:off x="670205" y="4036372"/>
              <a:ext cx="42085" cy="36322"/>
            </a:xfrm>
            <a:custGeom>
              <a:avLst/>
              <a:gdLst/>
              <a:ahLst/>
              <a:cxnLst/>
              <a:rect l="l" t="t" r="r" b="b"/>
              <a:pathLst>
                <a:path w="1621" h="1399" extrusionOk="0">
                  <a:moveTo>
                    <a:pt x="899" y="1"/>
                  </a:moveTo>
                  <a:cubicBezTo>
                    <a:pt x="648" y="1"/>
                    <a:pt x="396" y="128"/>
                    <a:pt x="245" y="343"/>
                  </a:cubicBezTo>
                  <a:cubicBezTo>
                    <a:pt x="0" y="687"/>
                    <a:pt x="198" y="1152"/>
                    <a:pt x="555" y="1325"/>
                  </a:cubicBezTo>
                  <a:cubicBezTo>
                    <a:pt x="652" y="1374"/>
                    <a:pt x="760" y="1398"/>
                    <a:pt x="868" y="1398"/>
                  </a:cubicBezTo>
                  <a:cubicBezTo>
                    <a:pt x="1022" y="1398"/>
                    <a:pt x="1176" y="1349"/>
                    <a:pt x="1298" y="1253"/>
                  </a:cubicBezTo>
                  <a:cubicBezTo>
                    <a:pt x="1430" y="1159"/>
                    <a:pt x="1526" y="1022"/>
                    <a:pt x="1562" y="866"/>
                  </a:cubicBezTo>
                  <a:cubicBezTo>
                    <a:pt x="1620" y="634"/>
                    <a:pt x="1549" y="366"/>
                    <a:pt x="1383" y="200"/>
                  </a:cubicBezTo>
                  <a:cubicBezTo>
                    <a:pt x="1246" y="62"/>
                    <a:pt x="1073" y="1"/>
                    <a:pt x="8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flipH="1">
              <a:off x="658159" y="4098864"/>
              <a:ext cx="26144" cy="22406"/>
            </a:xfrm>
            <a:custGeom>
              <a:avLst/>
              <a:gdLst/>
              <a:ahLst/>
              <a:cxnLst/>
              <a:rect l="l" t="t" r="r" b="b"/>
              <a:pathLst>
                <a:path w="1007" h="863" extrusionOk="0">
                  <a:moveTo>
                    <a:pt x="554" y="0"/>
                  </a:moveTo>
                  <a:cubicBezTo>
                    <a:pt x="400" y="0"/>
                    <a:pt x="244" y="78"/>
                    <a:pt x="149" y="211"/>
                  </a:cubicBezTo>
                  <a:cubicBezTo>
                    <a:pt x="0" y="425"/>
                    <a:pt x="126" y="711"/>
                    <a:pt x="346" y="818"/>
                  </a:cubicBezTo>
                  <a:cubicBezTo>
                    <a:pt x="408" y="848"/>
                    <a:pt x="474" y="862"/>
                    <a:pt x="540" y="862"/>
                  </a:cubicBezTo>
                  <a:cubicBezTo>
                    <a:pt x="635" y="862"/>
                    <a:pt x="728" y="833"/>
                    <a:pt x="805" y="777"/>
                  </a:cubicBezTo>
                  <a:cubicBezTo>
                    <a:pt x="883" y="718"/>
                    <a:pt x="943" y="628"/>
                    <a:pt x="965" y="532"/>
                  </a:cubicBezTo>
                  <a:cubicBezTo>
                    <a:pt x="1007" y="389"/>
                    <a:pt x="960" y="229"/>
                    <a:pt x="852" y="122"/>
                  </a:cubicBezTo>
                  <a:cubicBezTo>
                    <a:pt x="769" y="38"/>
                    <a:pt x="662" y="0"/>
                    <a:pt x="5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flipH="1">
              <a:off x="699439" y="4295686"/>
              <a:ext cx="140457" cy="186385"/>
            </a:xfrm>
            <a:custGeom>
              <a:avLst/>
              <a:gdLst/>
              <a:ahLst/>
              <a:cxnLst/>
              <a:rect l="l" t="t" r="r" b="b"/>
              <a:pathLst>
                <a:path w="5410" h="7179" extrusionOk="0">
                  <a:moveTo>
                    <a:pt x="1" y="0"/>
                  </a:moveTo>
                  <a:cubicBezTo>
                    <a:pt x="614" y="1620"/>
                    <a:pt x="1395" y="3468"/>
                    <a:pt x="2306" y="4879"/>
                  </a:cubicBezTo>
                  <a:cubicBezTo>
                    <a:pt x="1835" y="5011"/>
                    <a:pt x="763" y="5583"/>
                    <a:pt x="543" y="6535"/>
                  </a:cubicBezTo>
                  <a:cubicBezTo>
                    <a:pt x="698" y="6527"/>
                    <a:pt x="853" y="6523"/>
                    <a:pt x="1006" y="6523"/>
                  </a:cubicBezTo>
                  <a:cubicBezTo>
                    <a:pt x="2295" y="6523"/>
                    <a:pt x="3522" y="6801"/>
                    <a:pt x="4731" y="7178"/>
                  </a:cubicBezTo>
                  <a:cubicBezTo>
                    <a:pt x="4456" y="5481"/>
                    <a:pt x="4659" y="3336"/>
                    <a:pt x="5410" y="1781"/>
                  </a:cubicBezTo>
                  <a:lnTo>
                    <a:pt x="5410" y="1781"/>
                  </a:lnTo>
                  <a:cubicBezTo>
                    <a:pt x="4511" y="1959"/>
                    <a:pt x="3771" y="2781"/>
                    <a:pt x="3468" y="3647"/>
                  </a:cubicBezTo>
                  <a:cubicBezTo>
                    <a:pt x="2432" y="2460"/>
                    <a:pt x="1198" y="1013"/>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rot="10800000">
              <a:off x="549713" y="617007"/>
              <a:ext cx="366616" cy="630837"/>
            </a:xfrm>
            <a:custGeom>
              <a:avLst/>
              <a:gdLst/>
              <a:ahLst/>
              <a:cxnLst/>
              <a:rect l="l" t="t" r="r" b="b"/>
              <a:pathLst>
                <a:path w="14121" h="24298" extrusionOk="0">
                  <a:moveTo>
                    <a:pt x="5046" y="0"/>
                  </a:moveTo>
                  <a:cubicBezTo>
                    <a:pt x="4578" y="0"/>
                    <a:pt x="4113" y="62"/>
                    <a:pt x="3665" y="192"/>
                  </a:cubicBezTo>
                  <a:cubicBezTo>
                    <a:pt x="1556" y="800"/>
                    <a:pt x="1" y="2860"/>
                    <a:pt x="1" y="4988"/>
                  </a:cubicBezTo>
                  <a:cubicBezTo>
                    <a:pt x="1" y="5100"/>
                    <a:pt x="6" y="5208"/>
                    <a:pt x="14" y="5321"/>
                  </a:cubicBezTo>
                  <a:cubicBezTo>
                    <a:pt x="190" y="7600"/>
                    <a:pt x="2280" y="9564"/>
                    <a:pt x="4510" y="9564"/>
                  </a:cubicBezTo>
                  <a:cubicBezTo>
                    <a:pt x="4536" y="9564"/>
                    <a:pt x="4563" y="9564"/>
                    <a:pt x="4589" y="9563"/>
                  </a:cubicBezTo>
                  <a:cubicBezTo>
                    <a:pt x="4791" y="9557"/>
                    <a:pt x="4958" y="9390"/>
                    <a:pt x="4958" y="9181"/>
                  </a:cubicBezTo>
                  <a:lnTo>
                    <a:pt x="4958" y="9176"/>
                  </a:lnTo>
                  <a:cubicBezTo>
                    <a:pt x="4952" y="8970"/>
                    <a:pt x="4785" y="8806"/>
                    <a:pt x="4581" y="8806"/>
                  </a:cubicBezTo>
                  <a:cubicBezTo>
                    <a:pt x="4578" y="8806"/>
                    <a:pt x="4574" y="8807"/>
                    <a:pt x="4571" y="8807"/>
                  </a:cubicBezTo>
                  <a:cubicBezTo>
                    <a:pt x="4551" y="8807"/>
                    <a:pt x="4531" y="8807"/>
                    <a:pt x="4511" y="8807"/>
                  </a:cubicBezTo>
                  <a:cubicBezTo>
                    <a:pt x="2657" y="8807"/>
                    <a:pt x="917" y="7172"/>
                    <a:pt x="770" y="5262"/>
                  </a:cubicBezTo>
                  <a:cubicBezTo>
                    <a:pt x="621" y="3385"/>
                    <a:pt x="1985" y="1460"/>
                    <a:pt x="3874" y="918"/>
                  </a:cubicBezTo>
                  <a:cubicBezTo>
                    <a:pt x="4258" y="808"/>
                    <a:pt x="4657" y="755"/>
                    <a:pt x="5058" y="755"/>
                  </a:cubicBezTo>
                  <a:cubicBezTo>
                    <a:pt x="6569" y="755"/>
                    <a:pt x="8115" y="1505"/>
                    <a:pt x="9033" y="2771"/>
                  </a:cubicBezTo>
                  <a:cubicBezTo>
                    <a:pt x="10677" y="5023"/>
                    <a:pt x="10260" y="8139"/>
                    <a:pt x="9694" y="11136"/>
                  </a:cubicBezTo>
                  <a:lnTo>
                    <a:pt x="8521" y="17331"/>
                  </a:lnTo>
                  <a:cubicBezTo>
                    <a:pt x="8277" y="18613"/>
                    <a:pt x="8008" y="20061"/>
                    <a:pt x="8342" y="21461"/>
                  </a:cubicBezTo>
                  <a:cubicBezTo>
                    <a:pt x="8621" y="22610"/>
                    <a:pt x="9724" y="23801"/>
                    <a:pt x="10856" y="24172"/>
                  </a:cubicBezTo>
                  <a:cubicBezTo>
                    <a:pt x="11116" y="24256"/>
                    <a:pt x="11370" y="24297"/>
                    <a:pt x="11616" y="24297"/>
                  </a:cubicBezTo>
                  <a:cubicBezTo>
                    <a:pt x="12119" y="24297"/>
                    <a:pt x="12587" y="24123"/>
                    <a:pt x="12995" y="23779"/>
                  </a:cubicBezTo>
                  <a:cubicBezTo>
                    <a:pt x="14120" y="22825"/>
                    <a:pt x="14032" y="21472"/>
                    <a:pt x="13364" y="20626"/>
                  </a:cubicBezTo>
                  <a:cubicBezTo>
                    <a:pt x="13000" y="20163"/>
                    <a:pt x="12422" y="19824"/>
                    <a:pt x="11764" y="19824"/>
                  </a:cubicBezTo>
                  <a:cubicBezTo>
                    <a:pt x="11346" y="19824"/>
                    <a:pt x="10894" y="19961"/>
                    <a:pt x="10444" y="20293"/>
                  </a:cubicBezTo>
                  <a:cubicBezTo>
                    <a:pt x="10273" y="20418"/>
                    <a:pt x="10243" y="20650"/>
                    <a:pt x="10361" y="20823"/>
                  </a:cubicBezTo>
                  <a:cubicBezTo>
                    <a:pt x="10436" y="20923"/>
                    <a:pt x="10551" y="20976"/>
                    <a:pt x="10666" y="20976"/>
                  </a:cubicBezTo>
                  <a:cubicBezTo>
                    <a:pt x="10745" y="20976"/>
                    <a:pt x="10824" y="20951"/>
                    <a:pt x="10892" y="20900"/>
                  </a:cubicBezTo>
                  <a:cubicBezTo>
                    <a:pt x="11202" y="20670"/>
                    <a:pt x="11499" y="20578"/>
                    <a:pt x="11767" y="20578"/>
                  </a:cubicBezTo>
                  <a:cubicBezTo>
                    <a:pt x="12195" y="20578"/>
                    <a:pt x="12551" y="20812"/>
                    <a:pt x="12775" y="21098"/>
                  </a:cubicBezTo>
                  <a:cubicBezTo>
                    <a:pt x="13204" y="21639"/>
                    <a:pt x="13298" y="22527"/>
                    <a:pt x="12506" y="23199"/>
                  </a:cubicBezTo>
                  <a:cubicBezTo>
                    <a:pt x="12238" y="23425"/>
                    <a:pt x="11938" y="23537"/>
                    <a:pt x="11610" y="23537"/>
                  </a:cubicBezTo>
                  <a:cubicBezTo>
                    <a:pt x="11443" y="23537"/>
                    <a:pt x="11269" y="23508"/>
                    <a:pt x="11088" y="23450"/>
                  </a:cubicBezTo>
                  <a:cubicBezTo>
                    <a:pt x="10201" y="23158"/>
                    <a:pt x="9300" y="22187"/>
                    <a:pt x="9080" y="21282"/>
                  </a:cubicBezTo>
                  <a:cubicBezTo>
                    <a:pt x="8777" y="20042"/>
                    <a:pt x="9039" y="18678"/>
                    <a:pt x="9265" y="17469"/>
                  </a:cubicBezTo>
                  <a:lnTo>
                    <a:pt x="10433" y="11273"/>
                  </a:lnTo>
                  <a:cubicBezTo>
                    <a:pt x="11035" y="8115"/>
                    <a:pt x="11464" y="4826"/>
                    <a:pt x="9647" y="2324"/>
                  </a:cubicBezTo>
                  <a:cubicBezTo>
                    <a:pt x="8584" y="867"/>
                    <a:pt x="6795" y="0"/>
                    <a:pt x="5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rot="10800000">
              <a:off x="649305" y="536472"/>
              <a:ext cx="558869" cy="485213"/>
            </a:xfrm>
            <a:custGeom>
              <a:avLst/>
              <a:gdLst/>
              <a:ahLst/>
              <a:cxnLst/>
              <a:rect l="l" t="t" r="r" b="b"/>
              <a:pathLst>
                <a:path w="21526" h="18689" extrusionOk="0">
                  <a:moveTo>
                    <a:pt x="5139" y="0"/>
                  </a:moveTo>
                  <a:cubicBezTo>
                    <a:pt x="3486" y="0"/>
                    <a:pt x="1803" y="832"/>
                    <a:pt x="858" y="2252"/>
                  </a:cubicBezTo>
                  <a:cubicBezTo>
                    <a:pt x="286" y="3115"/>
                    <a:pt x="0" y="4165"/>
                    <a:pt x="0" y="5219"/>
                  </a:cubicBezTo>
                  <a:cubicBezTo>
                    <a:pt x="0" y="6417"/>
                    <a:pt x="364" y="7619"/>
                    <a:pt x="1078" y="8597"/>
                  </a:cubicBezTo>
                  <a:cubicBezTo>
                    <a:pt x="2907" y="11087"/>
                    <a:pt x="6179" y="11677"/>
                    <a:pt x="9366" y="12065"/>
                  </a:cubicBezTo>
                  <a:lnTo>
                    <a:pt x="15627" y="12827"/>
                  </a:lnTo>
                  <a:cubicBezTo>
                    <a:pt x="16842" y="12976"/>
                    <a:pt x="18218" y="13149"/>
                    <a:pt x="19315" y="13809"/>
                  </a:cubicBezTo>
                  <a:cubicBezTo>
                    <a:pt x="20107" y="14293"/>
                    <a:pt x="20763" y="15448"/>
                    <a:pt x="20769" y="16383"/>
                  </a:cubicBezTo>
                  <a:cubicBezTo>
                    <a:pt x="20750" y="16955"/>
                    <a:pt x="20549" y="17378"/>
                    <a:pt x="20101" y="17658"/>
                  </a:cubicBezTo>
                  <a:cubicBezTo>
                    <a:pt x="19795" y="17851"/>
                    <a:pt x="19497" y="17932"/>
                    <a:pt x="19222" y="17932"/>
                  </a:cubicBezTo>
                  <a:cubicBezTo>
                    <a:pt x="18705" y="17932"/>
                    <a:pt x="18269" y="17644"/>
                    <a:pt x="18016" y="17271"/>
                  </a:cubicBezTo>
                  <a:cubicBezTo>
                    <a:pt x="17682" y="16783"/>
                    <a:pt x="17587" y="16008"/>
                    <a:pt x="18397" y="15418"/>
                  </a:cubicBezTo>
                  <a:cubicBezTo>
                    <a:pt x="18570" y="15299"/>
                    <a:pt x="18605" y="15060"/>
                    <a:pt x="18487" y="14895"/>
                  </a:cubicBezTo>
                  <a:cubicBezTo>
                    <a:pt x="18411" y="14791"/>
                    <a:pt x="18296" y="14736"/>
                    <a:pt x="18179" y="14736"/>
                  </a:cubicBezTo>
                  <a:cubicBezTo>
                    <a:pt x="18101" y="14736"/>
                    <a:pt x="18023" y="14760"/>
                    <a:pt x="17956" y="14810"/>
                  </a:cubicBezTo>
                  <a:cubicBezTo>
                    <a:pt x="16795" y="15651"/>
                    <a:pt x="16848" y="16896"/>
                    <a:pt x="17384" y="17694"/>
                  </a:cubicBezTo>
                  <a:cubicBezTo>
                    <a:pt x="17780" y="18276"/>
                    <a:pt x="18454" y="18689"/>
                    <a:pt x="19221" y="18689"/>
                  </a:cubicBezTo>
                  <a:cubicBezTo>
                    <a:pt x="19632" y="18689"/>
                    <a:pt x="20069" y="18570"/>
                    <a:pt x="20506" y="18296"/>
                  </a:cubicBezTo>
                  <a:cubicBezTo>
                    <a:pt x="21179" y="17873"/>
                    <a:pt x="21519" y="17241"/>
                    <a:pt x="21525" y="16377"/>
                  </a:cubicBezTo>
                  <a:cubicBezTo>
                    <a:pt x="21519" y="15192"/>
                    <a:pt x="20714" y="13781"/>
                    <a:pt x="19708" y="13166"/>
                  </a:cubicBezTo>
                  <a:cubicBezTo>
                    <a:pt x="18475" y="12415"/>
                    <a:pt x="17010" y="12236"/>
                    <a:pt x="15716" y="12076"/>
                  </a:cubicBezTo>
                  <a:lnTo>
                    <a:pt x="9460" y="11314"/>
                  </a:lnTo>
                  <a:cubicBezTo>
                    <a:pt x="6435" y="10944"/>
                    <a:pt x="3336" y="10396"/>
                    <a:pt x="1686" y="8150"/>
                  </a:cubicBezTo>
                  <a:cubicBezTo>
                    <a:pt x="518" y="6560"/>
                    <a:pt x="435" y="4254"/>
                    <a:pt x="1489" y="2669"/>
                  </a:cubicBezTo>
                  <a:cubicBezTo>
                    <a:pt x="2295" y="1463"/>
                    <a:pt x="3723" y="755"/>
                    <a:pt x="5124" y="755"/>
                  </a:cubicBezTo>
                  <a:cubicBezTo>
                    <a:pt x="5620" y="755"/>
                    <a:pt x="6112" y="844"/>
                    <a:pt x="6572" y="1031"/>
                  </a:cubicBezTo>
                  <a:cubicBezTo>
                    <a:pt x="8365" y="1757"/>
                    <a:pt x="9402" y="3951"/>
                    <a:pt x="8794" y="5725"/>
                  </a:cubicBezTo>
                  <a:cubicBezTo>
                    <a:pt x="8728" y="5928"/>
                    <a:pt x="8830" y="6142"/>
                    <a:pt x="9026" y="6208"/>
                  </a:cubicBezTo>
                  <a:cubicBezTo>
                    <a:pt x="9065" y="6221"/>
                    <a:pt x="9105" y="6228"/>
                    <a:pt x="9144" y="6228"/>
                  </a:cubicBezTo>
                  <a:cubicBezTo>
                    <a:pt x="9303" y="6228"/>
                    <a:pt x="9452" y="6127"/>
                    <a:pt x="9509" y="5969"/>
                  </a:cubicBezTo>
                  <a:cubicBezTo>
                    <a:pt x="10241" y="3836"/>
                    <a:pt x="9003" y="1198"/>
                    <a:pt x="6858" y="327"/>
                  </a:cubicBezTo>
                  <a:cubicBezTo>
                    <a:pt x="6312" y="106"/>
                    <a:pt x="5727" y="0"/>
                    <a:pt x="51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rot="10800000">
              <a:off x="636012" y="621265"/>
              <a:ext cx="67788" cy="58390"/>
            </a:xfrm>
            <a:custGeom>
              <a:avLst/>
              <a:gdLst/>
              <a:ahLst/>
              <a:cxnLst/>
              <a:rect l="l" t="t" r="r" b="b"/>
              <a:pathLst>
                <a:path w="2611" h="2249" extrusionOk="0">
                  <a:moveTo>
                    <a:pt x="2188" y="0"/>
                  </a:moveTo>
                  <a:cubicBezTo>
                    <a:pt x="2101" y="0"/>
                    <a:pt x="2015" y="29"/>
                    <a:pt x="1944" y="88"/>
                  </a:cubicBezTo>
                  <a:lnTo>
                    <a:pt x="138" y="1578"/>
                  </a:lnTo>
                  <a:cubicBezTo>
                    <a:pt x="42" y="1655"/>
                    <a:pt x="1" y="1762"/>
                    <a:pt x="1" y="1869"/>
                  </a:cubicBezTo>
                  <a:cubicBezTo>
                    <a:pt x="1" y="1952"/>
                    <a:pt x="25" y="2042"/>
                    <a:pt x="85" y="2114"/>
                  </a:cubicBezTo>
                  <a:cubicBezTo>
                    <a:pt x="157" y="2203"/>
                    <a:pt x="263" y="2248"/>
                    <a:pt x="371" y="2248"/>
                  </a:cubicBezTo>
                  <a:cubicBezTo>
                    <a:pt x="456" y="2248"/>
                    <a:pt x="543" y="2219"/>
                    <a:pt x="614" y="2161"/>
                  </a:cubicBezTo>
                  <a:lnTo>
                    <a:pt x="2426" y="671"/>
                  </a:lnTo>
                  <a:cubicBezTo>
                    <a:pt x="2587" y="535"/>
                    <a:pt x="2610" y="296"/>
                    <a:pt x="2480" y="135"/>
                  </a:cubicBezTo>
                  <a:cubicBezTo>
                    <a:pt x="2404" y="46"/>
                    <a:pt x="2296" y="0"/>
                    <a:pt x="2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rot="10800000">
              <a:off x="704995" y="998033"/>
              <a:ext cx="201261" cy="241919"/>
            </a:xfrm>
            <a:custGeom>
              <a:avLst/>
              <a:gdLst/>
              <a:ahLst/>
              <a:cxnLst/>
              <a:rect l="l" t="t" r="r" b="b"/>
              <a:pathLst>
                <a:path w="7752" h="9318" extrusionOk="0">
                  <a:moveTo>
                    <a:pt x="4601" y="1"/>
                  </a:moveTo>
                  <a:cubicBezTo>
                    <a:pt x="4593" y="1"/>
                    <a:pt x="4584" y="1"/>
                    <a:pt x="4576" y="1"/>
                  </a:cubicBezTo>
                  <a:cubicBezTo>
                    <a:pt x="3885" y="12"/>
                    <a:pt x="3229" y="311"/>
                    <a:pt x="2593" y="537"/>
                  </a:cubicBezTo>
                  <a:cubicBezTo>
                    <a:pt x="2437" y="590"/>
                    <a:pt x="2294" y="674"/>
                    <a:pt x="2156" y="769"/>
                  </a:cubicBezTo>
                  <a:cubicBezTo>
                    <a:pt x="1656" y="1133"/>
                    <a:pt x="1257" y="1734"/>
                    <a:pt x="984" y="2223"/>
                  </a:cubicBezTo>
                  <a:cubicBezTo>
                    <a:pt x="399" y="3259"/>
                    <a:pt x="0" y="4356"/>
                    <a:pt x="132" y="5553"/>
                  </a:cubicBezTo>
                  <a:cubicBezTo>
                    <a:pt x="333" y="7293"/>
                    <a:pt x="1722" y="8836"/>
                    <a:pt x="3432" y="9218"/>
                  </a:cubicBezTo>
                  <a:cubicBezTo>
                    <a:pt x="3727" y="9284"/>
                    <a:pt x="4030" y="9318"/>
                    <a:pt x="4333" y="9318"/>
                  </a:cubicBezTo>
                  <a:cubicBezTo>
                    <a:pt x="4924" y="9318"/>
                    <a:pt x="5514" y="9190"/>
                    <a:pt x="6041" y="8926"/>
                  </a:cubicBezTo>
                  <a:cubicBezTo>
                    <a:pt x="6839" y="8520"/>
                    <a:pt x="7483" y="7805"/>
                    <a:pt x="7751" y="6953"/>
                  </a:cubicBezTo>
                  <a:lnTo>
                    <a:pt x="7751" y="6953"/>
                  </a:lnTo>
                  <a:cubicBezTo>
                    <a:pt x="7241" y="7394"/>
                    <a:pt x="6570" y="7613"/>
                    <a:pt x="5898" y="7613"/>
                  </a:cubicBezTo>
                  <a:cubicBezTo>
                    <a:pt x="5198" y="7613"/>
                    <a:pt x="4497" y="7374"/>
                    <a:pt x="3980" y="6900"/>
                  </a:cubicBezTo>
                  <a:lnTo>
                    <a:pt x="3980" y="6900"/>
                  </a:lnTo>
                  <a:cubicBezTo>
                    <a:pt x="4005" y="6901"/>
                    <a:pt x="4030" y="6902"/>
                    <a:pt x="4056" y="6902"/>
                  </a:cubicBezTo>
                  <a:cubicBezTo>
                    <a:pt x="4360" y="6902"/>
                    <a:pt x="4668" y="6808"/>
                    <a:pt x="4916" y="6631"/>
                  </a:cubicBezTo>
                  <a:cubicBezTo>
                    <a:pt x="3671" y="6424"/>
                    <a:pt x="2728" y="5107"/>
                    <a:pt x="2931" y="3867"/>
                  </a:cubicBezTo>
                  <a:lnTo>
                    <a:pt x="2931" y="3867"/>
                  </a:lnTo>
                  <a:cubicBezTo>
                    <a:pt x="3086" y="4225"/>
                    <a:pt x="3325" y="4546"/>
                    <a:pt x="3629" y="4791"/>
                  </a:cubicBezTo>
                  <a:cubicBezTo>
                    <a:pt x="3402" y="4606"/>
                    <a:pt x="3295" y="4052"/>
                    <a:pt x="3247" y="3784"/>
                  </a:cubicBezTo>
                  <a:cubicBezTo>
                    <a:pt x="3170" y="3391"/>
                    <a:pt x="3176" y="2985"/>
                    <a:pt x="3259" y="2605"/>
                  </a:cubicBezTo>
                  <a:cubicBezTo>
                    <a:pt x="3420" y="1854"/>
                    <a:pt x="3759" y="1169"/>
                    <a:pt x="4457" y="781"/>
                  </a:cubicBezTo>
                  <a:cubicBezTo>
                    <a:pt x="4794" y="596"/>
                    <a:pt x="5178" y="501"/>
                    <a:pt x="5560" y="501"/>
                  </a:cubicBezTo>
                  <a:cubicBezTo>
                    <a:pt x="5841" y="501"/>
                    <a:pt x="6121" y="552"/>
                    <a:pt x="6382" y="656"/>
                  </a:cubicBezTo>
                  <a:cubicBezTo>
                    <a:pt x="5910" y="215"/>
                    <a:pt x="5248" y="1"/>
                    <a:pt x="4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rot="10800000">
              <a:off x="943980" y="788645"/>
              <a:ext cx="239919" cy="223771"/>
            </a:xfrm>
            <a:custGeom>
              <a:avLst/>
              <a:gdLst/>
              <a:ahLst/>
              <a:cxnLst/>
              <a:rect l="l" t="t" r="r" b="b"/>
              <a:pathLst>
                <a:path w="9241" h="8619" extrusionOk="0">
                  <a:moveTo>
                    <a:pt x="3562" y="0"/>
                  </a:moveTo>
                  <a:cubicBezTo>
                    <a:pt x="3331" y="0"/>
                    <a:pt x="3103" y="21"/>
                    <a:pt x="2890" y="72"/>
                  </a:cubicBezTo>
                  <a:cubicBezTo>
                    <a:pt x="2723" y="108"/>
                    <a:pt x="2568" y="162"/>
                    <a:pt x="2431" y="239"/>
                  </a:cubicBezTo>
                  <a:cubicBezTo>
                    <a:pt x="1835" y="572"/>
                    <a:pt x="1180" y="870"/>
                    <a:pt x="715" y="1383"/>
                  </a:cubicBezTo>
                  <a:cubicBezTo>
                    <a:pt x="275" y="1865"/>
                    <a:pt x="0" y="2514"/>
                    <a:pt x="18" y="3170"/>
                  </a:cubicBezTo>
                  <a:cubicBezTo>
                    <a:pt x="245" y="2544"/>
                    <a:pt x="757" y="2032"/>
                    <a:pt x="1383" y="1806"/>
                  </a:cubicBezTo>
                  <a:cubicBezTo>
                    <a:pt x="1626" y="1719"/>
                    <a:pt x="1868" y="1680"/>
                    <a:pt x="2107" y="1680"/>
                  </a:cubicBezTo>
                  <a:cubicBezTo>
                    <a:pt x="2605" y="1680"/>
                    <a:pt x="3088" y="1849"/>
                    <a:pt x="3539" y="2104"/>
                  </a:cubicBezTo>
                  <a:cubicBezTo>
                    <a:pt x="3885" y="2294"/>
                    <a:pt x="4188" y="2563"/>
                    <a:pt x="4433" y="2871"/>
                  </a:cubicBezTo>
                  <a:cubicBezTo>
                    <a:pt x="4606" y="3086"/>
                    <a:pt x="4951" y="3533"/>
                    <a:pt x="4945" y="3825"/>
                  </a:cubicBezTo>
                  <a:cubicBezTo>
                    <a:pt x="4958" y="3438"/>
                    <a:pt x="4873" y="3044"/>
                    <a:pt x="4708" y="2693"/>
                  </a:cubicBezTo>
                  <a:lnTo>
                    <a:pt x="4708" y="2693"/>
                  </a:lnTo>
                  <a:cubicBezTo>
                    <a:pt x="5773" y="3355"/>
                    <a:pt x="6143" y="4933"/>
                    <a:pt x="5475" y="6006"/>
                  </a:cubicBezTo>
                  <a:cubicBezTo>
                    <a:pt x="5797" y="5928"/>
                    <a:pt x="6094" y="5738"/>
                    <a:pt x="6297" y="5475"/>
                  </a:cubicBezTo>
                  <a:lnTo>
                    <a:pt x="6297" y="5475"/>
                  </a:lnTo>
                  <a:cubicBezTo>
                    <a:pt x="6328" y="6852"/>
                    <a:pt x="5214" y="8162"/>
                    <a:pt x="3850" y="8353"/>
                  </a:cubicBezTo>
                  <a:cubicBezTo>
                    <a:pt x="4260" y="8532"/>
                    <a:pt x="4705" y="8618"/>
                    <a:pt x="5150" y="8618"/>
                  </a:cubicBezTo>
                  <a:cubicBezTo>
                    <a:pt x="5597" y="8618"/>
                    <a:pt x="6044" y="8532"/>
                    <a:pt x="6459" y="8365"/>
                  </a:cubicBezTo>
                  <a:cubicBezTo>
                    <a:pt x="7287" y="8026"/>
                    <a:pt x="7972" y="7383"/>
                    <a:pt x="8401" y="6596"/>
                  </a:cubicBezTo>
                  <a:cubicBezTo>
                    <a:pt x="9240" y="5059"/>
                    <a:pt x="8997" y="2997"/>
                    <a:pt x="7817" y="1699"/>
                  </a:cubicBezTo>
                  <a:cubicBezTo>
                    <a:pt x="7007" y="805"/>
                    <a:pt x="5916" y="388"/>
                    <a:pt x="4755" y="143"/>
                  </a:cubicBezTo>
                  <a:cubicBezTo>
                    <a:pt x="4403" y="67"/>
                    <a:pt x="3978"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rot="10800000">
              <a:off x="829641" y="1162713"/>
              <a:ext cx="215359" cy="76693"/>
            </a:xfrm>
            <a:custGeom>
              <a:avLst/>
              <a:gdLst/>
              <a:ahLst/>
              <a:cxnLst/>
              <a:rect l="l" t="t" r="r" b="b"/>
              <a:pathLst>
                <a:path w="8295" h="2954" extrusionOk="0">
                  <a:moveTo>
                    <a:pt x="2649" y="1"/>
                  </a:moveTo>
                  <a:cubicBezTo>
                    <a:pt x="1639" y="1"/>
                    <a:pt x="624" y="463"/>
                    <a:pt x="1" y="1261"/>
                  </a:cubicBezTo>
                  <a:cubicBezTo>
                    <a:pt x="129" y="1228"/>
                    <a:pt x="259" y="1214"/>
                    <a:pt x="388" y="1214"/>
                  </a:cubicBezTo>
                  <a:cubicBezTo>
                    <a:pt x="971" y="1214"/>
                    <a:pt x="1553" y="1514"/>
                    <a:pt x="2050" y="1850"/>
                  </a:cubicBezTo>
                  <a:cubicBezTo>
                    <a:pt x="2652" y="2268"/>
                    <a:pt x="3241" y="2762"/>
                    <a:pt x="3956" y="2911"/>
                  </a:cubicBezTo>
                  <a:cubicBezTo>
                    <a:pt x="4101" y="2940"/>
                    <a:pt x="4247" y="2954"/>
                    <a:pt x="4393" y="2954"/>
                  </a:cubicBezTo>
                  <a:cubicBezTo>
                    <a:pt x="4999" y="2954"/>
                    <a:pt x="5605" y="2720"/>
                    <a:pt x="6114" y="2375"/>
                  </a:cubicBezTo>
                  <a:cubicBezTo>
                    <a:pt x="6964" y="1797"/>
                    <a:pt x="7643" y="921"/>
                    <a:pt x="8294" y="128"/>
                  </a:cubicBezTo>
                  <a:lnTo>
                    <a:pt x="8294" y="128"/>
                  </a:lnTo>
                  <a:cubicBezTo>
                    <a:pt x="7523" y="461"/>
                    <a:pt x="6731" y="862"/>
                    <a:pt x="5881" y="862"/>
                  </a:cubicBezTo>
                  <a:cubicBezTo>
                    <a:pt x="5726" y="862"/>
                    <a:pt x="5569" y="849"/>
                    <a:pt x="5410" y="819"/>
                  </a:cubicBezTo>
                  <a:cubicBezTo>
                    <a:pt x="4761" y="700"/>
                    <a:pt x="4183" y="319"/>
                    <a:pt x="3546" y="128"/>
                  </a:cubicBezTo>
                  <a:cubicBezTo>
                    <a:pt x="3254" y="42"/>
                    <a:pt x="2952" y="1"/>
                    <a:pt x="26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rot="10800000">
              <a:off x="1065874" y="981131"/>
              <a:ext cx="100085" cy="200353"/>
            </a:xfrm>
            <a:custGeom>
              <a:avLst/>
              <a:gdLst/>
              <a:ahLst/>
              <a:cxnLst/>
              <a:rect l="l" t="t" r="r" b="b"/>
              <a:pathLst>
                <a:path w="3855" h="7717" extrusionOk="0">
                  <a:moveTo>
                    <a:pt x="3247" y="1"/>
                  </a:moveTo>
                  <a:lnTo>
                    <a:pt x="3247" y="1"/>
                  </a:lnTo>
                  <a:cubicBezTo>
                    <a:pt x="2032" y="513"/>
                    <a:pt x="1193" y="1812"/>
                    <a:pt x="1234" y="3135"/>
                  </a:cubicBezTo>
                  <a:cubicBezTo>
                    <a:pt x="1251" y="3796"/>
                    <a:pt x="1471" y="4450"/>
                    <a:pt x="1418" y="5112"/>
                  </a:cubicBezTo>
                  <a:cubicBezTo>
                    <a:pt x="1328" y="6155"/>
                    <a:pt x="613" y="6936"/>
                    <a:pt x="0" y="7716"/>
                  </a:cubicBezTo>
                  <a:cubicBezTo>
                    <a:pt x="929" y="7293"/>
                    <a:pt x="1955" y="6864"/>
                    <a:pt x="2735" y="6191"/>
                  </a:cubicBezTo>
                  <a:cubicBezTo>
                    <a:pt x="3313" y="5696"/>
                    <a:pt x="3766" y="5005"/>
                    <a:pt x="3813" y="4249"/>
                  </a:cubicBezTo>
                  <a:cubicBezTo>
                    <a:pt x="3855" y="3515"/>
                    <a:pt x="3527" y="2825"/>
                    <a:pt x="3283" y="2134"/>
                  </a:cubicBezTo>
                  <a:cubicBezTo>
                    <a:pt x="3038" y="1442"/>
                    <a:pt x="2884" y="639"/>
                    <a:pt x="32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10800000">
              <a:off x="1110555" y="884265"/>
              <a:ext cx="64283" cy="59558"/>
            </a:xfrm>
            <a:custGeom>
              <a:avLst/>
              <a:gdLst/>
              <a:ahLst/>
              <a:cxnLst/>
              <a:rect l="l" t="t" r="r" b="b"/>
              <a:pathLst>
                <a:path w="2476" h="2294" extrusionOk="0">
                  <a:moveTo>
                    <a:pt x="1327" y="0"/>
                  </a:moveTo>
                  <a:cubicBezTo>
                    <a:pt x="641" y="0"/>
                    <a:pt x="1" y="555"/>
                    <a:pt x="69" y="1273"/>
                  </a:cubicBezTo>
                  <a:cubicBezTo>
                    <a:pt x="110" y="1666"/>
                    <a:pt x="366" y="2024"/>
                    <a:pt x="718" y="2190"/>
                  </a:cubicBezTo>
                  <a:cubicBezTo>
                    <a:pt x="867" y="2259"/>
                    <a:pt x="1034" y="2293"/>
                    <a:pt x="1200" y="2293"/>
                  </a:cubicBezTo>
                  <a:cubicBezTo>
                    <a:pt x="1293" y="2293"/>
                    <a:pt x="1385" y="2283"/>
                    <a:pt x="1475" y="2261"/>
                  </a:cubicBezTo>
                  <a:cubicBezTo>
                    <a:pt x="1885" y="2160"/>
                    <a:pt x="2231" y="1821"/>
                    <a:pt x="2327" y="1403"/>
                  </a:cubicBezTo>
                  <a:cubicBezTo>
                    <a:pt x="2475" y="773"/>
                    <a:pt x="2106" y="51"/>
                    <a:pt x="1420" y="4"/>
                  </a:cubicBezTo>
                  <a:cubicBezTo>
                    <a:pt x="1389" y="1"/>
                    <a:pt x="1358" y="0"/>
                    <a:pt x="13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rot="10800000">
              <a:off x="1132545" y="824344"/>
              <a:ext cx="39723" cy="36841"/>
            </a:xfrm>
            <a:custGeom>
              <a:avLst/>
              <a:gdLst/>
              <a:ahLst/>
              <a:cxnLst/>
              <a:rect l="l" t="t" r="r" b="b"/>
              <a:pathLst>
                <a:path w="1530" h="1419" extrusionOk="0">
                  <a:moveTo>
                    <a:pt x="827" y="0"/>
                  </a:moveTo>
                  <a:cubicBezTo>
                    <a:pt x="401" y="0"/>
                    <a:pt x="1" y="342"/>
                    <a:pt x="47" y="788"/>
                  </a:cubicBezTo>
                  <a:cubicBezTo>
                    <a:pt x="70" y="1033"/>
                    <a:pt x="226" y="1253"/>
                    <a:pt x="446" y="1355"/>
                  </a:cubicBezTo>
                  <a:cubicBezTo>
                    <a:pt x="537" y="1396"/>
                    <a:pt x="637" y="1418"/>
                    <a:pt x="738" y="1418"/>
                  </a:cubicBezTo>
                  <a:cubicBezTo>
                    <a:pt x="796" y="1418"/>
                    <a:pt x="854" y="1411"/>
                    <a:pt x="911" y="1396"/>
                  </a:cubicBezTo>
                  <a:cubicBezTo>
                    <a:pt x="1167" y="1336"/>
                    <a:pt x="1381" y="1129"/>
                    <a:pt x="1441" y="871"/>
                  </a:cubicBezTo>
                  <a:cubicBezTo>
                    <a:pt x="1530" y="478"/>
                    <a:pt x="1304" y="32"/>
                    <a:pt x="881" y="2"/>
                  </a:cubicBezTo>
                  <a:cubicBezTo>
                    <a:pt x="863" y="1"/>
                    <a:pt x="845" y="0"/>
                    <a:pt x="8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rot="10800000">
              <a:off x="1101416" y="786828"/>
              <a:ext cx="24612" cy="22691"/>
            </a:xfrm>
            <a:custGeom>
              <a:avLst/>
              <a:gdLst/>
              <a:ahLst/>
              <a:cxnLst/>
              <a:rect l="l" t="t" r="r" b="b"/>
              <a:pathLst>
                <a:path w="948" h="874" extrusionOk="0">
                  <a:moveTo>
                    <a:pt x="500" y="0"/>
                  </a:moveTo>
                  <a:cubicBezTo>
                    <a:pt x="241" y="0"/>
                    <a:pt x="0" y="213"/>
                    <a:pt x="23" y="484"/>
                  </a:cubicBezTo>
                  <a:cubicBezTo>
                    <a:pt x="41" y="633"/>
                    <a:pt x="136" y="770"/>
                    <a:pt x="274" y="836"/>
                  </a:cubicBezTo>
                  <a:cubicBezTo>
                    <a:pt x="328" y="861"/>
                    <a:pt x="388" y="873"/>
                    <a:pt x="448" y="873"/>
                  </a:cubicBezTo>
                  <a:cubicBezTo>
                    <a:pt x="486" y="873"/>
                    <a:pt x="523" y="869"/>
                    <a:pt x="560" y="860"/>
                  </a:cubicBezTo>
                  <a:cubicBezTo>
                    <a:pt x="720" y="824"/>
                    <a:pt x="851" y="693"/>
                    <a:pt x="887" y="533"/>
                  </a:cubicBezTo>
                  <a:cubicBezTo>
                    <a:pt x="947" y="294"/>
                    <a:pt x="804" y="19"/>
                    <a:pt x="541" y="2"/>
                  </a:cubicBezTo>
                  <a:cubicBezTo>
                    <a:pt x="527" y="1"/>
                    <a:pt x="513"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rot="10800000">
              <a:off x="719222" y="1146539"/>
              <a:ext cx="68255" cy="58675"/>
            </a:xfrm>
            <a:custGeom>
              <a:avLst/>
              <a:gdLst/>
              <a:ahLst/>
              <a:cxnLst/>
              <a:rect l="l" t="t" r="r" b="b"/>
              <a:pathLst>
                <a:path w="2629" h="2260" extrusionOk="0">
                  <a:moveTo>
                    <a:pt x="1459" y="1"/>
                  </a:moveTo>
                  <a:cubicBezTo>
                    <a:pt x="1053" y="1"/>
                    <a:pt x="641" y="208"/>
                    <a:pt x="394" y="557"/>
                  </a:cubicBezTo>
                  <a:cubicBezTo>
                    <a:pt x="1" y="1111"/>
                    <a:pt x="322" y="1861"/>
                    <a:pt x="900" y="2147"/>
                  </a:cubicBezTo>
                  <a:cubicBezTo>
                    <a:pt x="1057" y="2223"/>
                    <a:pt x="1230" y="2260"/>
                    <a:pt x="1403" y="2260"/>
                  </a:cubicBezTo>
                  <a:cubicBezTo>
                    <a:pt x="1656" y="2260"/>
                    <a:pt x="1908" y="2181"/>
                    <a:pt x="2110" y="2029"/>
                  </a:cubicBezTo>
                  <a:cubicBezTo>
                    <a:pt x="2313" y="1874"/>
                    <a:pt x="2467" y="1647"/>
                    <a:pt x="2533" y="1397"/>
                  </a:cubicBezTo>
                  <a:cubicBezTo>
                    <a:pt x="2629" y="1022"/>
                    <a:pt x="2514" y="593"/>
                    <a:pt x="2236" y="319"/>
                  </a:cubicBezTo>
                  <a:cubicBezTo>
                    <a:pt x="2017" y="100"/>
                    <a:pt x="1739" y="1"/>
                    <a:pt x="14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rot="10800000">
              <a:off x="670205" y="1119849"/>
              <a:ext cx="42085" cy="36322"/>
            </a:xfrm>
            <a:custGeom>
              <a:avLst/>
              <a:gdLst/>
              <a:ahLst/>
              <a:cxnLst/>
              <a:rect l="l" t="t" r="r" b="b"/>
              <a:pathLst>
                <a:path w="1621" h="1399" extrusionOk="0">
                  <a:moveTo>
                    <a:pt x="899" y="1"/>
                  </a:moveTo>
                  <a:cubicBezTo>
                    <a:pt x="648" y="1"/>
                    <a:pt x="396" y="128"/>
                    <a:pt x="245" y="343"/>
                  </a:cubicBezTo>
                  <a:cubicBezTo>
                    <a:pt x="0" y="687"/>
                    <a:pt x="198" y="1152"/>
                    <a:pt x="555" y="1325"/>
                  </a:cubicBezTo>
                  <a:cubicBezTo>
                    <a:pt x="652" y="1374"/>
                    <a:pt x="760" y="1398"/>
                    <a:pt x="868" y="1398"/>
                  </a:cubicBezTo>
                  <a:cubicBezTo>
                    <a:pt x="1022" y="1398"/>
                    <a:pt x="1176" y="1349"/>
                    <a:pt x="1298" y="1253"/>
                  </a:cubicBezTo>
                  <a:cubicBezTo>
                    <a:pt x="1430" y="1159"/>
                    <a:pt x="1526" y="1022"/>
                    <a:pt x="1562" y="866"/>
                  </a:cubicBezTo>
                  <a:cubicBezTo>
                    <a:pt x="1620" y="634"/>
                    <a:pt x="1549" y="366"/>
                    <a:pt x="1383" y="200"/>
                  </a:cubicBezTo>
                  <a:cubicBezTo>
                    <a:pt x="1246" y="62"/>
                    <a:pt x="1073" y="1"/>
                    <a:pt x="8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rot="10800000">
              <a:off x="699439" y="710472"/>
              <a:ext cx="140457" cy="186385"/>
            </a:xfrm>
            <a:custGeom>
              <a:avLst/>
              <a:gdLst/>
              <a:ahLst/>
              <a:cxnLst/>
              <a:rect l="l" t="t" r="r" b="b"/>
              <a:pathLst>
                <a:path w="5410" h="7179" extrusionOk="0">
                  <a:moveTo>
                    <a:pt x="1" y="0"/>
                  </a:moveTo>
                  <a:cubicBezTo>
                    <a:pt x="614" y="1620"/>
                    <a:pt x="1395" y="3468"/>
                    <a:pt x="2306" y="4879"/>
                  </a:cubicBezTo>
                  <a:cubicBezTo>
                    <a:pt x="1835" y="5011"/>
                    <a:pt x="763" y="5583"/>
                    <a:pt x="543" y="6535"/>
                  </a:cubicBezTo>
                  <a:cubicBezTo>
                    <a:pt x="698" y="6527"/>
                    <a:pt x="853" y="6523"/>
                    <a:pt x="1006" y="6523"/>
                  </a:cubicBezTo>
                  <a:cubicBezTo>
                    <a:pt x="2295" y="6523"/>
                    <a:pt x="3522" y="6801"/>
                    <a:pt x="4731" y="7178"/>
                  </a:cubicBezTo>
                  <a:cubicBezTo>
                    <a:pt x="4456" y="5481"/>
                    <a:pt x="4659" y="3336"/>
                    <a:pt x="5410" y="1781"/>
                  </a:cubicBezTo>
                  <a:lnTo>
                    <a:pt x="5410" y="1781"/>
                  </a:lnTo>
                  <a:cubicBezTo>
                    <a:pt x="4511" y="1959"/>
                    <a:pt x="3771" y="2781"/>
                    <a:pt x="3468" y="3647"/>
                  </a:cubicBezTo>
                  <a:cubicBezTo>
                    <a:pt x="2432" y="2460"/>
                    <a:pt x="1198" y="1013"/>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77;p2"/>
          <p:cNvGrpSpPr/>
          <p:nvPr/>
        </p:nvGrpSpPr>
        <p:grpSpPr>
          <a:xfrm>
            <a:off x="36256" y="5552"/>
            <a:ext cx="9071489" cy="5132397"/>
            <a:chOff x="60476" y="30073"/>
            <a:chExt cx="9071489" cy="5132397"/>
          </a:xfrm>
        </p:grpSpPr>
        <p:sp>
          <p:nvSpPr>
            <p:cNvPr id="78" name="Google Shape;78;p2"/>
            <p:cNvSpPr/>
            <p:nvPr/>
          </p:nvSpPr>
          <p:spPr>
            <a:xfrm>
              <a:off x="8609287" y="3424722"/>
              <a:ext cx="412129" cy="1072796"/>
            </a:xfrm>
            <a:custGeom>
              <a:avLst/>
              <a:gdLst/>
              <a:ahLst/>
              <a:cxnLst/>
              <a:rect l="l" t="t" r="r" b="b"/>
              <a:pathLst>
                <a:path w="15874" h="41321" extrusionOk="0">
                  <a:moveTo>
                    <a:pt x="7514" y="1"/>
                  </a:moveTo>
                  <a:cubicBezTo>
                    <a:pt x="7466" y="1"/>
                    <a:pt x="7421" y="45"/>
                    <a:pt x="7454" y="95"/>
                  </a:cubicBezTo>
                  <a:cubicBezTo>
                    <a:pt x="8664" y="1869"/>
                    <a:pt x="10010" y="3842"/>
                    <a:pt x="10551" y="5944"/>
                  </a:cubicBezTo>
                  <a:cubicBezTo>
                    <a:pt x="11274" y="8740"/>
                    <a:pt x="10237" y="10884"/>
                    <a:pt x="8931" y="13249"/>
                  </a:cubicBezTo>
                  <a:cubicBezTo>
                    <a:pt x="6971" y="16782"/>
                    <a:pt x="4886" y="20273"/>
                    <a:pt x="3254" y="23973"/>
                  </a:cubicBezTo>
                  <a:cubicBezTo>
                    <a:pt x="1026" y="29013"/>
                    <a:pt x="1" y="35924"/>
                    <a:pt x="4928" y="39809"/>
                  </a:cubicBezTo>
                  <a:cubicBezTo>
                    <a:pt x="6220" y="40824"/>
                    <a:pt x="7829" y="41321"/>
                    <a:pt x="9405" y="41321"/>
                  </a:cubicBezTo>
                  <a:cubicBezTo>
                    <a:pt x="12414" y="41321"/>
                    <a:pt x="15300" y="39509"/>
                    <a:pt x="15616" y="36037"/>
                  </a:cubicBezTo>
                  <a:cubicBezTo>
                    <a:pt x="15874" y="33216"/>
                    <a:pt x="13411" y="28821"/>
                    <a:pt x="10507" y="28821"/>
                  </a:cubicBezTo>
                  <a:cubicBezTo>
                    <a:pt x="9725" y="28821"/>
                    <a:pt x="8911" y="29140"/>
                    <a:pt x="8109" y="29894"/>
                  </a:cubicBezTo>
                  <a:cubicBezTo>
                    <a:pt x="7626" y="30351"/>
                    <a:pt x="8083" y="30995"/>
                    <a:pt x="8606" y="30995"/>
                  </a:cubicBezTo>
                  <a:cubicBezTo>
                    <a:pt x="8753" y="30995"/>
                    <a:pt x="8906" y="30944"/>
                    <a:pt x="9044" y="30824"/>
                  </a:cubicBezTo>
                  <a:cubicBezTo>
                    <a:pt x="9570" y="30365"/>
                    <a:pt x="10082" y="30175"/>
                    <a:pt x="10568" y="30175"/>
                  </a:cubicBezTo>
                  <a:cubicBezTo>
                    <a:pt x="12346" y="30175"/>
                    <a:pt x="13760" y="32728"/>
                    <a:pt x="14097" y="34005"/>
                  </a:cubicBezTo>
                  <a:cubicBezTo>
                    <a:pt x="14549" y="35721"/>
                    <a:pt x="14228" y="37580"/>
                    <a:pt x="12869" y="38808"/>
                  </a:cubicBezTo>
                  <a:cubicBezTo>
                    <a:pt x="11888" y="39689"/>
                    <a:pt x="10741" y="40070"/>
                    <a:pt x="9587" y="40070"/>
                  </a:cubicBezTo>
                  <a:cubicBezTo>
                    <a:pt x="7504" y="40070"/>
                    <a:pt x="5397" y="38831"/>
                    <a:pt x="4189" y="37056"/>
                  </a:cubicBezTo>
                  <a:cubicBezTo>
                    <a:pt x="1026" y="32404"/>
                    <a:pt x="3415" y="26470"/>
                    <a:pt x="5583" y="21989"/>
                  </a:cubicBezTo>
                  <a:cubicBezTo>
                    <a:pt x="7449" y="18147"/>
                    <a:pt x="10117" y="14017"/>
                    <a:pt x="11040" y="9805"/>
                  </a:cubicBezTo>
                  <a:cubicBezTo>
                    <a:pt x="11863" y="6040"/>
                    <a:pt x="9742" y="2906"/>
                    <a:pt x="7573" y="29"/>
                  </a:cubicBezTo>
                  <a:cubicBezTo>
                    <a:pt x="7557" y="9"/>
                    <a:pt x="7535" y="1"/>
                    <a:pt x="7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8477346" y="3434795"/>
              <a:ext cx="408079" cy="462132"/>
            </a:xfrm>
            <a:custGeom>
              <a:avLst/>
              <a:gdLst/>
              <a:ahLst/>
              <a:cxnLst/>
              <a:rect l="l" t="t" r="r" b="b"/>
              <a:pathLst>
                <a:path w="15718" h="17800" extrusionOk="0">
                  <a:moveTo>
                    <a:pt x="11924" y="1"/>
                  </a:moveTo>
                  <a:cubicBezTo>
                    <a:pt x="11889" y="1"/>
                    <a:pt x="11854" y="37"/>
                    <a:pt x="11874" y="81"/>
                  </a:cubicBezTo>
                  <a:cubicBezTo>
                    <a:pt x="14085" y="4615"/>
                    <a:pt x="15097" y="8702"/>
                    <a:pt x="11505" y="12884"/>
                  </a:cubicBezTo>
                  <a:cubicBezTo>
                    <a:pt x="10272" y="14314"/>
                    <a:pt x="8497" y="16018"/>
                    <a:pt x="6554" y="16442"/>
                  </a:cubicBezTo>
                  <a:cubicBezTo>
                    <a:pt x="6317" y="16494"/>
                    <a:pt x="6072" y="16520"/>
                    <a:pt x="5825" y="16520"/>
                  </a:cubicBezTo>
                  <a:cubicBezTo>
                    <a:pt x="4591" y="16520"/>
                    <a:pt x="3306" y="15883"/>
                    <a:pt x="2670" y="14822"/>
                  </a:cubicBezTo>
                  <a:cubicBezTo>
                    <a:pt x="1380" y="12682"/>
                    <a:pt x="2636" y="10724"/>
                    <a:pt x="4484" y="10724"/>
                  </a:cubicBezTo>
                  <a:cubicBezTo>
                    <a:pt x="5162" y="10724"/>
                    <a:pt x="5920" y="10988"/>
                    <a:pt x="6661" y="11605"/>
                  </a:cubicBezTo>
                  <a:cubicBezTo>
                    <a:pt x="6749" y="11676"/>
                    <a:pt x="6850" y="11709"/>
                    <a:pt x="6947" y="11709"/>
                  </a:cubicBezTo>
                  <a:cubicBezTo>
                    <a:pt x="7187" y="11709"/>
                    <a:pt x="7405" y="11509"/>
                    <a:pt x="7340" y="11217"/>
                  </a:cubicBezTo>
                  <a:cubicBezTo>
                    <a:pt x="7033" y="9819"/>
                    <a:pt x="5913" y="9213"/>
                    <a:pt x="4701" y="9213"/>
                  </a:cubicBezTo>
                  <a:cubicBezTo>
                    <a:pt x="3330" y="9213"/>
                    <a:pt x="1840" y="9987"/>
                    <a:pt x="1271" y="11264"/>
                  </a:cubicBezTo>
                  <a:cubicBezTo>
                    <a:pt x="1" y="14112"/>
                    <a:pt x="2385" y="17646"/>
                    <a:pt x="5434" y="17794"/>
                  </a:cubicBezTo>
                  <a:cubicBezTo>
                    <a:pt x="5510" y="17798"/>
                    <a:pt x="5585" y="17800"/>
                    <a:pt x="5660" y="17800"/>
                  </a:cubicBezTo>
                  <a:cubicBezTo>
                    <a:pt x="9263" y="17800"/>
                    <a:pt x="12480" y="13654"/>
                    <a:pt x="13846" y="10775"/>
                  </a:cubicBezTo>
                  <a:cubicBezTo>
                    <a:pt x="15718" y="6843"/>
                    <a:pt x="14181" y="3424"/>
                    <a:pt x="11970" y="28"/>
                  </a:cubicBezTo>
                  <a:cubicBezTo>
                    <a:pt x="11959" y="9"/>
                    <a:pt x="11941" y="1"/>
                    <a:pt x="119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8537839" y="3676091"/>
              <a:ext cx="147727" cy="124828"/>
            </a:xfrm>
            <a:custGeom>
              <a:avLst/>
              <a:gdLst/>
              <a:ahLst/>
              <a:cxnLst/>
              <a:rect l="l" t="t" r="r" b="b"/>
              <a:pathLst>
                <a:path w="5690" h="4808" extrusionOk="0">
                  <a:moveTo>
                    <a:pt x="2347" y="0"/>
                  </a:moveTo>
                  <a:cubicBezTo>
                    <a:pt x="2116" y="0"/>
                    <a:pt x="1864" y="13"/>
                    <a:pt x="1586" y="40"/>
                  </a:cubicBezTo>
                  <a:lnTo>
                    <a:pt x="0" y="1690"/>
                  </a:lnTo>
                  <a:cubicBezTo>
                    <a:pt x="6" y="2102"/>
                    <a:pt x="328" y="2482"/>
                    <a:pt x="728" y="2566"/>
                  </a:cubicBezTo>
                  <a:cubicBezTo>
                    <a:pt x="785" y="2578"/>
                    <a:pt x="843" y="2584"/>
                    <a:pt x="902" y="2584"/>
                  </a:cubicBezTo>
                  <a:cubicBezTo>
                    <a:pt x="1254" y="2584"/>
                    <a:pt x="1603" y="2376"/>
                    <a:pt x="1752" y="2053"/>
                  </a:cubicBezTo>
                  <a:cubicBezTo>
                    <a:pt x="1782" y="2548"/>
                    <a:pt x="1895" y="3073"/>
                    <a:pt x="2265" y="3400"/>
                  </a:cubicBezTo>
                  <a:cubicBezTo>
                    <a:pt x="2432" y="3548"/>
                    <a:pt x="2663" y="3625"/>
                    <a:pt x="2885" y="3625"/>
                  </a:cubicBezTo>
                  <a:cubicBezTo>
                    <a:pt x="3155" y="3625"/>
                    <a:pt x="3413" y="3511"/>
                    <a:pt x="3528" y="3269"/>
                  </a:cubicBezTo>
                  <a:cubicBezTo>
                    <a:pt x="3611" y="3686"/>
                    <a:pt x="3701" y="4126"/>
                    <a:pt x="3974" y="4455"/>
                  </a:cubicBezTo>
                  <a:cubicBezTo>
                    <a:pt x="4156" y="4668"/>
                    <a:pt x="4441" y="4808"/>
                    <a:pt x="4712" y="4808"/>
                  </a:cubicBezTo>
                  <a:cubicBezTo>
                    <a:pt x="4857" y="4808"/>
                    <a:pt x="4999" y="4767"/>
                    <a:pt x="5118" y="4675"/>
                  </a:cubicBezTo>
                  <a:cubicBezTo>
                    <a:pt x="5303" y="4527"/>
                    <a:pt x="5392" y="4288"/>
                    <a:pt x="5446" y="4062"/>
                  </a:cubicBezTo>
                  <a:cubicBezTo>
                    <a:pt x="5690" y="3037"/>
                    <a:pt x="5434" y="1910"/>
                    <a:pt x="4779" y="1088"/>
                  </a:cubicBezTo>
                  <a:cubicBezTo>
                    <a:pt x="4225" y="393"/>
                    <a:pt x="3611" y="0"/>
                    <a:pt x="23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8774045" y="4174155"/>
              <a:ext cx="140457" cy="209206"/>
            </a:xfrm>
            <a:custGeom>
              <a:avLst/>
              <a:gdLst/>
              <a:ahLst/>
              <a:cxnLst/>
              <a:rect l="l" t="t" r="r" b="b"/>
              <a:pathLst>
                <a:path w="5410" h="8058" extrusionOk="0">
                  <a:moveTo>
                    <a:pt x="4053" y="0"/>
                  </a:moveTo>
                  <a:cubicBezTo>
                    <a:pt x="2869" y="0"/>
                    <a:pt x="2014" y="601"/>
                    <a:pt x="1161" y="1583"/>
                  </a:cubicBezTo>
                  <a:cubicBezTo>
                    <a:pt x="554" y="2286"/>
                    <a:pt x="185" y="3192"/>
                    <a:pt x="95" y="4121"/>
                  </a:cubicBezTo>
                  <a:cubicBezTo>
                    <a:pt x="0" y="5182"/>
                    <a:pt x="316" y="6128"/>
                    <a:pt x="894" y="7016"/>
                  </a:cubicBezTo>
                  <a:cubicBezTo>
                    <a:pt x="1150" y="7398"/>
                    <a:pt x="1472" y="7743"/>
                    <a:pt x="1882" y="7951"/>
                  </a:cubicBezTo>
                  <a:cubicBezTo>
                    <a:pt x="1992" y="8010"/>
                    <a:pt x="2120" y="8058"/>
                    <a:pt x="2241" y="8058"/>
                  </a:cubicBezTo>
                  <a:cubicBezTo>
                    <a:pt x="2317" y="8058"/>
                    <a:pt x="2390" y="8039"/>
                    <a:pt x="2454" y="7993"/>
                  </a:cubicBezTo>
                  <a:cubicBezTo>
                    <a:pt x="2663" y="7844"/>
                    <a:pt x="2621" y="7528"/>
                    <a:pt x="2585" y="7272"/>
                  </a:cubicBezTo>
                  <a:cubicBezTo>
                    <a:pt x="2538" y="6956"/>
                    <a:pt x="2533" y="6640"/>
                    <a:pt x="2574" y="6326"/>
                  </a:cubicBezTo>
                  <a:cubicBezTo>
                    <a:pt x="2591" y="6200"/>
                    <a:pt x="2591" y="5974"/>
                    <a:pt x="2663" y="5861"/>
                  </a:cubicBezTo>
                  <a:cubicBezTo>
                    <a:pt x="2705" y="5796"/>
                    <a:pt x="2733" y="5771"/>
                    <a:pt x="2761" y="5771"/>
                  </a:cubicBezTo>
                  <a:cubicBezTo>
                    <a:pt x="2800" y="5771"/>
                    <a:pt x="2840" y="5818"/>
                    <a:pt x="2919" y="5867"/>
                  </a:cubicBezTo>
                  <a:cubicBezTo>
                    <a:pt x="3041" y="5941"/>
                    <a:pt x="3179" y="5978"/>
                    <a:pt x="3313" y="5978"/>
                  </a:cubicBezTo>
                  <a:cubicBezTo>
                    <a:pt x="3578" y="5978"/>
                    <a:pt x="3827" y="5831"/>
                    <a:pt x="3914" y="5526"/>
                  </a:cubicBezTo>
                  <a:cubicBezTo>
                    <a:pt x="4170" y="4646"/>
                    <a:pt x="4117" y="3681"/>
                    <a:pt x="3724" y="2834"/>
                  </a:cubicBezTo>
                  <a:lnTo>
                    <a:pt x="3724" y="2834"/>
                  </a:lnTo>
                  <a:cubicBezTo>
                    <a:pt x="3944" y="2900"/>
                    <a:pt x="4164" y="2994"/>
                    <a:pt x="4361" y="3120"/>
                  </a:cubicBezTo>
                  <a:cubicBezTo>
                    <a:pt x="4461" y="3183"/>
                    <a:pt x="4570" y="3211"/>
                    <a:pt x="4678" y="3211"/>
                  </a:cubicBezTo>
                  <a:cubicBezTo>
                    <a:pt x="4982" y="3211"/>
                    <a:pt x="5278" y="2985"/>
                    <a:pt x="5326" y="2655"/>
                  </a:cubicBezTo>
                  <a:cubicBezTo>
                    <a:pt x="5409" y="2113"/>
                    <a:pt x="5379" y="1553"/>
                    <a:pt x="5195" y="1041"/>
                  </a:cubicBezTo>
                  <a:lnTo>
                    <a:pt x="4599" y="40"/>
                  </a:lnTo>
                  <a:cubicBezTo>
                    <a:pt x="4409" y="13"/>
                    <a:pt x="4227" y="0"/>
                    <a:pt x="40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8830644" y="3768985"/>
              <a:ext cx="152530" cy="351480"/>
            </a:xfrm>
            <a:custGeom>
              <a:avLst/>
              <a:gdLst/>
              <a:ahLst/>
              <a:cxnLst/>
              <a:rect l="l" t="t" r="r" b="b"/>
              <a:pathLst>
                <a:path w="5875" h="13538" extrusionOk="0">
                  <a:moveTo>
                    <a:pt x="1180" y="1"/>
                  </a:moveTo>
                  <a:lnTo>
                    <a:pt x="1" y="2104"/>
                  </a:lnTo>
                  <a:cubicBezTo>
                    <a:pt x="840" y="2778"/>
                    <a:pt x="1203" y="3897"/>
                    <a:pt x="1258" y="4969"/>
                  </a:cubicBezTo>
                  <a:cubicBezTo>
                    <a:pt x="1305" y="6042"/>
                    <a:pt x="1096" y="7109"/>
                    <a:pt x="1007" y="8181"/>
                  </a:cubicBezTo>
                  <a:cubicBezTo>
                    <a:pt x="924" y="9253"/>
                    <a:pt x="972" y="10379"/>
                    <a:pt x="1496" y="11321"/>
                  </a:cubicBezTo>
                  <a:cubicBezTo>
                    <a:pt x="1997" y="12215"/>
                    <a:pt x="2789" y="12952"/>
                    <a:pt x="3628" y="13537"/>
                  </a:cubicBezTo>
                  <a:cubicBezTo>
                    <a:pt x="3510" y="12083"/>
                    <a:pt x="5047" y="11058"/>
                    <a:pt x="5493" y="9677"/>
                  </a:cubicBezTo>
                  <a:cubicBezTo>
                    <a:pt x="5875" y="8503"/>
                    <a:pt x="5416" y="7210"/>
                    <a:pt x="4714" y="6203"/>
                  </a:cubicBezTo>
                  <a:cubicBezTo>
                    <a:pt x="4010" y="5195"/>
                    <a:pt x="3075" y="4368"/>
                    <a:pt x="2324" y="3397"/>
                  </a:cubicBezTo>
                  <a:cubicBezTo>
                    <a:pt x="1568" y="2426"/>
                    <a:pt x="989" y="1216"/>
                    <a:pt x="1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8589348" y="3969597"/>
              <a:ext cx="143547" cy="160578"/>
            </a:xfrm>
            <a:custGeom>
              <a:avLst/>
              <a:gdLst/>
              <a:ahLst/>
              <a:cxnLst/>
              <a:rect l="l" t="t" r="r" b="b"/>
              <a:pathLst>
                <a:path w="5529" h="6185" extrusionOk="0">
                  <a:moveTo>
                    <a:pt x="5529" y="1"/>
                  </a:moveTo>
                  <a:lnTo>
                    <a:pt x="5529" y="1"/>
                  </a:lnTo>
                  <a:cubicBezTo>
                    <a:pt x="4469" y="1365"/>
                    <a:pt x="2454" y="1628"/>
                    <a:pt x="1233" y="2849"/>
                  </a:cubicBezTo>
                  <a:cubicBezTo>
                    <a:pt x="375" y="3701"/>
                    <a:pt x="1" y="5005"/>
                    <a:pt x="268" y="6185"/>
                  </a:cubicBezTo>
                  <a:cubicBezTo>
                    <a:pt x="400" y="5876"/>
                    <a:pt x="703" y="5679"/>
                    <a:pt x="1019" y="5560"/>
                  </a:cubicBezTo>
                  <a:cubicBezTo>
                    <a:pt x="1335" y="5447"/>
                    <a:pt x="1675" y="5398"/>
                    <a:pt x="1990" y="5285"/>
                  </a:cubicBezTo>
                  <a:cubicBezTo>
                    <a:pt x="2943" y="4934"/>
                    <a:pt x="3557" y="4023"/>
                    <a:pt x="4106" y="3165"/>
                  </a:cubicBezTo>
                  <a:cubicBezTo>
                    <a:pt x="4522" y="2521"/>
                    <a:pt x="4939" y="1872"/>
                    <a:pt x="5357" y="1222"/>
                  </a:cubicBezTo>
                  <a:lnTo>
                    <a:pt x="55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8703661" y="3577667"/>
              <a:ext cx="144326" cy="125736"/>
            </a:xfrm>
            <a:custGeom>
              <a:avLst/>
              <a:gdLst/>
              <a:ahLst/>
              <a:cxnLst/>
              <a:rect l="l" t="t" r="r" b="b"/>
              <a:pathLst>
                <a:path w="5559" h="4843" extrusionOk="0">
                  <a:moveTo>
                    <a:pt x="5071" y="0"/>
                  </a:moveTo>
                  <a:lnTo>
                    <a:pt x="5129" y="190"/>
                  </a:lnTo>
                  <a:lnTo>
                    <a:pt x="5129" y="190"/>
                  </a:lnTo>
                  <a:cubicBezTo>
                    <a:pt x="5119" y="123"/>
                    <a:pt x="5100" y="60"/>
                    <a:pt x="5071" y="0"/>
                  </a:cubicBezTo>
                  <a:close/>
                  <a:moveTo>
                    <a:pt x="5129" y="190"/>
                  </a:moveTo>
                  <a:cubicBezTo>
                    <a:pt x="5207" y="684"/>
                    <a:pt x="4805" y="1338"/>
                    <a:pt x="4386" y="1585"/>
                  </a:cubicBezTo>
                  <a:cubicBezTo>
                    <a:pt x="3902" y="1865"/>
                    <a:pt x="3319" y="1889"/>
                    <a:pt x="2764" y="1906"/>
                  </a:cubicBezTo>
                  <a:cubicBezTo>
                    <a:pt x="2211" y="1925"/>
                    <a:pt x="1626" y="1955"/>
                    <a:pt x="1150" y="2241"/>
                  </a:cubicBezTo>
                  <a:cubicBezTo>
                    <a:pt x="333" y="2723"/>
                    <a:pt x="96" y="3778"/>
                    <a:pt x="0" y="4725"/>
                  </a:cubicBezTo>
                  <a:cubicBezTo>
                    <a:pt x="197" y="4556"/>
                    <a:pt x="453" y="4496"/>
                    <a:pt x="714" y="4496"/>
                  </a:cubicBezTo>
                  <a:cubicBezTo>
                    <a:pt x="832" y="4496"/>
                    <a:pt x="951" y="4508"/>
                    <a:pt x="1067" y="4529"/>
                  </a:cubicBezTo>
                  <a:cubicBezTo>
                    <a:pt x="1430" y="4600"/>
                    <a:pt x="1782" y="4749"/>
                    <a:pt x="2145" y="4815"/>
                  </a:cubicBezTo>
                  <a:cubicBezTo>
                    <a:pt x="2265" y="4834"/>
                    <a:pt x="2385" y="4843"/>
                    <a:pt x="2505" y="4843"/>
                  </a:cubicBezTo>
                  <a:cubicBezTo>
                    <a:pt x="3358" y="4843"/>
                    <a:pt x="4197" y="4379"/>
                    <a:pt x="4724" y="3699"/>
                  </a:cubicBezTo>
                  <a:cubicBezTo>
                    <a:pt x="5321" y="2926"/>
                    <a:pt x="5558" y="1883"/>
                    <a:pt x="5356" y="924"/>
                  </a:cubicBezTo>
                  <a:lnTo>
                    <a:pt x="5129" y="19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8587894" y="2567622"/>
              <a:ext cx="412129" cy="1072978"/>
            </a:xfrm>
            <a:custGeom>
              <a:avLst/>
              <a:gdLst/>
              <a:ahLst/>
              <a:cxnLst/>
              <a:rect l="l" t="t" r="r" b="b"/>
              <a:pathLst>
                <a:path w="15874" h="41328" extrusionOk="0">
                  <a:moveTo>
                    <a:pt x="6469" y="1"/>
                  </a:moveTo>
                  <a:cubicBezTo>
                    <a:pt x="3461" y="1"/>
                    <a:pt x="576" y="1813"/>
                    <a:pt x="258" y="5284"/>
                  </a:cubicBezTo>
                  <a:cubicBezTo>
                    <a:pt x="0" y="8107"/>
                    <a:pt x="2465" y="12504"/>
                    <a:pt x="5370" y="12504"/>
                  </a:cubicBezTo>
                  <a:cubicBezTo>
                    <a:pt x="6151" y="12504"/>
                    <a:pt x="6964" y="12186"/>
                    <a:pt x="7765" y="11433"/>
                  </a:cubicBezTo>
                  <a:cubicBezTo>
                    <a:pt x="8249" y="10974"/>
                    <a:pt x="7794" y="10330"/>
                    <a:pt x="7271" y="10330"/>
                  </a:cubicBezTo>
                  <a:cubicBezTo>
                    <a:pt x="7123" y="10330"/>
                    <a:pt x="6969" y="10381"/>
                    <a:pt x="6830" y="10503"/>
                  </a:cubicBezTo>
                  <a:cubicBezTo>
                    <a:pt x="6305" y="10961"/>
                    <a:pt x="5793" y="11150"/>
                    <a:pt x="5308" y="11150"/>
                  </a:cubicBezTo>
                  <a:cubicBezTo>
                    <a:pt x="3530" y="11150"/>
                    <a:pt x="2115" y="8599"/>
                    <a:pt x="1778" y="7316"/>
                  </a:cubicBezTo>
                  <a:cubicBezTo>
                    <a:pt x="1325" y="5600"/>
                    <a:pt x="1647" y="3742"/>
                    <a:pt x="3005" y="2515"/>
                  </a:cubicBezTo>
                  <a:cubicBezTo>
                    <a:pt x="3987" y="1633"/>
                    <a:pt x="5134" y="1252"/>
                    <a:pt x="6288" y="1252"/>
                  </a:cubicBezTo>
                  <a:cubicBezTo>
                    <a:pt x="8371" y="1252"/>
                    <a:pt x="10479" y="2492"/>
                    <a:pt x="11686" y="4266"/>
                  </a:cubicBezTo>
                  <a:cubicBezTo>
                    <a:pt x="14843" y="8925"/>
                    <a:pt x="12461" y="14853"/>
                    <a:pt x="10286" y="19333"/>
                  </a:cubicBezTo>
                  <a:cubicBezTo>
                    <a:pt x="8427" y="23176"/>
                    <a:pt x="5758" y="27304"/>
                    <a:pt x="4834" y="31516"/>
                  </a:cubicBezTo>
                  <a:cubicBezTo>
                    <a:pt x="4012" y="35283"/>
                    <a:pt x="6134" y="38415"/>
                    <a:pt x="8301" y="41299"/>
                  </a:cubicBezTo>
                  <a:cubicBezTo>
                    <a:pt x="8316" y="41319"/>
                    <a:pt x="8337" y="41328"/>
                    <a:pt x="8357" y="41328"/>
                  </a:cubicBezTo>
                  <a:cubicBezTo>
                    <a:pt x="8404" y="41328"/>
                    <a:pt x="8449" y="41283"/>
                    <a:pt x="8416" y="41234"/>
                  </a:cubicBezTo>
                  <a:cubicBezTo>
                    <a:pt x="7206" y="39452"/>
                    <a:pt x="5865" y="37480"/>
                    <a:pt x="5323" y="35377"/>
                  </a:cubicBezTo>
                  <a:cubicBezTo>
                    <a:pt x="4602" y="32589"/>
                    <a:pt x="5639" y="30438"/>
                    <a:pt x="6943" y="28073"/>
                  </a:cubicBezTo>
                  <a:cubicBezTo>
                    <a:pt x="8903" y="24540"/>
                    <a:pt x="10989" y="21056"/>
                    <a:pt x="12621" y="17349"/>
                  </a:cubicBezTo>
                  <a:cubicBezTo>
                    <a:pt x="14843" y="12309"/>
                    <a:pt x="15874" y="5399"/>
                    <a:pt x="10946" y="1514"/>
                  </a:cubicBezTo>
                  <a:cubicBezTo>
                    <a:pt x="9654" y="498"/>
                    <a:pt x="8045" y="1"/>
                    <a:pt x="64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8723912" y="3168238"/>
              <a:ext cx="408053" cy="462133"/>
            </a:xfrm>
            <a:custGeom>
              <a:avLst/>
              <a:gdLst/>
              <a:ahLst/>
              <a:cxnLst/>
              <a:rect l="l" t="t" r="r" b="b"/>
              <a:pathLst>
                <a:path w="15717" h="17800" extrusionOk="0">
                  <a:moveTo>
                    <a:pt x="10057" y="1"/>
                  </a:moveTo>
                  <a:cubicBezTo>
                    <a:pt x="6455" y="1"/>
                    <a:pt x="3237" y="4147"/>
                    <a:pt x="1871" y="7024"/>
                  </a:cubicBezTo>
                  <a:cubicBezTo>
                    <a:pt x="1" y="10956"/>
                    <a:pt x="1538" y="14376"/>
                    <a:pt x="3749" y="17772"/>
                  </a:cubicBezTo>
                  <a:cubicBezTo>
                    <a:pt x="3760" y="17791"/>
                    <a:pt x="3777" y="17799"/>
                    <a:pt x="3793" y="17799"/>
                  </a:cubicBezTo>
                  <a:cubicBezTo>
                    <a:pt x="3829" y="17799"/>
                    <a:pt x="3863" y="17763"/>
                    <a:pt x="3843" y="17718"/>
                  </a:cubicBezTo>
                  <a:cubicBezTo>
                    <a:pt x="1632" y="13185"/>
                    <a:pt x="614" y="9103"/>
                    <a:pt x="4213" y="4921"/>
                  </a:cubicBezTo>
                  <a:cubicBezTo>
                    <a:pt x="5446" y="3485"/>
                    <a:pt x="7222" y="1782"/>
                    <a:pt x="9158" y="1359"/>
                  </a:cubicBezTo>
                  <a:cubicBezTo>
                    <a:pt x="9396" y="1306"/>
                    <a:pt x="9643" y="1281"/>
                    <a:pt x="9891" y="1281"/>
                  </a:cubicBezTo>
                  <a:cubicBezTo>
                    <a:pt x="11128" y="1281"/>
                    <a:pt x="12412" y="1916"/>
                    <a:pt x="13048" y="2979"/>
                  </a:cubicBezTo>
                  <a:cubicBezTo>
                    <a:pt x="14337" y="5122"/>
                    <a:pt x="13082" y="7077"/>
                    <a:pt x="11236" y="7077"/>
                  </a:cubicBezTo>
                  <a:cubicBezTo>
                    <a:pt x="10557" y="7077"/>
                    <a:pt x="9798" y="6813"/>
                    <a:pt x="9056" y="6196"/>
                  </a:cubicBezTo>
                  <a:cubicBezTo>
                    <a:pt x="8969" y="6124"/>
                    <a:pt x="8868" y="6091"/>
                    <a:pt x="8771" y="6091"/>
                  </a:cubicBezTo>
                  <a:cubicBezTo>
                    <a:pt x="8531" y="6091"/>
                    <a:pt x="8314" y="6290"/>
                    <a:pt x="8377" y="6584"/>
                  </a:cubicBezTo>
                  <a:cubicBezTo>
                    <a:pt x="8682" y="7983"/>
                    <a:pt x="9804" y="8590"/>
                    <a:pt x="11019" y="8590"/>
                  </a:cubicBezTo>
                  <a:cubicBezTo>
                    <a:pt x="12390" y="8590"/>
                    <a:pt x="13880" y="7818"/>
                    <a:pt x="14448" y="6542"/>
                  </a:cubicBezTo>
                  <a:cubicBezTo>
                    <a:pt x="15716" y="3688"/>
                    <a:pt x="13329" y="155"/>
                    <a:pt x="10283" y="6"/>
                  </a:cubicBezTo>
                  <a:cubicBezTo>
                    <a:pt x="10208" y="3"/>
                    <a:pt x="10132" y="1"/>
                    <a:pt x="100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8923745" y="3264326"/>
              <a:ext cx="147753" cy="124750"/>
            </a:xfrm>
            <a:custGeom>
              <a:avLst/>
              <a:gdLst/>
              <a:ahLst/>
              <a:cxnLst/>
              <a:rect l="l" t="t" r="r" b="b"/>
              <a:pathLst>
                <a:path w="5691" h="4805" extrusionOk="0">
                  <a:moveTo>
                    <a:pt x="980" y="1"/>
                  </a:moveTo>
                  <a:cubicBezTo>
                    <a:pt x="834" y="1"/>
                    <a:pt x="692" y="42"/>
                    <a:pt x="573" y="136"/>
                  </a:cubicBezTo>
                  <a:cubicBezTo>
                    <a:pt x="388" y="279"/>
                    <a:pt x="298" y="518"/>
                    <a:pt x="245" y="749"/>
                  </a:cubicBezTo>
                  <a:cubicBezTo>
                    <a:pt x="1" y="1769"/>
                    <a:pt x="251" y="2900"/>
                    <a:pt x="906" y="3716"/>
                  </a:cubicBezTo>
                  <a:cubicBezTo>
                    <a:pt x="1466" y="4412"/>
                    <a:pt x="2082" y="4805"/>
                    <a:pt x="3349" y="4805"/>
                  </a:cubicBezTo>
                  <a:cubicBezTo>
                    <a:pt x="3579" y="4805"/>
                    <a:pt x="3830" y="4792"/>
                    <a:pt x="4106" y="4766"/>
                  </a:cubicBezTo>
                  <a:lnTo>
                    <a:pt x="5690" y="3121"/>
                  </a:lnTo>
                  <a:cubicBezTo>
                    <a:pt x="5684" y="2710"/>
                    <a:pt x="5363" y="2322"/>
                    <a:pt x="4964" y="2239"/>
                  </a:cubicBezTo>
                  <a:cubicBezTo>
                    <a:pt x="4906" y="2227"/>
                    <a:pt x="4848" y="2222"/>
                    <a:pt x="4790" y="2222"/>
                  </a:cubicBezTo>
                  <a:cubicBezTo>
                    <a:pt x="4438" y="2222"/>
                    <a:pt x="4087" y="2430"/>
                    <a:pt x="3939" y="2751"/>
                  </a:cubicBezTo>
                  <a:cubicBezTo>
                    <a:pt x="3903" y="2263"/>
                    <a:pt x="3796" y="1733"/>
                    <a:pt x="3427" y="1411"/>
                  </a:cubicBezTo>
                  <a:cubicBezTo>
                    <a:pt x="3259" y="1263"/>
                    <a:pt x="3026" y="1184"/>
                    <a:pt x="2802" y="1184"/>
                  </a:cubicBezTo>
                  <a:cubicBezTo>
                    <a:pt x="2532" y="1184"/>
                    <a:pt x="2274" y="1298"/>
                    <a:pt x="2157" y="1541"/>
                  </a:cubicBezTo>
                  <a:cubicBezTo>
                    <a:pt x="2080" y="1120"/>
                    <a:pt x="1991" y="678"/>
                    <a:pt x="1711" y="350"/>
                  </a:cubicBezTo>
                  <a:cubicBezTo>
                    <a:pt x="1533" y="142"/>
                    <a:pt x="1250" y="1"/>
                    <a:pt x="9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8694808" y="2681857"/>
              <a:ext cx="140509" cy="209284"/>
            </a:xfrm>
            <a:custGeom>
              <a:avLst/>
              <a:gdLst/>
              <a:ahLst/>
              <a:cxnLst/>
              <a:rect l="l" t="t" r="r" b="b"/>
              <a:pathLst>
                <a:path w="5412" h="8061" extrusionOk="0">
                  <a:moveTo>
                    <a:pt x="3170" y="1"/>
                  </a:moveTo>
                  <a:cubicBezTo>
                    <a:pt x="3094" y="1"/>
                    <a:pt x="3021" y="19"/>
                    <a:pt x="2956" y="62"/>
                  </a:cubicBezTo>
                  <a:cubicBezTo>
                    <a:pt x="2748" y="212"/>
                    <a:pt x="2789" y="534"/>
                    <a:pt x="2825" y="784"/>
                  </a:cubicBezTo>
                  <a:cubicBezTo>
                    <a:pt x="2874" y="1099"/>
                    <a:pt x="2874" y="1415"/>
                    <a:pt x="2838" y="1731"/>
                  </a:cubicBezTo>
                  <a:cubicBezTo>
                    <a:pt x="2819" y="1857"/>
                    <a:pt x="2819" y="2083"/>
                    <a:pt x="2748" y="2196"/>
                  </a:cubicBezTo>
                  <a:cubicBezTo>
                    <a:pt x="2705" y="2261"/>
                    <a:pt x="2677" y="2285"/>
                    <a:pt x="2649" y="2285"/>
                  </a:cubicBezTo>
                  <a:cubicBezTo>
                    <a:pt x="2610" y="2285"/>
                    <a:pt x="2571" y="2240"/>
                    <a:pt x="2492" y="2196"/>
                  </a:cubicBezTo>
                  <a:cubicBezTo>
                    <a:pt x="2369" y="2121"/>
                    <a:pt x="2231" y="2084"/>
                    <a:pt x="2097" y="2084"/>
                  </a:cubicBezTo>
                  <a:cubicBezTo>
                    <a:pt x="1833" y="2084"/>
                    <a:pt x="1584" y="2229"/>
                    <a:pt x="1497" y="2529"/>
                  </a:cubicBezTo>
                  <a:cubicBezTo>
                    <a:pt x="1241" y="3411"/>
                    <a:pt x="1295" y="4382"/>
                    <a:pt x="1688" y="5223"/>
                  </a:cubicBezTo>
                  <a:cubicBezTo>
                    <a:pt x="1467" y="5163"/>
                    <a:pt x="1246" y="5061"/>
                    <a:pt x="1050" y="4937"/>
                  </a:cubicBezTo>
                  <a:cubicBezTo>
                    <a:pt x="949" y="4874"/>
                    <a:pt x="839" y="4845"/>
                    <a:pt x="730" y="4845"/>
                  </a:cubicBezTo>
                  <a:cubicBezTo>
                    <a:pt x="425" y="4845"/>
                    <a:pt x="134" y="5071"/>
                    <a:pt x="85" y="5401"/>
                  </a:cubicBezTo>
                  <a:cubicBezTo>
                    <a:pt x="1" y="5943"/>
                    <a:pt x="31" y="6504"/>
                    <a:pt x="215" y="7016"/>
                  </a:cubicBezTo>
                  <a:lnTo>
                    <a:pt x="812" y="8022"/>
                  </a:lnTo>
                  <a:cubicBezTo>
                    <a:pt x="997" y="8048"/>
                    <a:pt x="1174" y="8060"/>
                    <a:pt x="1344" y="8060"/>
                  </a:cubicBezTo>
                  <a:cubicBezTo>
                    <a:pt x="2531" y="8060"/>
                    <a:pt x="3394" y="7458"/>
                    <a:pt x="4243" y="6479"/>
                  </a:cubicBezTo>
                  <a:cubicBezTo>
                    <a:pt x="4857" y="5770"/>
                    <a:pt x="5227" y="4865"/>
                    <a:pt x="5310" y="3936"/>
                  </a:cubicBezTo>
                  <a:cubicBezTo>
                    <a:pt x="5412" y="2875"/>
                    <a:pt x="5096" y="1928"/>
                    <a:pt x="4518" y="1046"/>
                  </a:cubicBezTo>
                  <a:cubicBezTo>
                    <a:pt x="4262" y="659"/>
                    <a:pt x="3940" y="313"/>
                    <a:pt x="3528" y="105"/>
                  </a:cubicBezTo>
                  <a:cubicBezTo>
                    <a:pt x="3419" y="46"/>
                    <a:pt x="3291" y="1"/>
                    <a:pt x="31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8626137" y="2944727"/>
              <a:ext cx="152556" cy="351610"/>
            </a:xfrm>
            <a:custGeom>
              <a:avLst/>
              <a:gdLst/>
              <a:ahLst/>
              <a:cxnLst/>
              <a:rect l="l" t="t" r="r" b="b"/>
              <a:pathLst>
                <a:path w="5876" h="13543" extrusionOk="0">
                  <a:moveTo>
                    <a:pt x="2241" y="1"/>
                  </a:moveTo>
                  <a:cubicBezTo>
                    <a:pt x="2367" y="1455"/>
                    <a:pt x="830" y="2478"/>
                    <a:pt x="383" y="3867"/>
                  </a:cubicBezTo>
                  <a:cubicBezTo>
                    <a:pt x="1" y="5035"/>
                    <a:pt x="454" y="6328"/>
                    <a:pt x="1158" y="7334"/>
                  </a:cubicBezTo>
                  <a:cubicBezTo>
                    <a:pt x="1860" y="8347"/>
                    <a:pt x="2802" y="9169"/>
                    <a:pt x="3553" y="10141"/>
                  </a:cubicBezTo>
                  <a:cubicBezTo>
                    <a:pt x="4309" y="11112"/>
                    <a:pt x="4887" y="12327"/>
                    <a:pt x="4691" y="13543"/>
                  </a:cubicBezTo>
                  <a:lnTo>
                    <a:pt x="5876" y="11434"/>
                  </a:lnTo>
                  <a:cubicBezTo>
                    <a:pt x="5035" y="10766"/>
                    <a:pt x="4672" y="9641"/>
                    <a:pt x="4619" y="8568"/>
                  </a:cubicBezTo>
                  <a:cubicBezTo>
                    <a:pt x="4565" y="7496"/>
                    <a:pt x="4779" y="6429"/>
                    <a:pt x="4862" y="5357"/>
                  </a:cubicBezTo>
                  <a:cubicBezTo>
                    <a:pt x="4952" y="4290"/>
                    <a:pt x="4905" y="3158"/>
                    <a:pt x="4380" y="2223"/>
                  </a:cubicBezTo>
                  <a:cubicBezTo>
                    <a:pt x="3874" y="1323"/>
                    <a:pt x="3088" y="590"/>
                    <a:pt x="2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8876416" y="2934965"/>
              <a:ext cx="143573" cy="160760"/>
            </a:xfrm>
            <a:custGeom>
              <a:avLst/>
              <a:gdLst/>
              <a:ahLst/>
              <a:cxnLst/>
              <a:rect l="l" t="t" r="r" b="b"/>
              <a:pathLst>
                <a:path w="5530" h="6192" extrusionOk="0">
                  <a:moveTo>
                    <a:pt x="5261" y="0"/>
                  </a:moveTo>
                  <a:cubicBezTo>
                    <a:pt x="5131" y="311"/>
                    <a:pt x="4821" y="514"/>
                    <a:pt x="4505" y="627"/>
                  </a:cubicBezTo>
                  <a:cubicBezTo>
                    <a:pt x="4189" y="740"/>
                    <a:pt x="3856" y="787"/>
                    <a:pt x="3540" y="901"/>
                  </a:cubicBezTo>
                  <a:cubicBezTo>
                    <a:pt x="2586" y="1252"/>
                    <a:pt x="1973" y="2164"/>
                    <a:pt x="1419" y="3022"/>
                  </a:cubicBezTo>
                  <a:cubicBezTo>
                    <a:pt x="1007" y="3671"/>
                    <a:pt x="591" y="4314"/>
                    <a:pt x="174" y="4963"/>
                  </a:cubicBezTo>
                  <a:lnTo>
                    <a:pt x="1" y="6192"/>
                  </a:lnTo>
                  <a:cubicBezTo>
                    <a:pt x="1062" y="4820"/>
                    <a:pt x="3075" y="4565"/>
                    <a:pt x="4296" y="3338"/>
                  </a:cubicBezTo>
                  <a:cubicBezTo>
                    <a:pt x="5148" y="2486"/>
                    <a:pt x="5530" y="1180"/>
                    <a:pt x="5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8761350" y="3361867"/>
              <a:ext cx="144351" cy="125658"/>
            </a:xfrm>
            <a:custGeom>
              <a:avLst/>
              <a:gdLst/>
              <a:ahLst/>
              <a:cxnLst/>
              <a:rect l="l" t="t" r="r" b="b"/>
              <a:pathLst>
                <a:path w="5560" h="4840" extrusionOk="0">
                  <a:moveTo>
                    <a:pt x="3039" y="1"/>
                  </a:moveTo>
                  <a:cubicBezTo>
                    <a:pt x="2194" y="1"/>
                    <a:pt x="1359" y="464"/>
                    <a:pt x="834" y="1145"/>
                  </a:cubicBezTo>
                  <a:cubicBezTo>
                    <a:pt x="239" y="1920"/>
                    <a:pt x="0" y="2956"/>
                    <a:pt x="203" y="3916"/>
                  </a:cubicBezTo>
                  <a:lnTo>
                    <a:pt x="430" y="4648"/>
                  </a:lnTo>
                  <a:lnTo>
                    <a:pt x="430" y="4648"/>
                  </a:lnTo>
                  <a:cubicBezTo>
                    <a:pt x="352" y="4155"/>
                    <a:pt x="749" y="3506"/>
                    <a:pt x="1174" y="3261"/>
                  </a:cubicBezTo>
                  <a:cubicBezTo>
                    <a:pt x="1656" y="2980"/>
                    <a:pt x="2235" y="2956"/>
                    <a:pt x="2794" y="2939"/>
                  </a:cubicBezTo>
                  <a:cubicBezTo>
                    <a:pt x="3349" y="2915"/>
                    <a:pt x="3932" y="2890"/>
                    <a:pt x="4408" y="2604"/>
                  </a:cubicBezTo>
                  <a:cubicBezTo>
                    <a:pt x="5219" y="2117"/>
                    <a:pt x="5458" y="1062"/>
                    <a:pt x="5559" y="121"/>
                  </a:cubicBezTo>
                  <a:lnTo>
                    <a:pt x="5559" y="121"/>
                  </a:lnTo>
                  <a:cubicBezTo>
                    <a:pt x="5363" y="284"/>
                    <a:pt x="5107" y="346"/>
                    <a:pt x="4847" y="346"/>
                  </a:cubicBezTo>
                  <a:cubicBezTo>
                    <a:pt x="4728" y="346"/>
                    <a:pt x="4608" y="333"/>
                    <a:pt x="4493" y="311"/>
                  </a:cubicBezTo>
                  <a:cubicBezTo>
                    <a:pt x="4130" y="239"/>
                    <a:pt x="3778" y="91"/>
                    <a:pt x="3408" y="31"/>
                  </a:cubicBezTo>
                  <a:cubicBezTo>
                    <a:pt x="3285" y="10"/>
                    <a:pt x="3162" y="1"/>
                    <a:pt x="3039" y="1"/>
                  </a:cubicBezTo>
                  <a:close/>
                  <a:moveTo>
                    <a:pt x="430" y="4648"/>
                  </a:moveTo>
                  <a:lnTo>
                    <a:pt x="430" y="4648"/>
                  </a:lnTo>
                  <a:cubicBezTo>
                    <a:pt x="441" y="4715"/>
                    <a:pt x="460" y="4779"/>
                    <a:pt x="489" y="4839"/>
                  </a:cubicBezTo>
                  <a:lnTo>
                    <a:pt x="430" y="46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6432695" y="4541759"/>
              <a:ext cx="1111091" cy="369550"/>
            </a:xfrm>
            <a:custGeom>
              <a:avLst/>
              <a:gdLst/>
              <a:ahLst/>
              <a:cxnLst/>
              <a:rect l="l" t="t" r="r" b="b"/>
              <a:pathLst>
                <a:path w="42796" h="14234" extrusionOk="0">
                  <a:moveTo>
                    <a:pt x="7139" y="0"/>
                  </a:moveTo>
                  <a:cubicBezTo>
                    <a:pt x="6998" y="0"/>
                    <a:pt x="6861" y="6"/>
                    <a:pt x="6727" y="18"/>
                  </a:cubicBezTo>
                  <a:cubicBezTo>
                    <a:pt x="1436" y="501"/>
                    <a:pt x="1" y="6953"/>
                    <a:pt x="2962" y="10706"/>
                  </a:cubicBezTo>
                  <a:cubicBezTo>
                    <a:pt x="4989" y="13285"/>
                    <a:pt x="7846" y="14234"/>
                    <a:pt x="10831" y="14234"/>
                  </a:cubicBezTo>
                  <a:cubicBezTo>
                    <a:pt x="13555" y="14234"/>
                    <a:pt x="16386" y="13443"/>
                    <a:pt x="18792" y="12380"/>
                  </a:cubicBezTo>
                  <a:cubicBezTo>
                    <a:pt x="22496" y="10748"/>
                    <a:pt x="25982" y="8663"/>
                    <a:pt x="29515" y="6708"/>
                  </a:cubicBezTo>
                  <a:cubicBezTo>
                    <a:pt x="31345" y="5695"/>
                    <a:pt x="33047" y="4848"/>
                    <a:pt x="35015" y="4848"/>
                  </a:cubicBezTo>
                  <a:cubicBezTo>
                    <a:pt x="35590" y="4848"/>
                    <a:pt x="36188" y="4921"/>
                    <a:pt x="36819" y="5083"/>
                  </a:cubicBezTo>
                  <a:cubicBezTo>
                    <a:pt x="38922" y="5624"/>
                    <a:pt x="40894" y="6971"/>
                    <a:pt x="42676" y="8181"/>
                  </a:cubicBezTo>
                  <a:cubicBezTo>
                    <a:pt x="42688" y="8189"/>
                    <a:pt x="42699" y="8192"/>
                    <a:pt x="42710" y="8192"/>
                  </a:cubicBezTo>
                  <a:cubicBezTo>
                    <a:pt x="42763" y="8192"/>
                    <a:pt x="42795" y="8107"/>
                    <a:pt x="42741" y="8067"/>
                  </a:cubicBezTo>
                  <a:cubicBezTo>
                    <a:pt x="40295" y="6223"/>
                    <a:pt x="37672" y="4416"/>
                    <a:pt x="34631" y="4416"/>
                  </a:cubicBezTo>
                  <a:cubicBezTo>
                    <a:pt x="34087" y="4416"/>
                    <a:pt x="33530" y="4474"/>
                    <a:pt x="32958" y="4599"/>
                  </a:cubicBezTo>
                  <a:cubicBezTo>
                    <a:pt x="28746" y="5517"/>
                    <a:pt x="24618" y="8187"/>
                    <a:pt x="20775" y="10051"/>
                  </a:cubicBezTo>
                  <a:cubicBezTo>
                    <a:pt x="17854" y="11469"/>
                    <a:pt x="14318" y="12975"/>
                    <a:pt x="10919" y="12975"/>
                  </a:cubicBezTo>
                  <a:cubicBezTo>
                    <a:pt x="9105" y="12975"/>
                    <a:pt x="7330" y="12546"/>
                    <a:pt x="5709" y="11445"/>
                  </a:cubicBezTo>
                  <a:cubicBezTo>
                    <a:pt x="2949" y="9568"/>
                    <a:pt x="1483" y="5517"/>
                    <a:pt x="3957" y="2770"/>
                  </a:cubicBezTo>
                  <a:cubicBezTo>
                    <a:pt x="4841" y="1787"/>
                    <a:pt x="6055" y="1345"/>
                    <a:pt x="7308" y="1345"/>
                  </a:cubicBezTo>
                  <a:cubicBezTo>
                    <a:pt x="7793" y="1345"/>
                    <a:pt x="8284" y="1411"/>
                    <a:pt x="8764" y="1538"/>
                  </a:cubicBezTo>
                  <a:cubicBezTo>
                    <a:pt x="10391" y="1967"/>
                    <a:pt x="14085" y="4142"/>
                    <a:pt x="11945" y="6590"/>
                  </a:cubicBezTo>
                  <a:cubicBezTo>
                    <a:pt x="11522" y="7078"/>
                    <a:pt x="11947" y="7731"/>
                    <a:pt x="12434" y="7731"/>
                  </a:cubicBezTo>
                  <a:cubicBezTo>
                    <a:pt x="12582" y="7731"/>
                    <a:pt x="12737" y="7670"/>
                    <a:pt x="12875" y="7525"/>
                  </a:cubicBezTo>
                  <a:cubicBezTo>
                    <a:pt x="16292" y="3895"/>
                    <a:pt x="10752" y="0"/>
                    <a:pt x="71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7066258" y="4698338"/>
              <a:ext cx="467221" cy="357348"/>
            </a:xfrm>
            <a:custGeom>
              <a:avLst/>
              <a:gdLst/>
              <a:ahLst/>
              <a:cxnLst/>
              <a:rect l="l" t="t" r="r" b="b"/>
              <a:pathLst>
                <a:path w="17996" h="13764" extrusionOk="0">
                  <a:moveTo>
                    <a:pt x="10765" y="0"/>
                  </a:moveTo>
                  <a:cubicBezTo>
                    <a:pt x="9616" y="0"/>
                    <a:pt x="8432" y="252"/>
                    <a:pt x="7197" y="839"/>
                  </a:cubicBezTo>
                  <a:cubicBezTo>
                    <a:pt x="4260" y="2233"/>
                    <a:pt x="1" y="5557"/>
                    <a:pt x="179" y="9251"/>
                  </a:cubicBezTo>
                  <a:cubicBezTo>
                    <a:pt x="300" y="11728"/>
                    <a:pt x="2651" y="13764"/>
                    <a:pt x="5058" y="13764"/>
                  </a:cubicBezTo>
                  <a:cubicBezTo>
                    <a:pt x="5616" y="13764"/>
                    <a:pt x="6177" y="13654"/>
                    <a:pt x="6714" y="13416"/>
                  </a:cubicBezTo>
                  <a:cubicBezTo>
                    <a:pt x="9122" y="12343"/>
                    <a:pt x="9735" y="7999"/>
                    <a:pt x="6757" y="7345"/>
                  </a:cubicBezTo>
                  <a:cubicBezTo>
                    <a:pt x="6721" y="7337"/>
                    <a:pt x="6687" y="7333"/>
                    <a:pt x="6655" y="7333"/>
                  </a:cubicBezTo>
                  <a:cubicBezTo>
                    <a:pt x="6310" y="7333"/>
                    <a:pt x="6141" y="7745"/>
                    <a:pt x="6369" y="8024"/>
                  </a:cubicBezTo>
                  <a:cubicBezTo>
                    <a:pt x="8186" y="10209"/>
                    <a:pt x="6945" y="12543"/>
                    <a:pt x="4894" y="12543"/>
                  </a:cubicBezTo>
                  <a:cubicBezTo>
                    <a:pt x="4356" y="12543"/>
                    <a:pt x="3761" y="12382"/>
                    <a:pt x="3152" y="12016"/>
                  </a:cubicBezTo>
                  <a:cubicBezTo>
                    <a:pt x="1882" y="11252"/>
                    <a:pt x="1222" y="9555"/>
                    <a:pt x="1531" y="8131"/>
                  </a:cubicBezTo>
                  <a:cubicBezTo>
                    <a:pt x="1954" y="6195"/>
                    <a:pt x="3658" y="4413"/>
                    <a:pt x="5094" y="3179"/>
                  </a:cubicBezTo>
                  <a:cubicBezTo>
                    <a:pt x="7071" y="1482"/>
                    <a:pt x="9025" y="813"/>
                    <a:pt x="11015" y="813"/>
                  </a:cubicBezTo>
                  <a:cubicBezTo>
                    <a:pt x="13235" y="813"/>
                    <a:pt x="15500" y="1645"/>
                    <a:pt x="17891" y="2811"/>
                  </a:cubicBezTo>
                  <a:cubicBezTo>
                    <a:pt x="17900" y="2815"/>
                    <a:pt x="17909" y="2817"/>
                    <a:pt x="17917" y="2817"/>
                  </a:cubicBezTo>
                  <a:cubicBezTo>
                    <a:pt x="17968" y="2817"/>
                    <a:pt x="17996" y="2746"/>
                    <a:pt x="17945" y="2715"/>
                  </a:cubicBezTo>
                  <a:cubicBezTo>
                    <a:pt x="15616" y="1199"/>
                    <a:pt x="13275" y="0"/>
                    <a:pt x="107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7163384" y="4875351"/>
              <a:ext cx="131656" cy="143910"/>
            </a:xfrm>
            <a:custGeom>
              <a:avLst/>
              <a:gdLst/>
              <a:ahLst/>
              <a:cxnLst/>
              <a:rect l="l" t="t" r="r" b="b"/>
              <a:pathLst>
                <a:path w="5071" h="5543" extrusionOk="0">
                  <a:moveTo>
                    <a:pt x="1663" y="1"/>
                  </a:moveTo>
                  <a:cubicBezTo>
                    <a:pt x="1400" y="1"/>
                    <a:pt x="1138" y="31"/>
                    <a:pt x="882" y="92"/>
                  </a:cubicBezTo>
                  <a:cubicBezTo>
                    <a:pt x="649" y="151"/>
                    <a:pt x="412" y="235"/>
                    <a:pt x="269" y="425"/>
                  </a:cubicBezTo>
                  <a:cubicBezTo>
                    <a:pt x="0" y="758"/>
                    <a:pt x="162" y="1283"/>
                    <a:pt x="489" y="1563"/>
                  </a:cubicBezTo>
                  <a:cubicBezTo>
                    <a:pt x="811" y="1838"/>
                    <a:pt x="1251" y="1926"/>
                    <a:pt x="1675" y="2009"/>
                  </a:cubicBezTo>
                  <a:cubicBezTo>
                    <a:pt x="1228" y="2218"/>
                    <a:pt x="1216" y="2910"/>
                    <a:pt x="1543" y="3273"/>
                  </a:cubicBezTo>
                  <a:cubicBezTo>
                    <a:pt x="1865" y="3642"/>
                    <a:pt x="2395" y="3755"/>
                    <a:pt x="2884" y="3785"/>
                  </a:cubicBezTo>
                  <a:cubicBezTo>
                    <a:pt x="2515" y="3964"/>
                    <a:pt x="2288" y="4404"/>
                    <a:pt x="2372" y="4810"/>
                  </a:cubicBezTo>
                  <a:cubicBezTo>
                    <a:pt x="2455" y="5215"/>
                    <a:pt x="2843" y="5531"/>
                    <a:pt x="3253" y="5542"/>
                  </a:cubicBezTo>
                  <a:lnTo>
                    <a:pt x="4897" y="3953"/>
                  </a:lnTo>
                  <a:cubicBezTo>
                    <a:pt x="5070" y="2152"/>
                    <a:pt x="4671" y="1415"/>
                    <a:pt x="3849" y="758"/>
                  </a:cubicBezTo>
                  <a:cubicBezTo>
                    <a:pt x="3238" y="268"/>
                    <a:pt x="2448" y="1"/>
                    <a:pt x="16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6583044" y="4643506"/>
              <a:ext cx="215047" cy="137394"/>
            </a:xfrm>
            <a:custGeom>
              <a:avLst/>
              <a:gdLst/>
              <a:ahLst/>
              <a:cxnLst/>
              <a:rect l="l" t="t" r="r" b="b"/>
              <a:pathLst>
                <a:path w="8283" h="5292" extrusionOk="0">
                  <a:moveTo>
                    <a:pt x="6011" y="0"/>
                  </a:moveTo>
                  <a:cubicBezTo>
                    <a:pt x="5825" y="0"/>
                    <a:pt x="5638" y="15"/>
                    <a:pt x="5451" y="44"/>
                  </a:cubicBezTo>
                  <a:cubicBezTo>
                    <a:pt x="5005" y="108"/>
                    <a:pt x="4749" y="627"/>
                    <a:pt x="4986" y="1009"/>
                  </a:cubicBezTo>
                  <a:cubicBezTo>
                    <a:pt x="5112" y="1211"/>
                    <a:pt x="5214" y="1425"/>
                    <a:pt x="5279" y="1645"/>
                  </a:cubicBezTo>
                  <a:cubicBezTo>
                    <a:pt x="4774" y="1415"/>
                    <a:pt x="4223" y="1300"/>
                    <a:pt x="3674" y="1300"/>
                  </a:cubicBezTo>
                  <a:cubicBezTo>
                    <a:pt x="3304" y="1300"/>
                    <a:pt x="2935" y="1352"/>
                    <a:pt x="2580" y="1455"/>
                  </a:cubicBezTo>
                  <a:cubicBezTo>
                    <a:pt x="2127" y="1587"/>
                    <a:pt x="2027" y="2087"/>
                    <a:pt x="2247" y="2456"/>
                  </a:cubicBezTo>
                  <a:cubicBezTo>
                    <a:pt x="2324" y="2593"/>
                    <a:pt x="2407" y="2605"/>
                    <a:pt x="2247" y="2706"/>
                  </a:cubicBezTo>
                  <a:cubicBezTo>
                    <a:pt x="2139" y="2778"/>
                    <a:pt x="1906" y="2784"/>
                    <a:pt x="1782" y="2796"/>
                  </a:cubicBezTo>
                  <a:cubicBezTo>
                    <a:pt x="1640" y="2815"/>
                    <a:pt x="1499" y="2824"/>
                    <a:pt x="1357" y="2824"/>
                  </a:cubicBezTo>
                  <a:cubicBezTo>
                    <a:pt x="1184" y="2824"/>
                    <a:pt x="1011" y="2810"/>
                    <a:pt x="840" y="2784"/>
                  </a:cubicBezTo>
                  <a:cubicBezTo>
                    <a:pt x="738" y="2769"/>
                    <a:pt x="626" y="2754"/>
                    <a:pt x="519" y="2754"/>
                  </a:cubicBezTo>
                  <a:cubicBezTo>
                    <a:pt x="356" y="2754"/>
                    <a:pt x="203" y="2789"/>
                    <a:pt x="113" y="2915"/>
                  </a:cubicBezTo>
                  <a:cubicBezTo>
                    <a:pt x="0" y="3082"/>
                    <a:pt x="61" y="3314"/>
                    <a:pt x="155" y="3493"/>
                  </a:cubicBezTo>
                  <a:cubicBezTo>
                    <a:pt x="364" y="3897"/>
                    <a:pt x="710" y="4226"/>
                    <a:pt x="1097" y="4476"/>
                  </a:cubicBezTo>
                  <a:cubicBezTo>
                    <a:pt x="1872" y="4990"/>
                    <a:pt x="2699" y="5291"/>
                    <a:pt x="3608" y="5291"/>
                  </a:cubicBezTo>
                  <a:cubicBezTo>
                    <a:pt x="3732" y="5291"/>
                    <a:pt x="3858" y="5286"/>
                    <a:pt x="3985" y="5274"/>
                  </a:cubicBezTo>
                  <a:cubicBezTo>
                    <a:pt x="4915" y="5184"/>
                    <a:pt x="5821" y="4821"/>
                    <a:pt x="6531" y="4208"/>
                  </a:cubicBezTo>
                  <a:cubicBezTo>
                    <a:pt x="7656" y="3231"/>
                    <a:pt x="8282" y="2247"/>
                    <a:pt x="8073" y="776"/>
                  </a:cubicBezTo>
                  <a:lnTo>
                    <a:pt x="7067" y="174"/>
                  </a:lnTo>
                  <a:cubicBezTo>
                    <a:pt x="6728" y="56"/>
                    <a:pt x="6372" y="0"/>
                    <a:pt x="60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6847394" y="4580105"/>
              <a:ext cx="351428" cy="146221"/>
            </a:xfrm>
            <a:custGeom>
              <a:avLst/>
              <a:gdLst/>
              <a:ahLst/>
              <a:cxnLst/>
              <a:rect l="l" t="t" r="r" b="b"/>
              <a:pathLst>
                <a:path w="13536" h="5632" extrusionOk="0">
                  <a:moveTo>
                    <a:pt x="4750" y="0"/>
                  </a:moveTo>
                  <a:cubicBezTo>
                    <a:pt x="4450" y="0"/>
                    <a:pt x="4152" y="43"/>
                    <a:pt x="3861" y="138"/>
                  </a:cubicBezTo>
                  <a:cubicBezTo>
                    <a:pt x="2524" y="568"/>
                    <a:pt x="1524" y="2009"/>
                    <a:pt x="159" y="2009"/>
                  </a:cubicBezTo>
                  <a:cubicBezTo>
                    <a:pt x="107" y="2009"/>
                    <a:pt x="54" y="2007"/>
                    <a:pt x="0" y="2003"/>
                  </a:cubicBezTo>
                  <a:lnTo>
                    <a:pt x="0" y="2003"/>
                  </a:lnTo>
                  <a:cubicBezTo>
                    <a:pt x="584" y="2849"/>
                    <a:pt x="1317" y="3636"/>
                    <a:pt x="2217" y="4136"/>
                  </a:cubicBezTo>
                  <a:cubicBezTo>
                    <a:pt x="2925" y="4533"/>
                    <a:pt x="3748" y="4657"/>
                    <a:pt x="4571" y="4657"/>
                  </a:cubicBezTo>
                  <a:cubicBezTo>
                    <a:pt x="4834" y="4657"/>
                    <a:pt x="5097" y="4644"/>
                    <a:pt x="5357" y="4624"/>
                  </a:cubicBezTo>
                  <a:cubicBezTo>
                    <a:pt x="6302" y="4545"/>
                    <a:pt x="7249" y="4372"/>
                    <a:pt x="8199" y="4372"/>
                  </a:cubicBezTo>
                  <a:cubicBezTo>
                    <a:pt x="8320" y="4372"/>
                    <a:pt x="8440" y="4374"/>
                    <a:pt x="8561" y="4380"/>
                  </a:cubicBezTo>
                  <a:cubicBezTo>
                    <a:pt x="9639" y="4433"/>
                    <a:pt x="10760" y="4791"/>
                    <a:pt x="11426" y="5632"/>
                  </a:cubicBezTo>
                  <a:lnTo>
                    <a:pt x="13535" y="4452"/>
                  </a:lnTo>
                  <a:lnTo>
                    <a:pt x="13535" y="4452"/>
                  </a:lnTo>
                  <a:cubicBezTo>
                    <a:pt x="13374" y="4478"/>
                    <a:pt x="13213" y="4490"/>
                    <a:pt x="13052" y="4490"/>
                  </a:cubicBezTo>
                  <a:cubicBezTo>
                    <a:pt x="12002" y="4490"/>
                    <a:pt x="10976" y="3965"/>
                    <a:pt x="10134" y="3314"/>
                  </a:cubicBezTo>
                  <a:cubicBezTo>
                    <a:pt x="9163" y="2557"/>
                    <a:pt x="8341" y="1621"/>
                    <a:pt x="7328" y="919"/>
                  </a:cubicBezTo>
                  <a:cubicBezTo>
                    <a:pt x="6572" y="391"/>
                    <a:pt x="5654" y="0"/>
                    <a:pt x="47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6837477" y="4824049"/>
              <a:ext cx="160734" cy="138821"/>
            </a:xfrm>
            <a:custGeom>
              <a:avLst/>
              <a:gdLst/>
              <a:ahLst/>
              <a:cxnLst/>
              <a:rect l="l" t="t" r="r" b="b"/>
              <a:pathLst>
                <a:path w="6191" h="5347" extrusionOk="0">
                  <a:moveTo>
                    <a:pt x="6190" y="0"/>
                  </a:moveTo>
                  <a:lnTo>
                    <a:pt x="4964" y="179"/>
                  </a:lnTo>
                  <a:cubicBezTo>
                    <a:pt x="4314" y="589"/>
                    <a:pt x="3671" y="1007"/>
                    <a:pt x="3022" y="1424"/>
                  </a:cubicBezTo>
                  <a:cubicBezTo>
                    <a:pt x="2164" y="1972"/>
                    <a:pt x="1252" y="2586"/>
                    <a:pt x="900" y="3545"/>
                  </a:cubicBezTo>
                  <a:cubicBezTo>
                    <a:pt x="787" y="3855"/>
                    <a:pt x="740" y="4194"/>
                    <a:pt x="627" y="4510"/>
                  </a:cubicBezTo>
                  <a:cubicBezTo>
                    <a:pt x="512" y="4826"/>
                    <a:pt x="311" y="5136"/>
                    <a:pt x="1" y="5261"/>
                  </a:cubicBezTo>
                  <a:cubicBezTo>
                    <a:pt x="253" y="5318"/>
                    <a:pt x="512" y="5346"/>
                    <a:pt x="770" y="5346"/>
                  </a:cubicBezTo>
                  <a:cubicBezTo>
                    <a:pt x="1719" y="5346"/>
                    <a:pt x="2668" y="4970"/>
                    <a:pt x="3336" y="4296"/>
                  </a:cubicBezTo>
                  <a:cubicBezTo>
                    <a:pt x="4565" y="3075"/>
                    <a:pt x="4821" y="1061"/>
                    <a:pt x="6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7260977" y="4712384"/>
              <a:ext cx="129008" cy="140898"/>
            </a:xfrm>
            <a:custGeom>
              <a:avLst/>
              <a:gdLst/>
              <a:ahLst/>
              <a:cxnLst/>
              <a:rect l="l" t="t" r="r" b="b"/>
              <a:pathLst>
                <a:path w="4969" h="5427" extrusionOk="0">
                  <a:moveTo>
                    <a:pt x="4790" y="302"/>
                  </a:moveTo>
                  <a:lnTo>
                    <a:pt x="4969" y="358"/>
                  </a:lnTo>
                  <a:cubicBezTo>
                    <a:pt x="4913" y="331"/>
                    <a:pt x="4853" y="313"/>
                    <a:pt x="4790" y="302"/>
                  </a:cubicBezTo>
                  <a:close/>
                  <a:moveTo>
                    <a:pt x="3365" y="1"/>
                  </a:moveTo>
                  <a:cubicBezTo>
                    <a:pt x="2618" y="1"/>
                    <a:pt x="1869" y="249"/>
                    <a:pt x="1276" y="708"/>
                  </a:cubicBezTo>
                  <a:cubicBezTo>
                    <a:pt x="501" y="1310"/>
                    <a:pt x="0" y="2311"/>
                    <a:pt x="162" y="3282"/>
                  </a:cubicBezTo>
                  <a:cubicBezTo>
                    <a:pt x="222" y="3652"/>
                    <a:pt x="371" y="3997"/>
                    <a:pt x="442" y="4367"/>
                  </a:cubicBezTo>
                  <a:cubicBezTo>
                    <a:pt x="514" y="4730"/>
                    <a:pt x="489" y="5141"/>
                    <a:pt x="250" y="5427"/>
                  </a:cubicBezTo>
                  <a:cubicBezTo>
                    <a:pt x="1193" y="5332"/>
                    <a:pt x="2247" y="5094"/>
                    <a:pt x="2736" y="4277"/>
                  </a:cubicBezTo>
                  <a:cubicBezTo>
                    <a:pt x="3022" y="3801"/>
                    <a:pt x="3052" y="3223"/>
                    <a:pt x="3069" y="2663"/>
                  </a:cubicBezTo>
                  <a:cubicBezTo>
                    <a:pt x="3087" y="2109"/>
                    <a:pt x="3110" y="1525"/>
                    <a:pt x="3390" y="1043"/>
                  </a:cubicBezTo>
                  <a:cubicBezTo>
                    <a:pt x="3617" y="657"/>
                    <a:pt x="4181" y="291"/>
                    <a:pt x="4654" y="291"/>
                  </a:cubicBezTo>
                  <a:cubicBezTo>
                    <a:pt x="4700" y="291"/>
                    <a:pt x="4746" y="295"/>
                    <a:pt x="4790" y="302"/>
                  </a:cubicBezTo>
                  <a:lnTo>
                    <a:pt x="4790" y="302"/>
                  </a:lnTo>
                  <a:lnTo>
                    <a:pt x="4047" y="72"/>
                  </a:lnTo>
                  <a:cubicBezTo>
                    <a:pt x="3823" y="24"/>
                    <a:pt x="3594" y="1"/>
                    <a:pt x="3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7326558" y="4593372"/>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7336710" y="4448995"/>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7575279" y="4485446"/>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8072279" y="4723782"/>
              <a:ext cx="214995" cy="137368"/>
            </a:xfrm>
            <a:custGeom>
              <a:avLst/>
              <a:gdLst/>
              <a:ahLst/>
              <a:cxnLst/>
              <a:rect l="l" t="t" r="r" b="b"/>
              <a:pathLst>
                <a:path w="8281" h="5291" extrusionOk="0">
                  <a:moveTo>
                    <a:pt x="4677" y="1"/>
                  </a:moveTo>
                  <a:cubicBezTo>
                    <a:pt x="4550" y="1"/>
                    <a:pt x="4421" y="7"/>
                    <a:pt x="4290" y="19"/>
                  </a:cubicBezTo>
                  <a:cubicBezTo>
                    <a:pt x="3361" y="103"/>
                    <a:pt x="2454" y="472"/>
                    <a:pt x="1752" y="1086"/>
                  </a:cubicBezTo>
                  <a:cubicBezTo>
                    <a:pt x="625" y="2056"/>
                    <a:pt x="0" y="3046"/>
                    <a:pt x="208" y="4517"/>
                  </a:cubicBezTo>
                  <a:lnTo>
                    <a:pt x="1209" y="5113"/>
                  </a:lnTo>
                  <a:cubicBezTo>
                    <a:pt x="1550" y="5236"/>
                    <a:pt x="1911" y="5290"/>
                    <a:pt x="2275" y="5290"/>
                  </a:cubicBezTo>
                  <a:cubicBezTo>
                    <a:pt x="2458" y="5290"/>
                    <a:pt x="2642" y="5277"/>
                    <a:pt x="2824" y="5251"/>
                  </a:cubicBezTo>
                  <a:cubicBezTo>
                    <a:pt x="3276" y="5179"/>
                    <a:pt x="3526" y="4666"/>
                    <a:pt x="3289" y="4280"/>
                  </a:cubicBezTo>
                  <a:cubicBezTo>
                    <a:pt x="3163" y="4083"/>
                    <a:pt x="3068" y="3862"/>
                    <a:pt x="3003" y="3648"/>
                  </a:cubicBezTo>
                  <a:lnTo>
                    <a:pt x="3003" y="3648"/>
                  </a:lnTo>
                  <a:cubicBezTo>
                    <a:pt x="3507" y="3879"/>
                    <a:pt x="4053" y="3991"/>
                    <a:pt x="4598" y="3991"/>
                  </a:cubicBezTo>
                  <a:cubicBezTo>
                    <a:pt x="4969" y="3991"/>
                    <a:pt x="5339" y="3939"/>
                    <a:pt x="5696" y="3838"/>
                  </a:cubicBezTo>
                  <a:cubicBezTo>
                    <a:pt x="6155" y="3708"/>
                    <a:pt x="6256" y="3200"/>
                    <a:pt x="6034" y="2837"/>
                  </a:cubicBezTo>
                  <a:cubicBezTo>
                    <a:pt x="5952" y="2700"/>
                    <a:pt x="5874" y="2683"/>
                    <a:pt x="6029" y="2581"/>
                  </a:cubicBezTo>
                  <a:cubicBezTo>
                    <a:pt x="6142" y="2515"/>
                    <a:pt x="6369" y="2510"/>
                    <a:pt x="6499" y="2493"/>
                  </a:cubicBezTo>
                  <a:cubicBezTo>
                    <a:pt x="6644" y="2476"/>
                    <a:pt x="6790" y="2467"/>
                    <a:pt x="6937" y="2467"/>
                  </a:cubicBezTo>
                  <a:cubicBezTo>
                    <a:pt x="7106" y="2467"/>
                    <a:pt x="7276" y="2479"/>
                    <a:pt x="7441" y="2504"/>
                  </a:cubicBezTo>
                  <a:cubicBezTo>
                    <a:pt x="7544" y="2521"/>
                    <a:pt x="7657" y="2537"/>
                    <a:pt x="7765" y="2537"/>
                  </a:cubicBezTo>
                  <a:cubicBezTo>
                    <a:pt x="7925" y="2537"/>
                    <a:pt x="8073" y="2501"/>
                    <a:pt x="8162" y="2372"/>
                  </a:cubicBezTo>
                  <a:cubicBezTo>
                    <a:pt x="8281" y="2212"/>
                    <a:pt x="8215" y="1979"/>
                    <a:pt x="8126" y="1801"/>
                  </a:cubicBezTo>
                  <a:cubicBezTo>
                    <a:pt x="7912" y="1396"/>
                    <a:pt x="7566" y="1068"/>
                    <a:pt x="7185" y="818"/>
                  </a:cubicBezTo>
                  <a:cubicBezTo>
                    <a:pt x="6407" y="306"/>
                    <a:pt x="5582" y="1"/>
                    <a:pt x="46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7671496" y="4778277"/>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7872108" y="4541862"/>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7480178" y="4651268"/>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8754859" y="4703661"/>
              <a:ext cx="240517" cy="97385"/>
            </a:xfrm>
            <a:custGeom>
              <a:avLst/>
              <a:gdLst/>
              <a:ahLst/>
              <a:cxnLst/>
              <a:rect l="l" t="t" r="r" b="b"/>
              <a:pathLst>
                <a:path w="9264" h="3751" extrusionOk="0">
                  <a:moveTo>
                    <a:pt x="4471" y="1"/>
                  </a:moveTo>
                  <a:cubicBezTo>
                    <a:pt x="4450" y="1"/>
                    <a:pt x="4429" y="1"/>
                    <a:pt x="4408" y="2"/>
                  </a:cubicBezTo>
                  <a:cubicBezTo>
                    <a:pt x="2640" y="62"/>
                    <a:pt x="0" y="1349"/>
                    <a:pt x="0" y="1349"/>
                  </a:cubicBezTo>
                  <a:cubicBezTo>
                    <a:pt x="0" y="1349"/>
                    <a:pt x="2276" y="3208"/>
                    <a:pt x="3986" y="3672"/>
                  </a:cubicBezTo>
                  <a:cubicBezTo>
                    <a:pt x="4189" y="3727"/>
                    <a:pt x="4417" y="3750"/>
                    <a:pt x="4662" y="3750"/>
                  </a:cubicBezTo>
                  <a:cubicBezTo>
                    <a:pt x="6490" y="3750"/>
                    <a:pt x="9264" y="2421"/>
                    <a:pt x="9264" y="2421"/>
                  </a:cubicBezTo>
                  <a:cubicBezTo>
                    <a:pt x="9264" y="2421"/>
                    <a:pt x="6250" y="1"/>
                    <a:pt x="44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8588284" y="4813352"/>
              <a:ext cx="108913" cy="240387"/>
            </a:xfrm>
            <a:custGeom>
              <a:avLst/>
              <a:gdLst/>
              <a:ahLst/>
              <a:cxnLst/>
              <a:rect l="l" t="t" r="r" b="b"/>
              <a:pathLst>
                <a:path w="4195" h="9259" extrusionOk="0">
                  <a:moveTo>
                    <a:pt x="2789" y="1"/>
                  </a:moveTo>
                  <a:cubicBezTo>
                    <a:pt x="2789" y="1"/>
                    <a:pt x="930" y="2277"/>
                    <a:pt x="465" y="3987"/>
                  </a:cubicBezTo>
                  <a:cubicBezTo>
                    <a:pt x="0" y="5691"/>
                    <a:pt x="1709" y="9259"/>
                    <a:pt x="1709" y="9259"/>
                  </a:cubicBezTo>
                  <a:cubicBezTo>
                    <a:pt x="1709" y="9259"/>
                    <a:pt x="4194" y="6179"/>
                    <a:pt x="4134" y="4410"/>
                  </a:cubicBezTo>
                  <a:cubicBezTo>
                    <a:pt x="4075" y="2640"/>
                    <a:pt x="2789" y="1"/>
                    <a:pt x="2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8391202" y="4471166"/>
              <a:ext cx="543084" cy="596982"/>
            </a:xfrm>
            <a:custGeom>
              <a:avLst/>
              <a:gdLst/>
              <a:ahLst/>
              <a:cxnLst/>
              <a:rect l="l" t="t" r="r" b="b"/>
              <a:pathLst>
                <a:path w="20918" h="22994" extrusionOk="0">
                  <a:moveTo>
                    <a:pt x="13196" y="1"/>
                  </a:moveTo>
                  <a:cubicBezTo>
                    <a:pt x="13032" y="1"/>
                    <a:pt x="12867" y="11"/>
                    <a:pt x="12703" y="33"/>
                  </a:cubicBezTo>
                  <a:cubicBezTo>
                    <a:pt x="11433" y="193"/>
                    <a:pt x="10259" y="1057"/>
                    <a:pt x="9813" y="2249"/>
                  </a:cubicBezTo>
                  <a:cubicBezTo>
                    <a:pt x="9527" y="3017"/>
                    <a:pt x="9557" y="3917"/>
                    <a:pt x="9956" y="4632"/>
                  </a:cubicBezTo>
                  <a:cubicBezTo>
                    <a:pt x="10352" y="5331"/>
                    <a:pt x="11118" y="5825"/>
                    <a:pt x="11921" y="5825"/>
                  </a:cubicBezTo>
                  <a:cubicBezTo>
                    <a:pt x="11939" y="5825"/>
                    <a:pt x="11957" y="5825"/>
                    <a:pt x="11975" y="5824"/>
                  </a:cubicBezTo>
                  <a:cubicBezTo>
                    <a:pt x="12797" y="5800"/>
                    <a:pt x="13590" y="5209"/>
                    <a:pt x="13781" y="4411"/>
                  </a:cubicBezTo>
                  <a:cubicBezTo>
                    <a:pt x="13966" y="3613"/>
                    <a:pt x="13477" y="2690"/>
                    <a:pt x="12684" y="2464"/>
                  </a:cubicBezTo>
                  <a:cubicBezTo>
                    <a:pt x="13015" y="1905"/>
                    <a:pt x="13670" y="1597"/>
                    <a:pt x="14321" y="1597"/>
                  </a:cubicBezTo>
                  <a:cubicBezTo>
                    <a:pt x="14503" y="1597"/>
                    <a:pt x="14685" y="1621"/>
                    <a:pt x="14859" y="1670"/>
                  </a:cubicBezTo>
                  <a:cubicBezTo>
                    <a:pt x="15657" y="1898"/>
                    <a:pt x="16278" y="2588"/>
                    <a:pt x="16539" y="3375"/>
                  </a:cubicBezTo>
                  <a:cubicBezTo>
                    <a:pt x="16801" y="4161"/>
                    <a:pt x="16742" y="5030"/>
                    <a:pt x="16498" y="5824"/>
                  </a:cubicBezTo>
                  <a:cubicBezTo>
                    <a:pt x="15793" y="8092"/>
                    <a:pt x="13475" y="9722"/>
                    <a:pt x="11117" y="9722"/>
                  </a:cubicBezTo>
                  <a:cubicBezTo>
                    <a:pt x="10880" y="9722"/>
                    <a:pt x="10644" y="9705"/>
                    <a:pt x="10408" y="9672"/>
                  </a:cubicBezTo>
                  <a:cubicBezTo>
                    <a:pt x="10372" y="9655"/>
                    <a:pt x="10350" y="9649"/>
                    <a:pt x="10350" y="9649"/>
                  </a:cubicBezTo>
                  <a:lnTo>
                    <a:pt x="10350" y="9649"/>
                  </a:lnTo>
                  <a:cubicBezTo>
                    <a:pt x="10350" y="9649"/>
                    <a:pt x="10350" y="9672"/>
                    <a:pt x="10355" y="9707"/>
                  </a:cubicBezTo>
                  <a:cubicBezTo>
                    <a:pt x="10122" y="12311"/>
                    <a:pt x="7823" y="14575"/>
                    <a:pt x="5219" y="14761"/>
                  </a:cubicBezTo>
                  <a:cubicBezTo>
                    <a:pt x="5108" y="14768"/>
                    <a:pt x="4997" y="14771"/>
                    <a:pt x="4885" y="14771"/>
                  </a:cubicBezTo>
                  <a:cubicBezTo>
                    <a:pt x="4163" y="14771"/>
                    <a:pt x="3433" y="14618"/>
                    <a:pt x="2824" y="14242"/>
                  </a:cubicBezTo>
                  <a:cubicBezTo>
                    <a:pt x="2115" y="13801"/>
                    <a:pt x="1592" y="13045"/>
                    <a:pt x="1550" y="12210"/>
                  </a:cubicBezTo>
                  <a:cubicBezTo>
                    <a:pt x="1507" y="11382"/>
                    <a:pt x="2026" y="10524"/>
                    <a:pt x="2819" y="10279"/>
                  </a:cubicBezTo>
                  <a:cubicBezTo>
                    <a:pt x="2860" y="11097"/>
                    <a:pt x="3633" y="11787"/>
                    <a:pt x="4450" y="11787"/>
                  </a:cubicBezTo>
                  <a:cubicBezTo>
                    <a:pt x="4454" y="11787"/>
                    <a:pt x="4459" y="11787"/>
                    <a:pt x="4463" y="11786"/>
                  </a:cubicBezTo>
                  <a:cubicBezTo>
                    <a:pt x="5285" y="11786"/>
                    <a:pt x="6041" y="11150"/>
                    <a:pt x="6256" y="10357"/>
                  </a:cubicBezTo>
                  <a:cubicBezTo>
                    <a:pt x="6465" y="9565"/>
                    <a:pt x="6161" y="8677"/>
                    <a:pt x="5554" y="8118"/>
                  </a:cubicBezTo>
                  <a:cubicBezTo>
                    <a:pt x="5045" y="7649"/>
                    <a:pt x="4344" y="7415"/>
                    <a:pt x="3648" y="7415"/>
                  </a:cubicBezTo>
                  <a:cubicBezTo>
                    <a:pt x="3520" y="7415"/>
                    <a:pt x="3392" y="7423"/>
                    <a:pt x="3266" y="7438"/>
                  </a:cubicBezTo>
                  <a:cubicBezTo>
                    <a:pt x="2002" y="7598"/>
                    <a:pt x="900" y="8546"/>
                    <a:pt x="448" y="9738"/>
                  </a:cubicBezTo>
                  <a:cubicBezTo>
                    <a:pt x="0" y="10929"/>
                    <a:pt x="179" y="12317"/>
                    <a:pt x="835" y="13414"/>
                  </a:cubicBezTo>
                  <a:cubicBezTo>
                    <a:pt x="1689" y="14841"/>
                    <a:pt x="3354" y="15713"/>
                    <a:pt x="5006" y="15713"/>
                  </a:cubicBezTo>
                  <a:cubicBezTo>
                    <a:pt x="5451" y="15713"/>
                    <a:pt x="5895" y="15649"/>
                    <a:pt x="6322" y="15517"/>
                  </a:cubicBezTo>
                  <a:cubicBezTo>
                    <a:pt x="8246" y="14921"/>
                    <a:pt x="9539" y="13229"/>
                    <a:pt x="10630" y="11495"/>
                  </a:cubicBezTo>
                  <a:cubicBezTo>
                    <a:pt x="10861" y="12764"/>
                    <a:pt x="11266" y="14415"/>
                    <a:pt x="11898" y="15517"/>
                  </a:cubicBezTo>
                  <a:cubicBezTo>
                    <a:pt x="13060" y="17542"/>
                    <a:pt x="20917" y="22994"/>
                    <a:pt x="20917" y="22994"/>
                  </a:cubicBezTo>
                  <a:cubicBezTo>
                    <a:pt x="20917" y="22994"/>
                    <a:pt x="17409" y="14093"/>
                    <a:pt x="15711" y="12501"/>
                  </a:cubicBezTo>
                  <a:cubicBezTo>
                    <a:pt x="14776" y="11632"/>
                    <a:pt x="13262" y="10864"/>
                    <a:pt x="12082" y="10339"/>
                  </a:cubicBezTo>
                  <a:cubicBezTo>
                    <a:pt x="14018" y="9677"/>
                    <a:pt x="15962" y="8808"/>
                    <a:pt x="16980" y="7075"/>
                  </a:cubicBezTo>
                  <a:cubicBezTo>
                    <a:pt x="18052" y="5252"/>
                    <a:pt x="17707" y="2720"/>
                    <a:pt x="16188" y="1249"/>
                  </a:cubicBezTo>
                  <a:cubicBezTo>
                    <a:pt x="15395" y="476"/>
                    <a:pt x="14299" y="1"/>
                    <a:pt x="13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7374199" y="4887631"/>
              <a:ext cx="1144505" cy="274839"/>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7629411" y="4843962"/>
              <a:ext cx="138017" cy="172287"/>
            </a:xfrm>
            <a:custGeom>
              <a:avLst/>
              <a:gdLst/>
              <a:ahLst/>
              <a:cxnLst/>
              <a:rect l="l" t="t" r="r" b="b"/>
              <a:pathLst>
                <a:path w="5316" h="6636" extrusionOk="0">
                  <a:moveTo>
                    <a:pt x="2745" y="1"/>
                  </a:moveTo>
                  <a:cubicBezTo>
                    <a:pt x="2560" y="1"/>
                    <a:pt x="2377" y="33"/>
                    <a:pt x="2205" y="97"/>
                  </a:cubicBezTo>
                  <a:cubicBezTo>
                    <a:pt x="1603" y="330"/>
                    <a:pt x="1234" y="979"/>
                    <a:pt x="1359" y="1568"/>
                  </a:cubicBezTo>
                  <a:cubicBezTo>
                    <a:pt x="1437" y="1903"/>
                    <a:pt x="1675" y="2195"/>
                    <a:pt x="1997" y="2343"/>
                  </a:cubicBezTo>
                  <a:cubicBezTo>
                    <a:pt x="2152" y="2415"/>
                    <a:pt x="2313" y="2451"/>
                    <a:pt x="2469" y="2451"/>
                  </a:cubicBezTo>
                  <a:cubicBezTo>
                    <a:pt x="2625" y="2451"/>
                    <a:pt x="2777" y="2415"/>
                    <a:pt x="2914" y="2343"/>
                  </a:cubicBezTo>
                  <a:cubicBezTo>
                    <a:pt x="3099" y="2247"/>
                    <a:pt x="3170" y="2022"/>
                    <a:pt x="3075" y="1837"/>
                  </a:cubicBezTo>
                  <a:cubicBezTo>
                    <a:pt x="3009" y="1708"/>
                    <a:pt x="2877" y="1631"/>
                    <a:pt x="2742" y="1631"/>
                  </a:cubicBezTo>
                  <a:cubicBezTo>
                    <a:pt x="2683" y="1631"/>
                    <a:pt x="2624" y="1645"/>
                    <a:pt x="2568" y="1676"/>
                  </a:cubicBezTo>
                  <a:cubicBezTo>
                    <a:pt x="2537" y="1692"/>
                    <a:pt x="2504" y="1698"/>
                    <a:pt x="2472" y="1698"/>
                  </a:cubicBezTo>
                  <a:cubicBezTo>
                    <a:pt x="2409" y="1698"/>
                    <a:pt x="2351" y="1674"/>
                    <a:pt x="2318" y="1658"/>
                  </a:cubicBezTo>
                  <a:cubicBezTo>
                    <a:pt x="2211" y="1610"/>
                    <a:pt x="2122" y="1510"/>
                    <a:pt x="2098" y="1408"/>
                  </a:cubicBezTo>
                  <a:cubicBezTo>
                    <a:pt x="2051" y="1169"/>
                    <a:pt x="2230" y="902"/>
                    <a:pt x="2474" y="806"/>
                  </a:cubicBezTo>
                  <a:cubicBezTo>
                    <a:pt x="2558" y="774"/>
                    <a:pt x="2651" y="758"/>
                    <a:pt x="2748" y="758"/>
                  </a:cubicBezTo>
                  <a:cubicBezTo>
                    <a:pt x="2953" y="758"/>
                    <a:pt x="3173" y="829"/>
                    <a:pt x="3355" y="966"/>
                  </a:cubicBezTo>
                  <a:cubicBezTo>
                    <a:pt x="3611" y="1152"/>
                    <a:pt x="3820" y="1461"/>
                    <a:pt x="3968" y="1854"/>
                  </a:cubicBezTo>
                  <a:cubicBezTo>
                    <a:pt x="4482" y="3248"/>
                    <a:pt x="3927" y="4815"/>
                    <a:pt x="2646" y="5572"/>
                  </a:cubicBezTo>
                  <a:cubicBezTo>
                    <a:pt x="2337" y="5756"/>
                    <a:pt x="2032" y="5864"/>
                    <a:pt x="1752" y="5876"/>
                  </a:cubicBezTo>
                  <a:cubicBezTo>
                    <a:pt x="1728" y="5878"/>
                    <a:pt x="1704" y="5879"/>
                    <a:pt x="1679" y="5879"/>
                  </a:cubicBezTo>
                  <a:cubicBezTo>
                    <a:pt x="1409" y="5879"/>
                    <a:pt x="1159" y="5791"/>
                    <a:pt x="984" y="5632"/>
                  </a:cubicBezTo>
                  <a:cubicBezTo>
                    <a:pt x="805" y="5459"/>
                    <a:pt x="715" y="5197"/>
                    <a:pt x="781" y="4988"/>
                  </a:cubicBezTo>
                  <a:cubicBezTo>
                    <a:pt x="832" y="4812"/>
                    <a:pt x="1015" y="4670"/>
                    <a:pt x="1184" y="4670"/>
                  </a:cubicBezTo>
                  <a:cubicBezTo>
                    <a:pt x="1197" y="4670"/>
                    <a:pt x="1210" y="4671"/>
                    <a:pt x="1223" y="4673"/>
                  </a:cubicBezTo>
                  <a:cubicBezTo>
                    <a:pt x="1241" y="4675"/>
                    <a:pt x="1259" y="4676"/>
                    <a:pt x="1277" y="4676"/>
                  </a:cubicBezTo>
                  <a:cubicBezTo>
                    <a:pt x="1458" y="4676"/>
                    <a:pt x="1619" y="4541"/>
                    <a:pt x="1652" y="4351"/>
                  </a:cubicBezTo>
                  <a:cubicBezTo>
                    <a:pt x="1681" y="4148"/>
                    <a:pt x="1538" y="3952"/>
                    <a:pt x="1330" y="3922"/>
                  </a:cubicBezTo>
                  <a:cubicBezTo>
                    <a:pt x="1281" y="3915"/>
                    <a:pt x="1233" y="3912"/>
                    <a:pt x="1184" y="3912"/>
                  </a:cubicBezTo>
                  <a:cubicBezTo>
                    <a:pt x="685" y="3912"/>
                    <a:pt x="207" y="4263"/>
                    <a:pt x="55" y="4774"/>
                  </a:cubicBezTo>
                  <a:cubicBezTo>
                    <a:pt x="19" y="4887"/>
                    <a:pt x="0" y="5006"/>
                    <a:pt x="0" y="5126"/>
                  </a:cubicBezTo>
                  <a:cubicBezTo>
                    <a:pt x="0" y="5513"/>
                    <a:pt x="173" y="5912"/>
                    <a:pt x="472" y="6185"/>
                  </a:cubicBezTo>
                  <a:cubicBezTo>
                    <a:pt x="789" y="6475"/>
                    <a:pt x="1231" y="6635"/>
                    <a:pt x="1696" y="6635"/>
                  </a:cubicBezTo>
                  <a:cubicBezTo>
                    <a:pt x="1729" y="6635"/>
                    <a:pt x="1762" y="6634"/>
                    <a:pt x="1795" y="6633"/>
                  </a:cubicBezTo>
                  <a:cubicBezTo>
                    <a:pt x="2200" y="6609"/>
                    <a:pt x="2617" y="6471"/>
                    <a:pt x="3033" y="6221"/>
                  </a:cubicBezTo>
                  <a:cubicBezTo>
                    <a:pt x="4625" y="5274"/>
                    <a:pt x="5315" y="3326"/>
                    <a:pt x="4677" y="1593"/>
                  </a:cubicBezTo>
                  <a:cubicBezTo>
                    <a:pt x="4476" y="1051"/>
                    <a:pt x="4183" y="639"/>
                    <a:pt x="3802" y="359"/>
                  </a:cubicBezTo>
                  <a:cubicBezTo>
                    <a:pt x="3483" y="122"/>
                    <a:pt x="3109" y="1"/>
                    <a:pt x="2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7761975" y="5016613"/>
              <a:ext cx="118363" cy="49978"/>
            </a:xfrm>
            <a:custGeom>
              <a:avLst/>
              <a:gdLst/>
              <a:ahLst/>
              <a:cxnLst/>
              <a:rect l="l" t="t" r="r" b="b"/>
              <a:pathLst>
                <a:path w="4559" h="1925" extrusionOk="0">
                  <a:moveTo>
                    <a:pt x="2366" y="1"/>
                  </a:moveTo>
                  <a:cubicBezTo>
                    <a:pt x="2022" y="1"/>
                    <a:pt x="1681" y="92"/>
                    <a:pt x="1413" y="305"/>
                  </a:cubicBezTo>
                  <a:cubicBezTo>
                    <a:pt x="1180" y="489"/>
                    <a:pt x="1026" y="758"/>
                    <a:pt x="811" y="965"/>
                  </a:cubicBezTo>
                  <a:cubicBezTo>
                    <a:pt x="645" y="1126"/>
                    <a:pt x="419" y="1260"/>
                    <a:pt x="195" y="1260"/>
                  </a:cubicBezTo>
                  <a:cubicBezTo>
                    <a:pt x="130" y="1260"/>
                    <a:pt x="64" y="1248"/>
                    <a:pt x="0" y="1222"/>
                  </a:cubicBezTo>
                  <a:lnTo>
                    <a:pt x="0" y="1222"/>
                  </a:lnTo>
                  <a:cubicBezTo>
                    <a:pt x="533" y="1567"/>
                    <a:pt x="1130" y="1924"/>
                    <a:pt x="1743" y="1924"/>
                  </a:cubicBezTo>
                  <a:cubicBezTo>
                    <a:pt x="1851" y="1924"/>
                    <a:pt x="1959" y="1913"/>
                    <a:pt x="2068" y="1889"/>
                  </a:cubicBezTo>
                  <a:cubicBezTo>
                    <a:pt x="2527" y="1787"/>
                    <a:pt x="2896" y="1466"/>
                    <a:pt x="3272" y="1192"/>
                  </a:cubicBezTo>
                  <a:cubicBezTo>
                    <a:pt x="3606" y="947"/>
                    <a:pt x="3999" y="717"/>
                    <a:pt x="4409" y="717"/>
                  </a:cubicBezTo>
                  <a:cubicBezTo>
                    <a:pt x="4459" y="717"/>
                    <a:pt x="4509" y="721"/>
                    <a:pt x="4559" y="728"/>
                  </a:cubicBezTo>
                  <a:lnTo>
                    <a:pt x="4088" y="596"/>
                  </a:lnTo>
                  <a:cubicBezTo>
                    <a:pt x="3671" y="370"/>
                    <a:pt x="3242" y="143"/>
                    <a:pt x="2777" y="43"/>
                  </a:cubicBezTo>
                  <a:cubicBezTo>
                    <a:pt x="2643" y="15"/>
                    <a:pt x="2504" y="1"/>
                    <a:pt x="2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7518525" y="4909232"/>
              <a:ext cx="107043" cy="58338"/>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rot="10800000">
              <a:off x="5483391" y="4803625"/>
              <a:ext cx="763784" cy="254023"/>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rot="10800000">
              <a:off x="5228608" y="4546270"/>
              <a:ext cx="1144505" cy="274839"/>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rot="10800000">
              <a:off x="6121744" y="4741170"/>
              <a:ext cx="107043" cy="58338"/>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rot="10800000" flipH="1">
              <a:off x="8609287" y="695025"/>
              <a:ext cx="412129" cy="1072796"/>
            </a:xfrm>
            <a:custGeom>
              <a:avLst/>
              <a:gdLst/>
              <a:ahLst/>
              <a:cxnLst/>
              <a:rect l="l" t="t" r="r" b="b"/>
              <a:pathLst>
                <a:path w="15874" h="41321" extrusionOk="0">
                  <a:moveTo>
                    <a:pt x="7514" y="1"/>
                  </a:moveTo>
                  <a:cubicBezTo>
                    <a:pt x="7466" y="1"/>
                    <a:pt x="7421" y="45"/>
                    <a:pt x="7454" y="95"/>
                  </a:cubicBezTo>
                  <a:cubicBezTo>
                    <a:pt x="8664" y="1869"/>
                    <a:pt x="10010" y="3842"/>
                    <a:pt x="10551" y="5944"/>
                  </a:cubicBezTo>
                  <a:cubicBezTo>
                    <a:pt x="11274" y="8740"/>
                    <a:pt x="10237" y="10884"/>
                    <a:pt x="8931" y="13249"/>
                  </a:cubicBezTo>
                  <a:cubicBezTo>
                    <a:pt x="6971" y="16782"/>
                    <a:pt x="4886" y="20273"/>
                    <a:pt x="3254" y="23973"/>
                  </a:cubicBezTo>
                  <a:cubicBezTo>
                    <a:pt x="1026" y="29013"/>
                    <a:pt x="1" y="35924"/>
                    <a:pt x="4928" y="39809"/>
                  </a:cubicBezTo>
                  <a:cubicBezTo>
                    <a:pt x="6220" y="40824"/>
                    <a:pt x="7829" y="41321"/>
                    <a:pt x="9405" y="41321"/>
                  </a:cubicBezTo>
                  <a:cubicBezTo>
                    <a:pt x="12414" y="41321"/>
                    <a:pt x="15300" y="39509"/>
                    <a:pt x="15616" y="36037"/>
                  </a:cubicBezTo>
                  <a:cubicBezTo>
                    <a:pt x="15874" y="33216"/>
                    <a:pt x="13411" y="28821"/>
                    <a:pt x="10507" y="28821"/>
                  </a:cubicBezTo>
                  <a:cubicBezTo>
                    <a:pt x="9725" y="28821"/>
                    <a:pt x="8911" y="29140"/>
                    <a:pt x="8109" y="29894"/>
                  </a:cubicBezTo>
                  <a:cubicBezTo>
                    <a:pt x="7626" y="30351"/>
                    <a:pt x="8083" y="30995"/>
                    <a:pt x="8606" y="30995"/>
                  </a:cubicBezTo>
                  <a:cubicBezTo>
                    <a:pt x="8753" y="30995"/>
                    <a:pt x="8906" y="30944"/>
                    <a:pt x="9044" y="30824"/>
                  </a:cubicBezTo>
                  <a:cubicBezTo>
                    <a:pt x="9570" y="30365"/>
                    <a:pt x="10082" y="30175"/>
                    <a:pt x="10568" y="30175"/>
                  </a:cubicBezTo>
                  <a:cubicBezTo>
                    <a:pt x="12346" y="30175"/>
                    <a:pt x="13760" y="32728"/>
                    <a:pt x="14097" y="34005"/>
                  </a:cubicBezTo>
                  <a:cubicBezTo>
                    <a:pt x="14549" y="35721"/>
                    <a:pt x="14228" y="37580"/>
                    <a:pt x="12869" y="38808"/>
                  </a:cubicBezTo>
                  <a:cubicBezTo>
                    <a:pt x="11888" y="39689"/>
                    <a:pt x="10741" y="40070"/>
                    <a:pt x="9587" y="40070"/>
                  </a:cubicBezTo>
                  <a:cubicBezTo>
                    <a:pt x="7504" y="40070"/>
                    <a:pt x="5397" y="38831"/>
                    <a:pt x="4189" y="37056"/>
                  </a:cubicBezTo>
                  <a:cubicBezTo>
                    <a:pt x="1026" y="32404"/>
                    <a:pt x="3415" y="26470"/>
                    <a:pt x="5583" y="21989"/>
                  </a:cubicBezTo>
                  <a:cubicBezTo>
                    <a:pt x="7449" y="18147"/>
                    <a:pt x="10117" y="14017"/>
                    <a:pt x="11040" y="9805"/>
                  </a:cubicBezTo>
                  <a:cubicBezTo>
                    <a:pt x="11863" y="6040"/>
                    <a:pt x="9742" y="2906"/>
                    <a:pt x="7573" y="29"/>
                  </a:cubicBezTo>
                  <a:cubicBezTo>
                    <a:pt x="7557" y="9"/>
                    <a:pt x="7535" y="1"/>
                    <a:pt x="7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rot="10800000" flipH="1">
              <a:off x="8477346" y="1295615"/>
              <a:ext cx="408079" cy="462133"/>
            </a:xfrm>
            <a:custGeom>
              <a:avLst/>
              <a:gdLst/>
              <a:ahLst/>
              <a:cxnLst/>
              <a:rect l="l" t="t" r="r" b="b"/>
              <a:pathLst>
                <a:path w="15718" h="17800" extrusionOk="0">
                  <a:moveTo>
                    <a:pt x="11924" y="1"/>
                  </a:moveTo>
                  <a:cubicBezTo>
                    <a:pt x="11889" y="1"/>
                    <a:pt x="11854" y="37"/>
                    <a:pt x="11874" y="81"/>
                  </a:cubicBezTo>
                  <a:cubicBezTo>
                    <a:pt x="14085" y="4615"/>
                    <a:pt x="15097" y="8702"/>
                    <a:pt x="11505" y="12884"/>
                  </a:cubicBezTo>
                  <a:cubicBezTo>
                    <a:pt x="10272" y="14314"/>
                    <a:pt x="8497" y="16018"/>
                    <a:pt x="6554" y="16442"/>
                  </a:cubicBezTo>
                  <a:cubicBezTo>
                    <a:pt x="6317" y="16494"/>
                    <a:pt x="6072" y="16520"/>
                    <a:pt x="5825" y="16520"/>
                  </a:cubicBezTo>
                  <a:cubicBezTo>
                    <a:pt x="4591" y="16520"/>
                    <a:pt x="3306" y="15883"/>
                    <a:pt x="2670" y="14822"/>
                  </a:cubicBezTo>
                  <a:cubicBezTo>
                    <a:pt x="1380" y="12682"/>
                    <a:pt x="2636" y="10724"/>
                    <a:pt x="4484" y="10724"/>
                  </a:cubicBezTo>
                  <a:cubicBezTo>
                    <a:pt x="5162" y="10724"/>
                    <a:pt x="5920" y="10988"/>
                    <a:pt x="6661" y="11605"/>
                  </a:cubicBezTo>
                  <a:cubicBezTo>
                    <a:pt x="6749" y="11676"/>
                    <a:pt x="6850" y="11709"/>
                    <a:pt x="6947" y="11709"/>
                  </a:cubicBezTo>
                  <a:cubicBezTo>
                    <a:pt x="7187" y="11709"/>
                    <a:pt x="7405" y="11509"/>
                    <a:pt x="7340" y="11217"/>
                  </a:cubicBezTo>
                  <a:cubicBezTo>
                    <a:pt x="7033" y="9819"/>
                    <a:pt x="5913" y="9213"/>
                    <a:pt x="4701" y="9213"/>
                  </a:cubicBezTo>
                  <a:cubicBezTo>
                    <a:pt x="3330" y="9213"/>
                    <a:pt x="1840" y="9987"/>
                    <a:pt x="1271" y="11264"/>
                  </a:cubicBezTo>
                  <a:cubicBezTo>
                    <a:pt x="1" y="14112"/>
                    <a:pt x="2385" y="17646"/>
                    <a:pt x="5434" y="17794"/>
                  </a:cubicBezTo>
                  <a:cubicBezTo>
                    <a:pt x="5510" y="17798"/>
                    <a:pt x="5585" y="17800"/>
                    <a:pt x="5660" y="17800"/>
                  </a:cubicBezTo>
                  <a:cubicBezTo>
                    <a:pt x="9263" y="17800"/>
                    <a:pt x="12480" y="13654"/>
                    <a:pt x="13846" y="10775"/>
                  </a:cubicBezTo>
                  <a:cubicBezTo>
                    <a:pt x="15718" y="6843"/>
                    <a:pt x="14181" y="3424"/>
                    <a:pt x="11970" y="28"/>
                  </a:cubicBezTo>
                  <a:cubicBezTo>
                    <a:pt x="11959" y="9"/>
                    <a:pt x="11941" y="1"/>
                    <a:pt x="119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rot="10800000" flipH="1">
              <a:off x="8537839" y="1391625"/>
              <a:ext cx="147727" cy="124828"/>
            </a:xfrm>
            <a:custGeom>
              <a:avLst/>
              <a:gdLst/>
              <a:ahLst/>
              <a:cxnLst/>
              <a:rect l="l" t="t" r="r" b="b"/>
              <a:pathLst>
                <a:path w="5690" h="4808" extrusionOk="0">
                  <a:moveTo>
                    <a:pt x="2347" y="0"/>
                  </a:moveTo>
                  <a:cubicBezTo>
                    <a:pt x="2116" y="0"/>
                    <a:pt x="1864" y="13"/>
                    <a:pt x="1586" y="40"/>
                  </a:cubicBezTo>
                  <a:lnTo>
                    <a:pt x="0" y="1690"/>
                  </a:lnTo>
                  <a:cubicBezTo>
                    <a:pt x="6" y="2102"/>
                    <a:pt x="328" y="2482"/>
                    <a:pt x="728" y="2566"/>
                  </a:cubicBezTo>
                  <a:cubicBezTo>
                    <a:pt x="785" y="2578"/>
                    <a:pt x="843" y="2584"/>
                    <a:pt x="902" y="2584"/>
                  </a:cubicBezTo>
                  <a:cubicBezTo>
                    <a:pt x="1254" y="2584"/>
                    <a:pt x="1603" y="2376"/>
                    <a:pt x="1752" y="2053"/>
                  </a:cubicBezTo>
                  <a:cubicBezTo>
                    <a:pt x="1782" y="2548"/>
                    <a:pt x="1895" y="3073"/>
                    <a:pt x="2265" y="3400"/>
                  </a:cubicBezTo>
                  <a:cubicBezTo>
                    <a:pt x="2432" y="3548"/>
                    <a:pt x="2663" y="3625"/>
                    <a:pt x="2885" y="3625"/>
                  </a:cubicBezTo>
                  <a:cubicBezTo>
                    <a:pt x="3155" y="3625"/>
                    <a:pt x="3413" y="3511"/>
                    <a:pt x="3528" y="3269"/>
                  </a:cubicBezTo>
                  <a:cubicBezTo>
                    <a:pt x="3611" y="3686"/>
                    <a:pt x="3701" y="4126"/>
                    <a:pt x="3974" y="4455"/>
                  </a:cubicBezTo>
                  <a:cubicBezTo>
                    <a:pt x="4156" y="4668"/>
                    <a:pt x="4441" y="4808"/>
                    <a:pt x="4712" y="4808"/>
                  </a:cubicBezTo>
                  <a:cubicBezTo>
                    <a:pt x="4857" y="4808"/>
                    <a:pt x="4999" y="4767"/>
                    <a:pt x="5118" y="4675"/>
                  </a:cubicBezTo>
                  <a:cubicBezTo>
                    <a:pt x="5303" y="4527"/>
                    <a:pt x="5392" y="4288"/>
                    <a:pt x="5446" y="4062"/>
                  </a:cubicBezTo>
                  <a:cubicBezTo>
                    <a:pt x="5690" y="3037"/>
                    <a:pt x="5434" y="1910"/>
                    <a:pt x="4779" y="1088"/>
                  </a:cubicBezTo>
                  <a:cubicBezTo>
                    <a:pt x="4225" y="393"/>
                    <a:pt x="3611" y="0"/>
                    <a:pt x="23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rot="10800000" flipH="1">
              <a:off x="8774045" y="809182"/>
              <a:ext cx="140457" cy="209206"/>
            </a:xfrm>
            <a:custGeom>
              <a:avLst/>
              <a:gdLst/>
              <a:ahLst/>
              <a:cxnLst/>
              <a:rect l="l" t="t" r="r" b="b"/>
              <a:pathLst>
                <a:path w="5410" h="8058" extrusionOk="0">
                  <a:moveTo>
                    <a:pt x="4053" y="0"/>
                  </a:moveTo>
                  <a:cubicBezTo>
                    <a:pt x="2869" y="0"/>
                    <a:pt x="2014" y="601"/>
                    <a:pt x="1161" y="1583"/>
                  </a:cubicBezTo>
                  <a:cubicBezTo>
                    <a:pt x="554" y="2286"/>
                    <a:pt x="185" y="3192"/>
                    <a:pt x="95" y="4121"/>
                  </a:cubicBezTo>
                  <a:cubicBezTo>
                    <a:pt x="0" y="5182"/>
                    <a:pt x="316" y="6128"/>
                    <a:pt x="894" y="7016"/>
                  </a:cubicBezTo>
                  <a:cubicBezTo>
                    <a:pt x="1150" y="7398"/>
                    <a:pt x="1472" y="7743"/>
                    <a:pt x="1882" y="7951"/>
                  </a:cubicBezTo>
                  <a:cubicBezTo>
                    <a:pt x="1992" y="8010"/>
                    <a:pt x="2120" y="8058"/>
                    <a:pt x="2241" y="8058"/>
                  </a:cubicBezTo>
                  <a:cubicBezTo>
                    <a:pt x="2317" y="8058"/>
                    <a:pt x="2390" y="8039"/>
                    <a:pt x="2454" y="7993"/>
                  </a:cubicBezTo>
                  <a:cubicBezTo>
                    <a:pt x="2663" y="7844"/>
                    <a:pt x="2621" y="7528"/>
                    <a:pt x="2585" y="7272"/>
                  </a:cubicBezTo>
                  <a:cubicBezTo>
                    <a:pt x="2538" y="6956"/>
                    <a:pt x="2533" y="6640"/>
                    <a:pt x="2574" y="6326"/>
                  </a:cubicBezTo>
                  <a:cubicBezTo>
                    <a:pt x="2591" y="6200"/>
                    <a:pt x="2591" y="5974"/>
                    <a:pt x="2663" y="5861"/>
                  </a:cubicBezTo>
                  <a:cubicBezTo>
                    <a:pt x="2705" y="5796"/>
                    <a:pt x="2733" y="5771"/>
                    <a:pt x="2761" y="5771"/>
                  </a:cubicBezTo>
                  <a:cubicBezTo>
                    <a:pt x="2800" y="5771"/>
                    <a:pt x="2840" y="5818"/>
                    <a:pt x="2919" y="5867"/>
                  </a:cubicBezTo>
                  <a:cubicBezTo>
                    <a:pt x="3041" y="5941"/>
                    <a:pt x="3179" y="5978"/>
                    <a:pt x="3313" y="5978"/>
                  </a:cubicBezTo>
                  <a:cubicBezTo>
                    <a:pt x="3578" y="5978"/>
                    <a:pt x="3827" y="5831"/>
                    <a:pt x="3914" y="5526"/>
                  </a:cubicBezTo>
                  <a:cubicBezTo>
                    <a:pt x="4170" y="4646"/>
                    <a:pt x="4117" y="3681"/>
                    <a:pt x="3724" y="2834"/>
                  </a:cubicBezTo>
                  <a:lnTo>
                    <a:pt x="3724" y="2834"/>
                  </a:lnTo>
                  <a:cubicBezTo>
                    <a:pt x="3944" y="2900"/>
                    <a:pt x="4164" y="2994"/>
                    <a:pt x="4361" y="3120"/>
                  </a:cubicBezTo>
                  <a:cubicBezTo>
                    <a:pt x="4461" y="3183"/>
                    <a:pt x="4570" y="3211"/>
                    <a:pt x="4678" y="3211"/>
                  </a:cubicBezTo>
                  <a:cubicBezTo>
                    <a:pt x="4982" y="3211"/>
                    <a:pt x="5278" y="2985"/>
                    <a:pt x="5326" y="2655"/>
                  </a:cubicBezTo>
                  <a:cubicBezTo>
                    <a:pt x="5409" y="2113"/>
                    <a:pt x="5379" y="1553"/>
                    <a:pt x="5195" y="1041"/>
                  </a:cubicBezTo>
                  <a:lnTo>
                    <a:pt x="4599" y="40"/>
                  </a:lnTo>
                  <a:cubicBezTo>
                    <a:pt x="4409" y="13"/>
                    <a:pt x="4227" y="0"/>
                    <a:pt x="40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rot="10800000" flipH="1">
              <a:off x="8830644" y="1072078"/>
              <a:ext cx="152530" cy="351480"/>
            </a:xfrm>
            <a:custGeom>
              <a:avLst/>
              <a:gdLst/>
              <a:ahLst/>
              <a:cxnLst/>
              <a:rect l="l" t="t" r="r" b="b"/>
              <a:pathLst>
                <a:path w="5875" h="13538" extrusionOk="0">
                  <a:moveTo>
                    <a:pt x="1180" y="1"/>
                  </a:moveTo>
                  <a:lnTo>
                    <a:pt x="1" y="2104"/>
                  </a:lnTo>
                  <a:cubicBezTo>
                    <a:pt x="840" y="2778"/>
                    <a:pt x="1203" y="3897"/>
                    <a:pt x="1258" y="4969"/>
                  </a:cubicBezTo>
                  <a:cubicBezTo>
                    <a:pt x="1305" y="6042"/>
                    <a:pt x="1096" y="7109"/>
                    <a:pt x="1007" y="8181"/>
                  </a:cubicBezTo>
                  <a:cubicBezTo>
                    <a:pt x="924" y="9253"/>
                    <a:pt x="972" y="10379"/>
                    <a:pt x="1496" y="11321"/>
                  </a:cubicBezTo>
                  <a:cubicBezTo>
                    <a:pt x="1997" y="12215"/>
                    <a:pt x="2789" y="12952"/>
                    <a:pt x="3628" y="13537"/>
                  </a:cubicBezTo>
                  <a:cubicBezTo>
                    <a:pt x="3510" y="12083"/>
                    <a:pt x="5047" y="11058"/>
                    <a:pt x="5493" y="9677"/>
                  </a:cubicBezTo>
                  <a:cubicBezTo>
                    <a:pt x="5875" y="8503"/>
                    <a:pt x="5416" y="7210"/>
                    <a:pt x="4714" y="6203"/>
                  </a:cubicBezTo>
                  <a:cubicBezTo>
                    <a:pt x="4010" y="5195"/>
                    <a:pt x="3075" y="4368"/>
                    <a:pt x="2324" y="3397"/>
                  </a:cubicBezTo>
                  <a:cubicBezTo>
                    <a:pt x="1568" y="2426"/>
                    <a:pt x="989" y="1216"/>
                    <a:pt x="1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rot="10800000" flipH="1">
              <a:off x="8589348" y="1062368"/>
              <a:ext cx="143547" cy="160578"/>
            </a:xfrm>
            <a:custGeom>
              <a:avLst/>
              <a:gdLst/>
              <a:ahLst/>
              <a:cxnLst/>
              <a:rect l="l" t="t" r="r" b="b"/>
              <a:pathLst>
                <a:path w="5529" h="6185" extrusionOk="0">
                  <a:moveTo>
                    <a:pt x="5529" y="1"/>
                  </a:moveTo>
                  <a:lnTo>
                    <a:pt x="5529" y="1"/>
                  </a:lnTo>
                  <a:cubicBezTo>
                    <a:pt x="4469" y="1365"/>
                    <a:pt x="2454" y="1628"/>
                    <a:pt x="1233" y="2849"/>
                  </a:cubicBezTo>
                  <a:cubicBezTo>
                    <a:pt x="375" y="3701"/>
                    <a:pt x="1" y="5005"/>
                    <a:pt x="268" y="6185"/>
                  </a:cubicBezTo>
                  <a:cubicBezTo>
                    <a:pt x="400" y="5876"/>
                    <a:pt x="703" y="5679"/>
                    <a:pt x="1019" y="5560"/>
                  </a:cubicBezTo>
                  <a:cubicBezTo>
                    <a:pt x="1335" y="5447"/>
                    <a:pt x="1675" y="5398"/>
                    <a:pt x="1990" y="5285"/>
                  </a:cubicBezTo>
                  <a:cubicBezTo>
                    <a:pt x="2943" y="4934"/>
                    <a:pt x="3557" y="4023"/>
                    <a:pt x="4106" y="3165"/>
                  </a:cubicBezTo>
                  <a:cubicBezTo>
                    <a:pt x="4522" y="2521"/>
                    <a:pt x="4939" y="1872"/>
                    <a:pt x="5357" y="1222"/>
                  </a:cubicBezTo>
                  <a:lnTo>
                    <a:pt x="55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rot="10800000" flipH="1">
              <a:off x="8703661" y="1489140"/>
              <a:ext cx="144326" cy="125736"/>
            </a:xfrm>
            <a:custGeom>
              <a:avLst/>
              <a:gdLst/>
              <a:ahLst/>
              <a:cxnLst/>
              <a:rect l="l" t="t" r="r" b="b"/>
              <a:pathLst>
                <a:path w="5559" h="4843" extrusionOk="0">
                  <a:moveTo>
                    <a:pt x="5071" y="0"/>
                  </a:moveTo>
                  <a:lnTo>
                    <a:pt x="5129" y="190"/>
                  </a:lnTo>
                  <a:lnTo>
                    <a:pt x="5129" y="190"/>
                  </a:lnTo>
                  <a:cubicBezTo>
                    <a:pt x="5119" y="123"/>
                    <a:pt x="5100" y="60"/>
                    <a:pt x="5071" y="0"/>
                  </a:cubicBezTo>
                  <a:close/>
                  <a:moveTo>
                    <a:pt x="5129" y="190"/>
                  </a:moveTo>
                  <a:cubicBezTo>
                    <a:pt x="5207" y="684"/>
                    <a:pt x="4805" y="1338"/>
                    <a:pt x="4386" y="1585"/>
                  </a:cubicBezTo>
                  <a:cubicBezTo>
                    <a:pt x="3902" y="1865"/>
                    <a:pt x="3319" y="1889"/>
                    <a:pt x="2764" y="1906"/>
                  </a:cubicBezTo>
                  <a:cubicBezTo>
                    <a:pt x="2211" y="1925"/>
                    <a:pt x="1626" y="1955"/>
                    <a:pt x="1150" y="2241"/>
                  </a:cubicBezTo>
                  <a:cubicBezTo>
                    <a:pt x="333" y="2723"/>
                    <a:pt x="96" y="3778"/>
                    <a:pt x="0" y="4725"/>
                  </a:cubicBezTo>
                  <a:cubicBezTo>
                    <a:pt x="197" y="4556"/>
                    <a:pt x="453" y="4496"/>
                    <a:pt x="714" y="4496"/>
                  </a:cubicBezTo>
                  <a:cubicBezTo>
                    <a:pt x="832" y="4496"/>
                    <a:pt x="951" y="4508"/>
                    <a:pt x="1067" y="4529"/>
                  </a:cubicBezTo>
                  <a:cubicBezTo>
                    <a:pt x="1430" y="4600"/>
                    <a:pt x="1782" y="4749"/>
                    <a:pt x="2145" y="4815"/>
                  </a:cubicBezTo>
                  <a:cubicBezTo>
                    <a:pt x="2265" y="4834"/>
                    <a:pt x="2385" y="4843"/>
                    <a:pt x="2505" y="4843"/>
                  </a:cubicBezTo>
                  <a:cubicBezTo>
                    <a:pt x="3358" y="4843"/>
                    <a:pt x="4197" y="4379"/>
                    <a:pt x="4724" y="3699"/>
                  </a:cubicBezTo>
                  <a:cubicBezTo>
                    <a:pt x="5321" y="2926"/>
                    <a:pt x="5558" y="1883"/>
                    <a:pt x="5356" y="924"/>
                  </a:cubicBezTo>
                  <a:lnTo>
                    <a:pt x="5129" y="19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rot="10800000" flipH="1">
              <a:off x="8587894" y="1551943"/>
              <a:ext cx="412129" cy="1072978"/>
            </a:xfrm>
            <a:custGeom>
              <a:avLst/>
              <a:gdLst/>
              <a:ahLst/>
              <a:cxnLst/>
              <a:rect l="l" t="t" r="r" b="b"/>
              <a:pathLst>
                <a:path w="15874" h="41328" extrusionOk="0">
                  <a:moveTo>
                    <a:pt x="6469" y="1"/>
                  </a:moveTo>
                  <a:cubicBezTo>
                    <a:pt x="3461" y="1"/>
                    <a:pt x="576" y="1813"/>
                    <a:pt x="258" y="5284"/>
                  </a:cubicBezTo>
                  <a:cubicBezTo>
                    <a:pt x="0" y="8107"/>
                    <a:pt x="2465" y="12504"/>
                    <a:pt x="5370" y="12504"/>
                  </a:cubicBezTo>
                  <a:cubicBezTo>
                    <a:pt x="6151" y="12504"/>
                    <a:pt x="6964" y="12186"/>
                    <a:pt x="7765" y="11433"/>
                  </a:cubicBezTo>
                  <a:cubicBezTo>
                    <a:pt x="8249" y="10974"/>
                    <a:pt x="7794" y="10330"/>
                    <a:pt x="7271" y="10330"/>
                  </a:cubicBezTo>
                  <a:cubicBezTo>
                    <a:pt x="7123" y="10330"/>
                    <a:pt x="6969" y="10381"/>
                    <a:pt x="6830" y="10503"/>
                  </a:cubicBezTo>
                  <a:cubicBezTo>
                    <a:pt x="6305" y="10961"/>
                    <a:pt x="5793" y="11150"/>
                    <a:pt x="5308" y="11150"/>
                  </a:cubicBezTo>
                  <a:cubicBezTo>
                    <a:pt x="3530" y="11150"/>
                    <a:pt x="2115" y="8599"/>
                    <a:pt x="1778" y="7316"/>
                  </a:cubicBezTo>
                  <a:cubicBezTo>
                    <a:pt x="1325" y="5600"/>
                    <a:pt x="1647" y="3742"/>
                    <a:pt x="3005" y="2515"/>
                  </a:cubicBezTo>
                  <a:cubicBezTo>
                    <a:pt x="3987" y="1633"/>
                    <a:pt x="5134" y="1252"/>
                    <a:pt x="6288" y="1252"/>
                  </a:cubicBezTo>
                  <a:cubicBezTo>
                    <a:pt x="8371" y="1252"/>
                    <a:pt x="10479" y="2492"/>
                    <a:pt x="11686" y="4266"/>
                  </a:cubicBezTo>
                  <a:cubicBezTo>
                    <a:pt x="14843" y="8925"/>
                    <a:pt x="12461" y="14853"/>
                    <a:pt x="10286" y="19333"/>
                  </a:cubicBezTo>
                  <a:cubicBezTo>
                    <a:pt x="8427" y="23176"/>
                    <a:pt x="5758" y="27304"/>
                    <a:pt x="4834" y="31516"/>
                  </a:cubicBezTo>
                  <a:cubicBezTo>
                    <a:pt x="4012" y="35283"/>
                    <a:pt x="6134" y="38415"/>
                    <a:pt x="8301" y="41299"/>
                  </a:cubicBezTo>
                  <a:cubicBezTo>
                    <a:pt x="8316" y="41319"/>
                    <a:pt x="8337" y="41328"/>
                    <a:pt x="8357" y="41328"/>
                  </a:cubicBezTo>
                  <a:cubicBezTo>
                    <a:pt x="8404" y="41328"/>
                    <a:pt x="8449" y="41283"/>
                    <a:pt x="8416" y="41234"/>
                  </a:cubicBezTo>
                  <a:cubicBezTo>
                    <a:pt x="7206" y="39452"/>
                    <a:pt x="5865" y="37480"/>
                    <a:pt x="5323" y="35377"/>
                  </a:cubicBezTo>
                  <a:cubicBezTo>
                    <a:pt x="4602" y="32589"/>
                    <a:pt x="5639" y="30438"/>
                    <a:pt x="6943" y="28073"/>
                  </a:cubicBezTo>
                  <a:cubicBezTo>
                    <a:pt x="8903" y="24540"/>
                    <a:pt x="10989" y="21056"/>
                    <a:pt x="12621" y="17349"/>
                  </a:cubicBezTo>
                  <a:cubicBezTo>
                    <a:pt x="14843" y="12309"/>
                    <a:pt x="15874" y="5399"/>
                    <a:pt x="10946" y="1514"/>
                  </a:cubicBezTo>
                  <a:cubicBezTo>
                    <a:pt x="9654" y="498"/>
                    <a:pt x="8045" y="1"/>
                    <a:pt x="64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rot="10800000" flipH="1">
              <a:off x="8723912" y="1562172"/>
              <a:ext cx="408053" cy="462133"/>
            </a:xfrm>
            <a:custGeom>
              <a:avLst/>
              <a:gdLst/>
              <a:ahLst/>
              <a:cxnLst/>
              <a:rect l="l" t="t" r="r" b="b"/>
              <a:pathLst>
                <a:path w="15717" h="17800" extrusionOk="0">
                  <a:moveTo>
                    <a:pt x="10057" y="1"/>
                  </a:moveTo>
                  <a:cubicBezTo>
                    <a:pt x="6455" y="1"/>
                    <a:pt x="3237" y="4147"/>
                    <a:pt x="1871" y="7024"/>
                  </a:cubicBezTo>
                  <a:cubicBezTo>
                    <a:pt x="1" y="10956"/>
                    <a:pt x="1538" y="14376"/>
                    <a:pt x="3749" y="17772"/>
                  </a:cubicBezTo>
                  <a:cubicBezTo>
                    <a:pt x="3760" y="17791"/>
                    <a:pt x="3777" y="17799"/>
                    <a:pt x="3793" y="17799"/>
                  </a:cubicBezTo>
                  <a:cubicBezTo>
                    <a:pt x="3829" y="17799"/>
                    <a:pt x="3863" y="17763"/>
                    <a:pt x="3843" y="17718"/>
                  </a:cubicBezTo>
                  <a:cubicBezTo>
                    <a:pt x="1632" y="13185"/>
                    <a:pt x="614" y="9103"/>
                    <a:pt x="4213" y="4921"/>
                  </a:cubicBezTo>
                  <a:cubicBezTo>
                    <a:pt x="5446" y="3485"/>
                    <a:pt x="7222" y="1782"/>
                    <a:pt x="9158" y="1359"/>
                  </a:cubicBezTo>
                  <a:cubicBezTo>
                    <a:pt x="9396" y="1306"/>
                    <a:pt x="9643" y="1281"/>
                    <a:pt x="9891" y="1281"/>
                  </a:cubicBezTo>
                  <a:cubicBezTo>
                    <a:pt x="11128" y="1281"/>
                    <a:pt x="12412" y="1916"/>
                    <a:pt x="13048" y="2979"/>
                  </a:cubicBezTo>
                  <a:cubicBezTo>
                    <a:pt x="14337" y="5122"/>
                    <a:pt x="13082" y="7077"/>
                    <a:pt x="11236" y="7077"/>
                  </a:cubicBezTo>
                  <a:cubicBezTo>
                    <a:pt x="10557" y="7077"/>
                    <a:pt x="9798" y="6813"/>
                    <a:pt x="9056" y="6196"/>
                  </a:cubicBezTo>
                  <a:cubicBezTo>
                    <a:pt x="8969" y="6124"/>
                    <a:pt x="8868" y="6091"/>
                    <a:pt x="8771" y="6091"/>
                  </a:cubicBezTo>
                  <a:cubicBezTo>
                    <a:pt x="8531" y="6091"/>
                    <a:pt x="8314" y="6290"/>
                    <a:pt x="8377" y="6584"/>
                  </a:cubicBezTo>
                  <a:cubicBezTo>
                    <a:pt x="8682" y="7983"/>
                    <a:pt x="9804" y="8590"/>
                    <a:pt x="11019" y="8590"/>
                  </a:cubicBezTo>
                  <a:cubicBezTo>
                    <a:pt x="12390" y="8590"/>
                    <a:pt x="13880" y="7818"/>
                    <a:pt x="14448" y="6542"/>
                  </a:cubicBezTo>
                  <a:cubicBezTo>
                    <a:pt x="15716" y="3688"/>
                    <a:pt x="13329" y="155"/>
                    <a:pt x="10283" y="6"/>
                  </a:cubicBezTo>
                  <a:cubicBezTo>
                    <a:pt x="10208" y="3"/>
                    <a:pt x="10132" y="1"/>
                    <a:pt x="100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rot="10800000" flipH="1">
              <a:off x="8923745" y="1803468"/>
              <a:ext cx="147753" cy="124750"/>
            </a:xfrm>
            <a:custGeom>
              <a:avLst/>
              <a:gdLst/>
              <a:ahLst/>
              <a:cxnLst/>
              <a:rect l="l" t="t" r="r" b="b"/>
              <a:pathLst>
                <a:path w="5691" h="4805" extrusionOk="0">
                  <a:moveTo>
                    <a:pt x="980" y="1"/>
                  </a:moveTo>
                  <a:cubicBezTo>
                    <a:pt x="834" y="1"/>
                    <a:pt x="692" y="42"/>
                    <a:pt x="573" y="136"/>
                  </a:cubicBezTo>
                  <a:cubicBezTo>
                    <a:pt x="388" y="279"/>
                    <a:pt x="298" y="518"/>
                    <a:pt x="245" y="749"/>
                  </a:cubicBezTo>
                  <a:cubicBezTo>
                    <a:pt x="1" y="1769"/>
                    <a:pt x="251" y="2900"/>
                    <a:pt x="906" y="3716"/>
                  </a:cubicBezTo>
                  <a:cubicBezTo>
                    <a:pt x="1466" y="4412"/>
                    <a:pt x="2082" y="4805"/>
                    <a:pt x="3349" y="4805"/>
                  </a:cubicBezTo>
                  <a:cubicBezTo>
                    <a:pt x="3579" y="4805"/>
                    <a:pt x="3830" y="4792"/>
                    <a:pt x="4106" y="4766"/>
                  </a:cubicBezTo>
                  <a:lnTo>
                    <a:pt x="5690" y="3121"/>
                  </a:lnTo>
                  <a:cubicBezTo>
                    <a:pt x="5684" y="2710"/>
                    <a:pt x="5363" y="2322"/>
                    <a:pt x="4964" y="2239"/>
                  </a:cubicBezTo>
                  <a:cubicBezTo>
                    <a:pt x="4906" y="2227"/>
                    <a:pt x="4848" y="2222"/>
                    <a:pt x="4790" y="2222"/>
                  </a:cubicBezTo>
                  <a:cubicBezTo>
                    <a:pt x="4438" y="2222"/>
                    <a:pt x="4087" y="2430"/>
                    <a:pt x="3939" y="2751"/>
                  </a:cubicBezTo>
                  <a:cubicBezTo>
                    <a:pt x="3903" y="2263"/>
                    <a:pt x="3796" y="1733"/>
                    <a:pt x="3427" y="1411"/>
                  </a:cubicBezTo>
                  <a:cubicBezTo>
                    <a:pt x="3259" y="1263"/>
                    <a:pt x="3026" y="1184"/>
                    <a:pt x="2802" y="1184"/>
                  </a:cubicBezTo>
                  <a:cubicBezTo>
                    <a:pt x="2532" y="1184"/>
                    <a:pt x="2274" y="1298"/>
                    <a:pt x="2157" y="1541"/>
                  </a:cubicBezTo>
                  <a:cubicBezTo>
                    <a:pt x="2080" y="1120"/>
                    <a:pt x="1991" y="678"/>
                    <a:pt x="1711" y="350"/>
                  </a:cubicBezTo>
                  <a:cubicBezTo>
                    <a:pt x="1533" y="142"/>
                    <a:pt x="1250" y="1"/>
                    <a:pt x="9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rot="10800000" flipH="1">
              <a:off x="8694808" y="2301402"/>
              <a:ext cx="140509" cy="209284"/>
            </a:xfrm>
            <a:custGeom>
              <a:avLst/>
              <a:gdLst/>
              <a:ahLst/>
              <a:cxnLst/>
              <a:rect l="l" t="t" r="r" b="b"/>
              <a:pathLst>
                <a:path w="5412" h="8061" extrusionOk="0">
                  <a:moveTo>
                    <a:pt x="3170" y="1"/>
                  </a:moveTo>
                  <a:cubicBezTo>
                    <a:pt x="3094" y="1"/>
                    <a:pt x="3021" y="19"/>
                    <a:pt x="2956" y="62"/>
                  </a:cubicBezTo>
                  <a:cubicBezTo>
                    <a:pt x="2748" y="212"/>
                    <a:pt x="2789" y="534"/>
                    <a:pt x="2825" y="784"/>
                  </a:cubicBezTo>
                  <a:cubicBezTo>
                    <a:pt x="2874" y="1099"/>
                    <a:pt x="2874" y="1415"/>
                    <a:pt x="2838" y="1731"/>
                  </a:cubicBezTo>
                  <a:cubicBezTo>
                    <a:pt x="2819" y="1857"/>
                    <a:pt x="2819" y="2083"/>
                    <a:pt x="2748" y="2196"/>
                  </a:cubicBezTo>
                  <a:cubicBezTo>
                    <a:pt x="2705" y="2261"/>
                    <a:pt x="2677" y="2285"/>
                    <a:pt x="2649" y="2285"/>
                  </a:cubicBezTo>
                  <a:cubicBezTo>
                    <a:pt x="2610" y="2285"/>
                    <a:pt x="2571" y="2240"/>
                    <a:pt x="2492" y="2196"/>
                  </a:cubicBezTo>
                  <a:cubicBezTo>
                    <a:pt x="2369" y="2121"/>
                    <a:pt x="2231" y="2084"/>
                    <a:pt x="2097" y="2084"/>
                  </a:cubicBezTo>
                  <a:cubicBezTo>
                    <a:pt x="1833" y="2084"/>
                    <a:pt x="1584" y="2229"/>
                    <a:pt x="1497" y="2529"/>
                  </a:cubicBezTo>
                  <a:cubicBezTo>
                    <a:pt x="1241" y="3411"/>
                    <a:pt x="1295" y="4382"/>
                    <a:pt x="1688" y="5223"/>
                  </a:cubicBezTo>
                  <a:cubicBezTo>
                    <a:pt x="1467" y="5163"/>
                    <a:pt x="1246" y="5061"/>
                    <a:pt x="1050" y="4937"/>
                  </a:cubicBezTo>
                  <a:cubicBezTo>
                    <a:pt x="949" y="4874"/>
                    <a:pt x="839" y="4845"/>
                    <a:pt x="730" y="4845"/>
                  </a:cubicBezTo>
                  <a:cubicBezTo>
                    <a:pt x="425" y="4845"/>
                    <a:pt x="134" y="5071"/>
                    <a:pt x="85" y="5401"/>
                  </a:cubicBezTo>
                  <a:cubicBezTo>
                    <a:pt x="1" y="5943"/>
                    <a:pt x="31" y="6504"/>
                    <a:pt x="215" y="7016"/>
                  </a:cubicBezTo>
                  <a:lnTo>
                    <a:pt x="812" y="8022"/>
                  </a:lnTo>
                  <a:cubicBezTo>
                    <a:pt x="997" y="8048"/>
                    <a:pt x="1174" y="8060"/>
                    <a:pt x="1344" y="8060"/>
                  </a:cubicBezTo>
                  <a:cubicBezTo>
                    <a:pt x="2531" y="8060"/>
                    <a:pt x="3394" y="7458"/>
                    <a:pt x="4243" y="6479"/>
                  </a:cubicBezTo>
                  <a:cubicBezTo>
                    <a:pt x="4857" y="5770"/>
                    <a:pt x="5227" y="4865"/>
                    <a:pt x="5310" y="3936"/>
                  </a:cubicBezTo>
                  <a:cubicBezTo>
                    <a:pt x="5412" y="2875"/>
                    <a:pt x="5096" y="1928"/>
                    <a:pt x="4518" y="1046"/>
                  </a:cubicBezTo>
                  <a:cubicBezTo>
                    <a:pt x="4262" y="659"/>
                    <a:pt x="3940" y="313"/>
                    <a:pt x="3528" y="105"/>
                  </a:cubicBezTo>
                  <a:cubicBezTo>
                    <a:pt x="3419" y="46"/>
                    <a:pt x="3291" y="1"/>
                    <a:pt x="31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rot="10800000" flipH="1">
              <a:off x="8626137" y="1896206"/>
              <a:ext cx="152556" cy="351610"/>
            </a:xfrm>
            <a:custGeom>
              <a:avLst/>
              <a:gdLst/>
              <a:ahLst/>
              <a:cxnLst/>
              <a:rect l="l" t="t" r="r" b="b"/>
              <a:pathLst>
                <a:path w="5876" h="13543" extrusionOk="0">
                  <a:moveTo>
                    <a:pt x="2241" y="1"/>
                  </a:moveTo>
                  <a:cubicBezTo>
                    <a:pt x="2367" y="1455"/>
                    <a:pt x="830" y="2478"/>
                    <a:pt x="383" y="3867"/>
                  </a:cubicBezTo>
                  <a:cubicBezTo>
                    <a:pt x="1" y="5035"/>
                    <a:pt x="454" y="6328"/>
                    <a:pt x="1158" y="7334"/>
                  </a:cubicBezTo>
                  <a:cubicBezTo>
                    <a:pt x="1860" y="8347"/>
                    <a:pt x="2802" y="9169"/>
                    <a:pt x="3553" y="10141"/>
                  </a:cubicBezTo>
                  <a:cubicBezTo>
                    <a:pt x="4309" y="11112"/>
                    <a:pt x="4887" y="12327"/>
                    <a:pt x="4691" y="13543"/>
                  </a:cubicBezTo>
                  <a:lnTo>
                    <a:pt x="5876" y="11434"/>
                  </a:lnTo>
                  <a:cubicBezTo>
                    <a:pt x="5035" y="10766"/>
                    <a:pt x="4672" y="9641"/>
                    <a:pt x="4619" y="8568"/>
                  </a:cubicBezTo>
                  <a:cubicBezTo>
                    <a:pt x="4565" y="7496"/>
                    <a:pt x="4779" y="6429"/>
                    <a:pt x="4862" y="5357"/>
                  </a:cubicBezTo>
                  <a:cubicBezTo>
                    <a:pt x="4952" y="4290"/>
                    <a:pt x="4905" y="3158"/>
                    <a:pt x="4380" y="2223"/>
                  </a:cubicBezTo>
                  <a:cubicBezTo>
                    <a:pt x="3874" y="1323"/>
                    <a:pt x="3088" y="590"/>
                    <a:pt x="2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rot="10800000" flipH="1">
              <a:off x="8876416" y="2096818"/>
              <a:ext cx="143573" cy="160760"/>
            </a:xfrm>
            <a:custGeom>
              <a:avLst/>
              <a:gdLst/>
              <a:ahLst/>
              <a:cxnLst/>
              <a:rect l="l" t="t" r="r" b="b"/>
              <a:pathLst>
                <a:path w="5530" h="6192" extrusionOk="0">
                  <a:moveTo>
                    <a:pt x="5261" y="0"/>
                  </a:moveTo>
                  <a:cubicBezTo>
                    <a:pt x="5131" y="311"/>
                    <a:pt x="4821" y="514"/>
                    <a:pt x="4505" y="627"/>
                  </a:cubicBezTo>
                  <a:cubicBezTo>
                    <a:pt x="4189" y="740"/>
                    <a:pt x="3856" y="787"/>
                    <a:pt x="3540" y="901"/>
                  </a:cubicBezTo>
                  <a:cubicBezTo>
                    <a:pt x="2586" y="1252"/>
                    <a:pt x="1973" y="2164"/>
                    <a:pt x="1419" y="3022"/>
                  </a:cubicBezTo>
                  <a:cubicBezTo>
                    <a:pt x="1007" y="3671"/>
                    <a:pt x="591" y="4314"/>
                    <a:pt x="174" y="4963"/>
                  </a:cubicBezTo>
                  <a:lnTo>
                    <a:pt x="1" y="6192"/>
                  </a:lnTo>
                  <a:cubicBezTo>
                    <a:pt x="1062" y="4820"/>
                    <a:pt x="3075" y="4565"/>
                    <a:pt x="4296" y="3338"/>
                  </a:cubicBezTo>
                  <a:cubicBezTo>
                    <a:pt x="5148" y="2486"/>
                    <a:pt x="5530" y="1180"/>
                    <a:pt x="5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rot="10800000" flipH="1">
              <a:off x="8761350" y="1705018"/>
              <a:ext cx="144351" cy="125658"/>
            </a:xfrm>
            <a:custGeom>
              <a:avLst/>
              <a:gdLst/>
              <a:ahLst/>
              <a:cxnLst/>
              <a:rect l="l" t="t" r="r" b="b"/>
              <a:pathLst>
                <a:path w="5560" h="4840" extrusionOk="0">
                  <a:moveTo>
                    <a:pt x="3039" y="1"/>
                  </a:moveTo>
                  <a:cubicBezTo>
                    <a:pt x="2194" y="1"/>
                    <a:pt x="1359" y="464"/>
                    <a:pt x="834" y="1145"/>
                  </a:cubicBezTo>
                  <a:cubicBezTo>
                    <a:pt x="239" y="1920"/>
                    <a:pt x="0" y="2956"/>
                    <a:pt x="203" y="3916"/>
                  </a:cubicBezTo>
                  <a:lnTo>
                    <a:pt x="430" y="4648"/>
                  </a:lnTo>
                  <a:lnTo>
                    <a:pt x="430" y="4648"/>
                  </a:lnTo>
                  <a:cubicBezTo>
                    <a:pt x="352" y="4155"/>
                    <a:pt x="749" y="3506"/>
                    <a:pt x="1174" y="3261"/>
                  </a:cubicBezTo>
                  <a:cubicBezTo>
                    <a:pt x="1656" y="2980"/>
                    <a:pt x="2235" y="2956"/>
                    <a:pt x="2794" y="2939"/>
                  </a:cubicBezTo>
                  <a:cubicBezTo>
                    <a:pt x="3349" y="2915"/>
                    <a:pt x="3932" y="2890"/>
                    <a:pt x="4408" y="2604"/>
                  </a:cubicBezTo>
                  <a:cubicBezTo>
                    <a:pt x="5219" y="2117"/>
                    <a:pt x="5458" y="1062"/>
                    <a:pt x="5559" y="121"/>
                  </a:cubicBezTo>
                  <a:lnTo>
                    <a:pt x="5559" y="121"/>
                  </a:lnTo>
                  <a:cubicBezTo>
                    <a:pt x="5363" y="284"/>
                    <a:pt x="5107" y="346"/>
                    <a:pt x="4847" y="346"/>
                  </a:cubicBezTo>
                  <a:cubicBezTo>
                    <a:pt x="4728" y="346"/>
                    <a:pt x="4608" y="333"/>
                    <a:pt x="4493" y="311"/>
                  </a:cubicBezTo>
                  <a:cubicBezTo>
                    <a:pt x="4130" y="239"/>
                    <a:pt x="3778" y="91"/>
                    <a:pt x="3408" y="31"/>
                  </a:cubicBezTo>
                  <a:cubicBezTo>
                    <a:pt x="3285" y="10"/>
                    <a:pt x="3162" y="1"/>
                    <a:pt x="3039" y="1"/>
                  </a:cubicBezTo>
                  <a:close/>
                  <a:moveTo>
                    <a:pt x="430" y="4648"/>
                  </a:moveTo>
                  <a:lnTo>
                    <a:pt x="430" y="4648"/>
                  </a:lnTo>
                  <a:cubicBezTo>
                    <a:pt x="441" y="4715"/>
                    <a:pt x="460" y="4779"/>
                    <a:pt x="489" y="4839"/>
                  </a:cubicBezTo>
                  <a:lnTo>
                    <a:pt x="430" y="46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rot="10800000" flipH="1">
              <a:off x="6432695" y="281234"/>
              <a:ext cx="1111091" cy="369550"/>
            </a:xfrm>
            <a:custGeom>
              <a:avLst/>
              <a:gdLst/>
              <a:ahLst/>
              <a:cxnLst/>
              <a:rect l="l" t="t" r="r" b="b"/>
              <a:pathLst>
                <a:path w="42796" h="14234" extrusionOk="0">
                  <a:moveTo>
                    <a:pt x="7139" y="0"/>
                  </a:moveTo>
                  <a:cubicBezTo>
                    <a:pt x="6998" y="0"/>
                    <a:pt x="6861" y="6"/>
                    <a:pt x="6727" y="18"/>
                  </a:cubicBezTo>
                  <a:cubicBezTo>
                    <a:pt x="1436" y="501"/>
                    <a:pt x="1" y="6953"/>
                    <a:pt x="2962" y="10706"/>
                  </a:cubicBezTo>
                  <a:cubicBezTo>
                    <a:pt x="4989" y="13285"/>
                    <a:pt x="7846" y="14234"/>
                    <a:pt x="10831" y="14234"/>
                  </a:cubicBezTo>
                  <a:cubicBezTo>
                    <a:pt x="13555" y="14234"/>
                    <a:pt x="16386" y="13443"/>
                    <a:pt x="18792" y="12380"/>
                  </a:cubicBezTo>
                  <a:cubicBezTo>
                    <a:pt x="22496" y="10748"/>
                    <a:pt x="25982" y="8663"/>
                    <a:pt x="29515" y="6708"/>
                  </a:cubicBezTo>
                  <a:cubicBezTo>
                    <a:pt x="31345" y="5695"/>
                    <a:pt x="33047" y="4848"/>
                    <a:pt x="35015" y="4848"/>
                  </a:cubicBezTo>
                  <a:cubicBezTo>
                    <a:pt x="35590" y="4848"/>
                    <a:pt x="36188" y="4921"/>
                    <a:pt x="36819" y="5083"/>
                  </a:cubicBezTo>
                  <a:cubicBezTo>
                    <a:pt x="38922" y="5624"/>
                    <a:pt x="40894" y="6971"/>
                    <a:pt x="42676" y="8181"/>
                  </a:cubicBezTo>
                  <a:cubicBezTo>
                    <a:pt x="42688" y="8189"/>
                    <a:pt x="42699" y="8192"/>
                    <a:pt x="42710" y="8192"/>
                  </a:cubicBezTo>
                  <a:cubicBezTo>
                    <a:pt x="42763" y="8192"/>
                    <a:pt x="42795" y="8107"/>
                    <a:pt x="42741" y="8067"/>
                  </a:cubicBezTo>
                  <a:cubicBezTo>
                    <a:pt x="40295" y="6223"/>
                    <a:pt x="37672" y="4416"/>
                    <a:pt x="34631" y="4416"/>
                  </a:cubicBezTo>
                  <a:cubicBezTo>
                    <a:pt x="34087" y="4416"/>
                    <a:pt x="33530" y="4474"/>
                    <a:pt x="32958" y="4599"/>
                  </a:cubicBezTo>
                  <a:cubicBezTo>
                    <a:pt x="28746" y="5517"/>
                    <a:pt x="24618" y="8187"/>
                    <a:pt x="20775" y="10051"/>
                  </a:cubicBezTo>
                  <a:cubicBezTo>
                    <a:pt x="17854" y="11469"/>
                    <a:pt x="14318" y="12975"/>
                    <a:pt x="10919" y="12975"/>
                  </a:cubicBezTo>
                  <a:cubicBezTo>
                    <a:pt x="9105" y="12975"/>
                    <a:pt x="7330" y="12546"/>
                    <a:pt x="5709" y="11445"/>
                  </a:cubicBezTo>
                  <a:cubicBezTo>
                    <a:pt x="2949" y="9568"/>
                    <a:pt x="1483" y="5517"/>
                    <a:pt x="3957" y="2770"/>
                  </a:cubicBezTo>
                  <a:cubicBezTo>
                    <a:pt x="4841" y="1787"/>
                    <a:pt x="6055" y="1345"/>
                    <a:pt x="7308" y="1345"/>
                  </a:cubicBezTo>
                  <a:cubicBezTo>
                    <a:pt x="7793" y="1345"/>
                    <a:pt x="8284" y="1411"/>
                    <a:pt x="8764" y="1538"/>
                  </a:cubicBezTo>
                  <a:cubicBezTo>
                    <a:pt x="10391" y="1967"/>
                    <a:pt x="14085" y="4142"/>
                    <a:pt x="11945" y="6590"/>
                  </a:cubicBezTo>
                  <a:cubicBezTo>
                    <a:pt x="11522" y="7078"/>
                    <a:pt x="11947" y="7731"/>
                    <a:pt x="12434" y="7731"/>
                  </a:cubicBezTo>
                  <a:cubicBezTo>
                    <a:pt x="12582" y="7731"/>
                    <a:pt x="12737" y="7670"/>
                    <a:pt x="12875" y="7525"/>
                  </a:cubicBezTo>
                  <a:cubicBezTo>
                    <a:pt x="16292" y="3895"/>
                    <a:pt x="10752" y="0"/>
                    <a:pt x="71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rot="10800000" flipH="1">
              <a:off x="7066258" y="136857"/>
              <a:ext cx="467221" cy="357348"/>
            </a:xfrm>
            <a:custGeom>
              <a:avLst/>
              <a:gdLst/>
              <a:ahLst/>
              <a:cxnLst/>
              <a:rect l="l" t="t" r="r" b="b"/>
              <a:pathLst>
                <a:path w="17996" h="13764" extrusionOk="0">
                  <a:moveTo>
                    <a:pt x="10765" y="0"/>
                  </a:moveTo>
                  <a:cubicBezTo>
                    <a:pt x="9616" y="0"/>
                    <a:pt x="8432" y="252"/>
                    <a:pt x="7197" y="839"/>
                  </a:cubicBezTo>
                  <a:cubicBezTo>
                    <a:pt x="4260" y="2233"/>
                    <a:pt x="1" y="5557"/>
                    <a:pt x="179" y="9251"/>
                  </a:cubicBezTo>
                  <a:cubicBezTo>
                    <a:pt x="300" y="11728"/>
                    <a:pt x="2651" y="13764"/>
                    <a:pt x="5058" y="13764"/>
                  </a:cubicBezTo>
                  <a:cubicBezTo>
                    <a:pt x="5616" y="13764"/>
                    <a:pt x="6177" y="13654"/>
                    <a:pt x="6714" y="13416"/>
                  </a:cubicBezTo>
                  <a:cubicBezTo>
                    <a:pt x="9122" y="12343"/>
                    <a:pt x="9735" y="7999"/>
                    <a:pt x="6757" y="7345"/>
                  </a:cubicBezTo>
                  <a:cubicBezTo>
                    <a:pt x="6721" y="7337"/>
                    <a:pt x="6687" y="7333"/>
                    <a:pt x="6655" y="7333"/>
                  </a:cubicBezTo>
                  <a:cubicBezTo>
                    <a:pt x="6310" y="7333"/>
                    <a:pt x="6141" y="7745"/>
                    <a:pt x="6369" y="8024"/>
                  </a:cubicBezTo>
                  <a:cubicBezTo>
                    <a:pt x="8186" y="10209"/>
                    <a:pt x="6945" y="12543"/>
                    <a:pt x="4894" y="12543"/>
                  </a:cubicBezTo>
                  <a:cubicBezTo>
                    <a:pt x="4356" y="12543"/>
                    <a:pt x="3761" y="12382"/>
                    <a:pt x="3152" y="12016"/>
                  </a:cubicBezTo>
                  <a:cubicBezTo>
                    <a:pt x="1882" y="11252"/>
                    <a:pt x="1222" y="9555"/>
                    <a:pt x="1531" y="8131"/>
                  </a:cubicBezTo>
                  <a:cubicBezTo>
                    <a:pt x="1954" y="6195"/>
                    <a:pt x="3658" y="4413"/>
                    <a:pt x="5094" y="3179"/>
                  </a:cubicBezTo>
                  <a:cubicBezTo>
                    <a:pt x="7071" y="1482"/>
                    <a:pt x="9025" y="813"/>
                    <a:pt x="11015" y="813"/>
                  </a:cubicBezTo>
                  <a:cubicBezTo>
                    <a:pt x="13235" y="813"/>
                    <a:pt x="15500" y="1645"/>
                    <a:pt x="17891" y="2811"/>
                  </a:cubicBezTo>
                  <a:cubicBezTo>
                    <a:pt x="17900" y="2815"/>
                    <a:pt x="17909" y="2817"/>
                    <a:pt x="17917" y="2817"/>
                  </a:cubicBezTo>
                  <a:cubicBezTo>
                    <a:pt x="17968" y="2817"/>
                    <a:pt x="17996" y="2746"/>
                    <a:pt x="17945" y="2715"/>
                  </a:cubicBezTo>
                  <a:cubicBezTo>
                    <a:pt x="15616" y="1199"/>
                    <a:pt x="13275" y="0"/>
                    <a:pt x="107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rot="10800000" flipH="1">
              <a:off x="7163384" y="173282"/>
              <a:ext cx="131656" cy="143910"/>
            </a:xfrm>
            <a:custGeom>
              <a:avLst/>
              <a:gdLst/>
              <a:ahLst/>
              <a:cxnLst/>
              <a:rect l="l" t="t" r="r" b="b"/>
              <a:pathLst>
                <a:path w="5071" h="5543" extrusionOk="0">
                  <a:moveTo>
                    <a:pt x="1663" y="1"/>
                  </a:moveTo>
                  <a:cubicBezTo>
                    <a:pt x="1400" y="1"/>
                    <a:pt x="1138" y="31"/>
                    <a:pt x="882" y="92"/>
                  </a:cubicBezTo>
                  <a:cubicBezTo>
                    <a:pt x="649" y="151"/>
                    <a:pt x="412" y="235"/>
                    <a:pt x="269" y="425"/>
                  </a:cubicBezTo>
                  <a:cubicBezTo>
                    <a:pt x="0" y="758"/>
                    <a:pt x="162" y="1283"/>
                    <a:pt x="489" y="1563"/>
                  </a:cubicBezTo>
                  <a:cubicBezTo>
                    <a:pt x="811" y="1838"/>
                    <a:pt x="1251" y="1926"/>
                    <a:pt x="1675" y="2009"/>
                  </a:cubicBezTo>
                  <a:cubicBezTo>
                    <a:pt x="1228" y="2218"/>
                    <a:pt x="1216" y="2910"/>
                    <a:pt x="1543" y="3273"/>
                  </a:cubicBezTo>
                  <a:cubicBezTo>
                    <a:pt x="1865" y="3642"/>
                    <a:pt x="2395" y="3755"/>
                    <a:pt x="2884" y="3785"/>
                  </a:cubicBezTo>
                  <a:cubicBezTo>
                    <a:pt x="2515" y="3964"/>
                    <a:pt x="2288" y="4404"/>
                    <a:pt x="2372" y="4810"/>
                  </a:cubicBezTo>
                  <a:cubicBezTo>
                    <a:pt x="2455" y="5215"/>
                    <a:pt x="2843" y="5531"/>
                    <a:pt x="3253" y="5542"/>
                  </a:cubicBezTo>
                  <a:lnTo>
                    <a:pt x="4897" y="3953"/>
                  </a:lnTo>
                  <a:cubicBezTo>
                    <a:pt x="5070" y="2152"/>
                    <a:pt x="4671" y="1415"/>
                    <a:pt x="3849" y="758"/>
                  </a:cubicBezTo>
                  <a:cubicBezTo>
                    <a:pt x="3238" y="268"/>
                    <a:pt x="2448" y="1"/>
                    <a:pt x="16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rot="10800000" flipH="1">
              <a:off x="6583044" y="411644"/>
              <a:ext cx="215047" cy="137394"/>
            </a:xfrm>
            <a:custGeom>
              <a:avLst/>
              <a:gdLst/>
              <a:ahLst/>
              <a:cxnLst/>
              <a:rect l="l" t="t" r="r" b="b"/>
              <a:pathLst>
                <a:path w="8283" h="5292" extrusionOk="0">
                  <a:moveTo>
                    <a:pt x="6011" y="0"/>
                  </a:moveTo>
                  <a:cubicBezTo>
                    <a:pt x="5825" y="0"/>
                    <a:pt x="5638" y="15"/>
                    <a:pt x="5451" y="44"/>
                  </a:cubicBezTo>
                  <a:cubicBezTo>
                    <a:pt x="5005" y="108"/>
                    <a:pt x="4749" y="627"/>
                    <a:pt x="4986" y="1009"/>
                  </a:cubicBezTo>
                  <a:cubicBezTo>
                    <a:pt x="5112" y="1211"/>
                    <a:pt x="5214" y="1425"/>
                    <a:pt x="5279" y="1645"/>
                  </a:cubicBezTo>
                  <a:cubicBezTo>
                    <a:pt x="4774" y="1415"/>
                    <a:pt x="4223" y="1300"/>
                    <a:pt x="3674" y="1300"/>
                  </a:cubicBezTo>
                  <a:cubicBezTo>
                    <a:pt x="3304" y="1300"/>
                    <a:pt x="2935" y="1352"/>
                    <a:pt x="2580" y="1455"/>
                  </a:cubicBezTo>
                  <a:cubicBezTo>
                    <a:pt x="2127" y="1587"/>
                    <a:pt x="2027" y="2087"/>
                    <a:pt x="2247" y="2456"/>
                  </a:cubicBezTo>
                  <a:cubicBezTo>
                    <a:pt x="2324" y="2593"/>
                    <a:pt x="2407" y="2605"/>
                    <a:pt x="2247" y="2706"/>
                  </a:cubicBezTo>
                  <a:cubicBezTo>
                    <a:pt x="2139" y="2778"/>
                    <a:pt x="1906" y="2784"/>
                    <a:pt x="1782" y="2796"/>
                  </a:cubicBezTo>
                  <a:cubicBezTo>
                    <a:pt x="1640" y="2815"/>
                    <a:pt x="1499" y="2824"/>
                    <a:pt x="1357" y="2824"/>
                  </a:cubicBezTo>
                  <a:cubicBezTo>
                    <a:pt x="1184" y="2824"/>
                    <a:pt x="1011" y="2810"/>
                    <a:pt x="840" y="2784"/>
                  </a:cubicBezTo>
                  <a:cubicBezTo>
                    <a:pt x="738" y="2769"/>
                    <a:pt x="626" y="2754"/>
                    <a:pt x="519" y="2754"/>
                  </a:cubicBezTo>
                  <a:cubicBezTo>
                    <a:pt x="356" y="2754"/>
                    <a:pt x="203" y="2789"/>
                    <a:pt x="113" y="2915"/>
                  </a:cubicBezTo>
                  <a:cubicBezTo>
                    <a:pt x="0" y="3082"/>
                    <a:pt x="61" y="3314"/>
                    <a:pt x="155" y="3493"/>
                  </a:cubicBezTo>
                  <a:cubicBezTo>
                    <a:pt x="364" y="3897"/>
                    <a:pt x="710" y="4226"/>
                    <a:pt x="1097" y="4476"/>
                  </a:cubicBezTo>
                  <a:cubicBezTo>
                    <a:pt x="1872" y="4990"/>
                    <a:pt x="2699" y="5291"/>
                    <a:pt x="3608" y="5291"/>
                  </a:cubicBezTo>
                  <a:cubicBezTo>
                    <a:pt x="3732" y="5291"/>
                    <a:pt x="3858" y="5286"/>
                    <a:pt x="3985" y="5274"/>
                  </a:cubicBezTo>
                  <a:cubicBezTo>
                    <a:pt x="4915" y="5184"/>
                    <a:pt x="5821" y="4821"/>
                    <a:pt x="6531" y="4208"/>
                  </a:cubicBezTo>
                  <a:cubicBezTo>
                    <a:pt x="7656" y="3231"/>
                    <a:pt x="8282" y="2247"/>
                    <a:pt x="8073" y="776"/>
                  </a:cubicBezTo>
                  <a:lnTo>
                    <a:pt x="7067" y="174"/>
                  </a:lnTo>
                  <a:cubicBezTo>
                    <a:pt x="6728" y="56"/>
                    <a:pt x="6372" y="0"/>
                    <a:pt x="60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rot="10800000" flipH="1">
              <a:off x="6847394" y="466217"/>
              <a:ext cx="351428" cy="146221"/>
            </a:xfrm>
            <a:custGeom>
              <a:avLst/>
              <a:gdLst/>
              <a:ahLst/>
              <a:cxnLst/>
              <a:rect l="l" t="t" r="r" b="b"/>
              <a:pathLst>
                <a:path w="13536" h="5632" extrusionOk="0">
                  <a:moveTo>
                    <a:pt x="4750" y="0"/>
                  </a:moveTo>
                  <a:cubicBezTo>
                    <a:pt x="4450" y="0"/>
                    <a:pt x="4152" y="43"/>
                    <a:pt x="3861" y="138"/>
                  </a:cubicBezTo>
                  <a:cubicBezTo>
                    <a:pt x="2524" y="568"/>
                    <a:pt x="1524" y="2009"/>
                    <a:pt x="159" y="2009"/>
                  </a:cubicBezTo>
                  <a:cubicBezTo>
                    <a:pt x="107" y="2009"/>
                    <a:pt x="54" y="2007"/>
                    <a:pt x="0" y="2003"/>
                  </a:cubicBezTo>
                  <a:lnTo>
                    <a:pt x="0" y="2003"/>
                  </a:lnTo>
                  <a:cubicBezTo>
                    <a:pt x="584" y="2849"/>
                    <a:pt x="1317" y="3636"/>
                    <a:pt x="2217" y="4136"/>
                  </a:cubicBezTo>
                  <a:cubicBezTo>
                    <a:pt x="2925" y="4533"/>
                    <a:pt x="3748" y="4657"/>
                    <a:pt x="4571" y="4657"/>
                  </a:cubicBezTo>
                  <a:cubicBezTo>
                    <a:pt x="4834" y="4657"/>
                    <a:pt x="5097" y="4644"/>
                    <a:pt x="5357" y="4624"/>
                  </a:cubicBezTo>
                  <a:cubicBezTo>
                    <a:pt x="6302" y="4545"/>
                    <a:pt x="7249" y="4372"/>
                    <a:pt x="8199" y="4372"/>
                  </a:cubicBezTo>
                  <a:cubicBezTo>
                    <a:pt x="8320" y="4372"/>
                    <a:pt x="8440" y="4374"/>
                    <a:pt x="8561" y="4380"/>
                  </a:cubicBezTo>
                  <a:cubicBezTo>
                    <a:pt x="9639" y="4433"/>
                    <a:pt x="10760" y="4791"/>
                    <a:pt x="11426" y="5632"/>
                  </a:cubicBezTo>
                  <a:lnTo>
                    <a:pt x="13535" y="4452"/>
                  </a:lnTo>
                  <a:lnTo>
                    <a:pt x="13535" y="4452"/>
                  </a:lnTo>
                  <a:cubicBezTo>
                    <a:pt x="13374" y="4478"/>
                    <a:pt x="13213" y="4490"/>
                    <a:pt x="13052" y="4490"/>
                  </a:cubicBezTo>
                  <a:cubicBezTo>
                    <a:pt x="12002" y="4490"/>
                    <a:pt x="10976" y="3965"/>
                    <a:pt x="10134" y="3314"/>
                  </a:cubicBezTo>
                  <a:cubicBezTo>
                    <a:pt x="9163" y="2557"/>
                    <a:pt x="8341" y="1621"/>
                    <a:pt x="7328" y="919"/>
                  </a:cubicBezTo>
                  <a:cubicBezTo>
                    <a:pt x="6572" y="391"/>
                    <a:pt x="5654" y="0"/>
                    <a:pt x="47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rot="10800000" flipH="1">
              <a:off x="6837477" y="229673"/>
              <a:ext cx="160734" cy="138821"/>
            </a:xfrm>
            <a:custGeom>
              <a:avLst/>
              <a:gdLst/>
              <a:ahLst/>
              <a:cxnLst/>
              <a:rect l="l" t="t" r="r" b="b"/>
              <a:pathLst>
                <a:path w="6191" h="5347" extrusionOk="0">
                  <a:moveTo>
                    <a:pt x="6190" y="0"/>
                  </a:moveTo>
                  <a:lnTo>
                    <a:pt x="4964" y="179"/>
                  </a:lnTo>
                  <a:cubicBezTo>
                    <a:pt x="4314" y="589"/>
                    <a:pt x="3671" y="1007"/>
                    <a:pt x="3022" y="1424"/>
                  </a:cubicBezTo>
                  <a:cubicBezTo>
                    <a:pt x="2164" y="1972"/>
                    <a:pt x="1252" y="2586"/>
                    <a:pt x="900" y="3545"/>
                  </a:cubicBezTo>
                  <a:cubicBezTo>
                    <a:pt x="787" y="3855"/>
                    <a:pt x="740" y="4194"/>
                    <a:pt x="627" y="4510"/>
                  </a:cubicBezTo>
                  <a:cubicBezTo>
                    <a:pt x="512" y="4826"/>
                    <a:pt x="311" y="5136"/>
                    <a:pt x="1" y="5261"/>
                  </a:cubicBezTo>
                  <a:cubicBezTo>
                    <a:pt x="253" y="5318"/>
                    <a:pt x="512" y="5346"/>
                    <a:pt x="770" y="5346"/>
                  </a:cubicBezTo>
                  <a:cubicBezTo>
                    <a:pt x="1719" y="5346"/>
                    <a:pt x="2668" y="4970"/>
                    <a:pt x="3336" y="4296"/>
                  </a:cubicBezTo>
                  <a:cubicBezTo>
                    <a:pt x="4565" y="3075"/>
                    <a:pt x="4821" y="1061"/>
                    <a:pt x="6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rot="10800000" flipH="1">
              <a:off x="7260977" y="339261"/>
              <a:ext cx="129008" cy="140898"/>
            </a:xfrm>
            <a:custGeom>
              <a:avLst/>
              <a:gdLst/>
              <a:ahLst/>
              <a:cxnLst/>
              <a:rect l="l" t="t" r="r" b="b"/>
              <a:pathLst>
                <a:path w="4969" h="5427" extrusionOk="0">
                  <a:moveTo>
                    <a:pt x="4790" y="302"/>
                  </a:moveTo>
                  <a:lnTo>
                    <a:pt x="4969" y="358"/>
                  </a:lnTo>
                  <a:cubicBezTo>
                    <a:pt x="4913" y="331"/>
                    <a:pt x="4853" y="313"/>
                    <a:pt x="4790" y="302"/>
                  </a:cubicBezTo>
                  <a:close/>
                  <a:moveTo>
                    <a:pt x="3365" y="1"/>
                  </a:moveTo>
                  <a:cubicBezTo>
                    <a:pt x="2618" y="1"/>
                    <a:pt x="1869" y="249"/>
                    <a:pt x="1276" y="708"/>
                  </a:cubicBezTo>
                  <a:cubicBezTo>
                    <a:pt x="501" y="1310"/>
                    <a:pt x="0" y="2311"/>
                    <a:pt x="162" y="3282"/>
                  </a:cubicBezTo>
                  <a:cubicBezTo>
                    <a:pt x="222" y="3652"/>
                    <a:pt x="371" y="3997"/>
                    <a:pt x="442" y="4367"/>
                  </a:cubicBezTo>
                  <a:cubicBezTo>
                    <a:pt x="514" y="4730"/>
                    <a:pt x="489" y="5141"/>
                    <a:pt x="250" y="5427"/>
                  </a:cubicBezTo>
                  <a:cubicBezTo>
                    <a:pt x="1193" y="5332"/>
                    <a:pt x="2247" y="5094"/>
                    <a:pt x="2736" y="4277"/>
                  </a:cubicBezTo>
                  <a:cubicBezTo>
                    <a:pt x="3022" y="3801"/>
                    <a:pt x="3052" y="3223"/>
                    <a:pt x="3069" y="2663"/>
                  </a:cubicBezTo>
                  <a:cubicBezTo>
                    <a:pt x="3087" y="2109"/>
                    <a:pt x="3110" y="1525"/>
                    <a:pt x="3390" y="1043"/>
                  </a:cubicBezTo>
                  <a:cubicBezTo>
                    <a:pt x="3617" y="657"/>
                    <a:pt x="4181" y="291"/>
                    <a:pt x="4654" y="291"/>
                  </a:cubicBezTo>
                  <a:cubicBezTo>
                    <a:pt x="4700" y="291"/>
                    <a:pt x="4746" y="295"/>
                    <a:pt x="4790" y="302"/>
                  </a:cubicBezTo>
                  <a:lnTo>
                    <a:pt x="4790" y="302"/>
                  </a:lnTo>
                  <a:lnTo>
                    <a:pt x="4047" y="72"/>
                  </a:lnTo>
                  <a:cubicBezTo>
                    <a:pt x="3823" y="24"/>
                    <a:pt x="3594" y="1"/>
                    <a:pt x="3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rot="10800000" flipH="1">
              <a:off x="7326558" y="229699"/>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rot="10800000" flipH="1">
              <a:off x="7336710" y="386253"/>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rot="10800000" flipH="1">
              <a:off x="7575279" y="563317"/>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rot="10800000" flipH="1">
              <a:off x="8072279" y="331394"/>
              <a:ext cx="214995" cy="137368"/>
            </a:xfrm>
            <a:custGeom>
              <a:avLst/>
              <a:gdLst/>
              <a:ahLst/>
              <a:cxnLst/>
              <a:rect l="l" t="t" r="r" b="b"/>
              <a:pathLst>
                <a:path w="8281" h="5291" extrusionOk="0">
                  <a:moveTo>
                    <a:pt x="4677" y="1"/>
                  </a:moveTo>
                  <a:cubicBezTo>
                    <a:pt x="4550" y="1"/>
                    <a:pt x="4421" y="7"/>
                    <a:pt x="4290" y="19"/>
                  </a:cubicBezTo>
                  <a:cubicBezTo>
                    <a:pt x="3361" y="103"/>
                    <a:pt x="2454" y="472"/>
                    <a:pt x="1752" y="1086"/>
                  </a:cubicBezTo>
                  <a:cubicBezTo>
                    <a:pt x="625" y="2056"/>
                    <a:pt x="0" y="3046"/>
                    <a:pt x="208" y="4517"/>
                  </a:cubicBezTo>
                  <a:lnTo>
                    <a:pt x="1209" y="5113"/>
                  </a:lnTo>
                  <a:cubicBezTo>
                    <a:pt x="1550" y="5236"/>
                    <a:pt x="1911" y="5290"/>
                    <a:pt x="2275" y="5290"/>
                  </a:cubicBezTo>
                  <a:cubicBezTo>
                    <a:pt x="2458" y="5290"/>
                    <a:pt x="2642" y="5277"/>
                    <a:pt x="2824" y="5251"/>
                  </a:cubicBezTo>
                  <a:cubicBezTo>
                    <a:pt x="3276" y="5179"/>
                    <a:pt x="3526" y="4666"/>
                    <a:pt x="3289" y="4280"/>
                  </a:cubicBezTo>
                  <a:cubicBezTo>
                    <a:pt x="3163" y="4083"/>
                    <a:pt x="3068" y="3862"/>
                    <a:pt x="3003" y="3648"/>
                  </a:cubicBezTo>
                  <a:lnTo>
                    <a:pt x="3003" y="3648"/>
                  </a:lnTo>
                  <a:cubicBezTo>
                    <a:pt x="3507" y="3879"/>
                    <a:pt x="4053" y="3991"/>
                    <a:pt x="4598" y="3991"/>
                  </a:cubicBezTo>
                  <a:cubicBezTo>
                    <a:pt x="4969" y="3991"/>
                    <a:pt x="5339" y="3939"/>
                    <a:pt x="5696" y="3838"/>
                  </a:cubicBezTo>
                  <a:cubicBezTo>
                    <a:pt x="6155" y="3708"/>
                    <a:pt x="6256" y="3200"/>
                    <a:pt x="6034" y="2837"/>
                  </a:cubicBezTo>
                  <a:cubicBezTo>
                    <a:pt x="5952" y="2700"/>
                    <a:pt x="5874" y="2683"/>
                    <a:pt x="6029" y="2581"/>
                  </a:cubicBezTo>
                  <a:cubicBezTo>
                    <a:pt x="6142" y="2515"/>
                    <a:pt x="6369" y="2510"/>
                    <a:pt x="6499" y="2493"/>
                  </a:cubicBezTo>
                  <a:cubicBezTo>
                    <a:pt x="6644" y="2476"/>
                    <a:pt x="6790" y="2467"/>
                    <a:pt x="6937" y="2467"/>
                  </a:cubicBezTo>
                  <a:cubicBezTo>
                    <a:pt x="7106" y="2467"/>
                    <a:pt x="7276" y="2479"/>
                    <a:pt x="7441" y="2504"/>
                  </a:cubicBezTo>
                  <a:cubicBezTo>
                    <a:pt x="7544" y="2521"/>
                    <a:pt x="7657" y="2537"/>
                    <a:pt x="7765" y="2537"/>
                  </a:cubicBezTo>
                  <a:cubicBezTo>
                    <a:pt x="7925" y="2537"/>
                    <a:pt x="8073" y="2501"/>
                    <a:pt x="8162" y="2372"/>
                  </a:cubicBezTo>
                  <a:cubicBezTo>
                    <a:pt x="8281" y="2212"/>
                    <a:pt x="8215" y="1979"/>
                    <a:pt x="8126" y="1801"/>
                  </a:cubicBezTo>
                  <a:cubicBezTo>
                    <a:pt x="7912" y="1396"/>
                    <a:pt x="7566" y="1068"/>
                    <a:pt x="7185" y="818"/>
                  </a:cubicBezTo>
                  <a:cubicBezTo>
                    <a:pt x="6407" y="306"/>
                    <a:pt x="5582" y="1"/>
                    <a:pt x="46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rot="10800000" flipH="1">
              <a:off x="7671496" y="267994"/>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rot="10800000" flipH="1">
              <a:off x="7872108" y="512015"/>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rot="10800000" flipH="1">
              <a:off x="7480178" y="400272"/>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rot="10800000" flipH="1">
              <a:off x="8754859" y="391497"/>
              <a:ext cx="240517" cy="97385"/>
            </a:xfrm>
            <a:custGeom>
              <a:avLst/>
              <a:gdLst/>
              <a:ahLst/>
              <a:cxnLst/>
              <a:rect l="l" t="t" r="r" b="b"/>
              <a:pathLst>
                <a:path w="9264" h="3751" extrusionOk="0">
                  <a:moveTo>
                    <a:pt x="4471" y="1"/>
                  </a:moveTo>
                  <a:cubicBezTo>
                    <a:pt x="4450" y="1"/>
                    <a:pt x="4429" y="1"/>
                    <a:pt x="4408" y="2"/>
                  </a:cubicBezTo>
                  <a:cubicBezTo>
                    <a:pt x="2640" y="62"/>
                    <a:pt x="0" y="1349"/>
                    <a:pt x="0" y="1349"/>
                  </a:cubicBezTo>
                  <a:cubicBezTo>
                    <a:pt x="0" y="1349"/>
                    <a:pt x="2276" y="3208"/>
                    <a:pt x="3986" y="3672"/>
                  </a:cubicBezTo>
                  <a:cubicBezTo>
                    <a:pt x="4189" y="3727"/>
                    <a:pt x="4417" y="3750"/>
                    <a:pt x="4662" y="3750"/>
                  </a:cubicBezTo>
                  <a:cubicBezTo>
                    <a:pt x="6490" y="3750"/>
                    <a:pt x="9264" y="2421"/>
                    <a:pt x="9264" y="2421"/>
                  </a:cubicBezTo>
                  <a:cubicBezTo>
                    <a:pt x="9264" y="2421"/>
                    <a:pt x="6250" y="1"/>
                    <a:pt x="44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rot="10800000" flipH="1">
              <a:off x="8588284" y="138804"/>
              <a:ext cx="108913" cy="240387"/>
            </a:xfrm>
            <a:custGeom>
              <a:avLst/>
              <a:gdLst/>
              <a:ahLst/>
              <a:cxnLst/>
              <a:rect l="l" t="t" r="r" b="b"/>
              <a:pathLst>
                <a:path w="4195" h="9259" extrusionOk="0">
                  <a:moveTo>
                    <a:pt x="2789" y="1"/>
                  </a:moveTo>
                  <a:cubicBezTo>
                    <a:pt x="2789" y="1"/>
                    <a:pt x="930" y="2277"/>
                    <a:pt x="465" y="3987"/>
                  </a:cubicBezTo>
                  <a:cubicBezTo>
                    <a:pt x="0" y="5691"/>
                    <a:pt x="1709" y="9259"/>
                    <a:pt x="1709" y="9259"/>
                  </a:cubicBezTo>
                  <a:cubicBezTo>
                    <a:pt x="1709" y="9259"/>
                    <a:pt x="4194" y="6179"/>
                    <a:pt x="4134" y="4410"/>
                  </a:cubicBezTo>
                  <a:cubicBezTo>
                    <a:pt x="4075" y="2640"/>
                    <a:pt x="2789" y="1"/>
                    <a:pt x="2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rot="10800000" flipH="1">
              <a:off x="8391202" y="124395"/>
              <a:ext cx="543084" cy="596982"/>
            </a:xfrm>
            <a:custGeom>
              <a:avLst/>
              <a:gdLst/>
              <a:ahLst/>
              <a:cxnLst/>
              <a:rect l="l" t="t" r="r" b="b"/>
              <a:pathLst>
                <a:path w="20918" h="22994" extrusionOk="0">
                  <a:moveTo>
                    <a:pt x="13196" y="1"/>
                  </a:moveTo>
                  <a:cubicBezTo>
                    <a:pt x="13032" y="1"/>
                    <a:pt x="12867" y="11"/>
                    <a:pt x="12703" y="33"/>
                  </a:cubicBezTo>
                  <a:cubicBezTo>
                    <a:pt x="11433" y="193"/>
                    <a:pt x="10259" y="1057"/>
                    <a:pt x="9813" y="2249"/>
                  </a:cubicBezTo>
                  <a:cubicBezTo>
                    <a:pt x="9527" y="3017"/>
                    <a:pt x="9557" y="3917"/>
                    <a:pt x="9956" y="4632"/>
                  </a:cubicBezTo>
                  <a:cubicBezTo>
                    <a:pt x="10352" y="5331"/>
                    <a:pt x="11118" y="5825"/>
                    <a:pt x="11921" y="5825"/>
                  </a:cubicBezTo>
                  <a:cubicBezTo>
                    <a:pt x="11939" y="5825"/>
                    <a:pt x="11957" y="5825"/>
                    <a:pt x="11975" y="5824"/>
                  </a:cubicBezTo>
                  <a:cubicBezTo>
                    <a:pt x="12797" y="5800"/>
                    <a:pt x="13590" y="5209"/>
                    <a:pt x="13781" y="4411"/>
                  </a:cubicBezTo>
                  <a:cubicBezTo>
                    <a:pt x="13966" y="3613"/>
                    <a:pt x="13477" y="2690"/>
                    <a:pt x="12684" y="2464"/>
                  </a:cubicBezTo>
                  <a:cubicBezTo>
                    <a:pt x="13015" y="1905"/>
                    <a:pt x="13670" y="1597"/>
                    <a:pt x="14321" y="1597"/>
                  </a:cubicBezTo>
                  <a:cubicBezTo>
                    <a:pt x="14503" y="1597"/>
                    <a:pt x="14685" y="1621"/>
                    <a:pt x="14859" y="1670"/>
                  </a:cubicBezTo>
                  <a:cubicBezTo>
                    <a:pt x="15657" y="1898"/>
                    <a:pt x="16278" y="2588"/>
                    <a:pt x="16539" y="3375"/>
                  </a:cubicBezTo>
                  <a:cubicBezTo>
                    <a:pt x="16801" y="4161"/>
                    <a:pt x="16742" y="5030"/>
                    <a:pt x="16498" y="5824"/>
                  </a:cubicBezTo>
                  <a:cubicBezTo>
                    <a:pt x="15793" y="8092"/>
                    <a:pt x="13475" y="9722"/>
                    <a:pt x="11117" y="9722"/>
                  </a:cubicBezTo>
                  <a:cubicBezTo>
                    <a:pt x="10880" y="9722"/>
                    <a:pt x="10644" y="9705"/>
                    <a:pt x="10408" y="9672"/>
                  </a:cubicBezTo>
                  <a:cubicBezTo>
                    <a:pt x="10372" y="9655"/>
                    <a:pt x="10350" y="9649"/>
                    <a:pt x="10350" y="9649"/>
                  </a:cubicBezTo>
                  <a:lnTo>
                    <a:pt x="10350" y="9649"/>
                  </a:lnTo>
                  <a:cubicBezTo>
                    <a:pt x="10350" y="9649"/>
                    <a:pt x="10350" y="9672"/>
                    <a:pt x="10355" y="9707"/>
                  </a:cubicBezTo>
                  <a:cubicBezTo>
                    <a:pt x="10122" y="12311"/>
                    <a:pt x="7823" y="14575"/>
                    <a:pt x="5219" y="14761"/>
                  </a:cubicBezTo>
                  <a:cubicBezTo>
                    <a:pt x="5108" y="14768"/>
                    <a:pt x="4997" y="14771"/>
                    <a:pt x="4885" y="14771"/>
                  </a:cubicBezTo>
                  <a:cubicBezTo>
                    <a:pt x="4163" y="14771"/>
                    <a:pt x="3433" y="14618"/>
                    <a:pt x="2824" y="14242"/>
                  </a:cubicBezTo>
                  <a:cubicBezTo>
                    <a:pt x="2115" y="13801"/>
                    <a:pt x="1592" y="13045"/>
                    <a:pt x="1550" y="12210"/>
                  </a:cubicBezTo>
                  <a:cubicBezTo>
                    <a:pt x="1507" y="11382"/>
                    <a:pt x="2026" y="10524"/>
                    <a:pt x="2819" y="10279"/>
                  </a:cubicBezTo>
                  <a:cubicBezTo>
                    <a:pt x="2860" y="11097"/>
                    <a:pt x="3633" y="11787"/>
                    <a:pt x="4450" y="11787"/>
                  </a:cubicBezTo>
                  <a:cubicBezTo>
                    <a:pt x="4454" y="11787"/>
                    <a:pt x="4459" y="11787"/>
                    <a:pt x="4463" y="11786"/>
                  </a:cubicBezTo>
                  <a:cubicBezTo>
                    <a:pt x="5285" y="11786"/>
                    <a:pt x="6041" y="11150"/>
                    <a:pt x="6256" y="10357"/>
                  </a:cubicBezTo>
                  <a:cubicBezTo>
                    <a:pt x="6465" y="9565"/>
                    <a:pt x="6161" y="8677"/>
                    <a:pt x="5554" y="8118"/>
                  </a:cubicBezTo>
                  <a:cubicBezTo>
                    <a:pt x="5045" y="7649"/>
                    <a:pt x="4344" y="7415"/>
                    <a:pt x="3648" y="7415"/>
                  </a:cubicBezTo>
                  <a:cubicBezTo>
                    <a:pt x="3520" y="7415"/>
                    <a:pt x="3392" y="7423"/>
                    <a:pt x="3266" y="7438"/>
                  </a:cubicBezTo>
                  <a:cubicBezTo>
                    <a:pt x="2002" y="7598"/>
                    <a:pt x="900" y="8546"/>
                    <a:pt x="448" y="9738"/>
                  </a:cubicBezTo>
                  <a:cubicBezTo>
                    <a:pt x="0" y="10929"/>
                    <a:pt x="179" y="12317"/>
                    <a:pt x="835" y="13414"/>
                  </a:cubicBezTo>
                  <a:cubicBezTo>
                    <a:pt x="1689" y="14841"/>
                    <a:pt x="3354" y="15713"/>
                    <a:pt x="5006" y="15713"/>
                  </a:cubicBezTo>
                  <a:cubicBezTo>
                    <a:pt x="5451" y="15713"/>
                    <a:pt x="5895" y="15649"/>
                    <a:pt x="6322" y="15517"/>
                  </a:cubicBezTo>
                  <a:cubicBezTo>
                    <a:pt x="8246" y="14921"/>
                    <a:pt x="9539" y="13229"/>
                    <a:pt x="10630" y="11495"/>
                  </a:cubicBezTo>
                  <a:cubicBezTo>
                    <a:pt x="10861" y="12764"/>
                    <a:pt x="11266" y="14415"/>
                    <a:pt x="11898" y="15517"/>
                  </a:cubicBezTo>
                  <a:cubicBezTo>
                    <a:pt x="13060" y="17542"/>
                    <a:pt x="20917" y="22994"/>
                    <a:pt x="20917" y="22994"/>
                  </a:cubicBezTo>
                  <a:cubicBezTo>
                    <a:pt x="20917" y="22994"/>
                    <a:pt x="17409" y="14093"/>
                    <a:pt x="15711" y="12501"/>
                  </a:cubicBezTo>
                  <a:cubicBezTo>
                    <a:pt x="14776" y="11632"/>
                    <a:pt x="13262" y="10864"/>
                    <a:pt x="12082" y="10339"/>
                  </a:cubicBezTo>
                  <a:cubicBezTo>
                    <a:pt x="14018" y="9677"/>
                    <a:pt x="15962" y="8808"/>
                    <a:pt x="16980" y="7075"/>
                  </a:cubicBezTo>
                  <a:cubicBezTo>
                    <a:pt x="18052" y="5252"/>
                    <a:pt x="17707" y="2720"/>
                    <a:pt x="16188" y="1249"/>
                  </a:cubicBezTo>
                  <a:cubicBezTo>
                    <a:pt x="15395" y="476"/>
                    <a:pt x="14299" y="1"/>
                    <a:pt x="13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rot="10800000" flipH="1">
              <a:off x="7374199" y="30073"/>
              <a:ext cx="1144505" cy="274839"/>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rot="10800000" flipH="1">
              <a:off x="7629411" y="176294"/>
              <a:ext cx="138017" cy="172287"/>
            </a:xfrm>
            <a:custGeom>
              <a:avLst/>
              <a:gdLst/>
              <a:ahLst/>
              <a:cxnLst/>
              <a:rect l="l" t="t" r="r" b="b"/>
              <a:pathLst>
                <a:path w="5316" h="6636" extrusionOk="0">
                  <a:moveTo>
                    <a:pt x="2745" y="1"/>
                  </a:moveTo>
                  <a:cubicBezTo>
                    <a:pt x="2560" y="1"/>
                    <a:pt x="2377" y="33"/>
                    <a:pt x="2205" y="97"/>
                  </a:cubicBezTo>
                  <a:cubicBezTo>
                    <a:pt x="1603" y="330"/>
                    <a:pt x="1234" y="979"/>
                    <a:pt x="1359" y="1568"/>
                  </a:cubicBezTo>
                  <a:cubicBezTo>
                    <a:pt x="1437" y="1903"/>
                    <a:pt x="1675" y="2195"/>
                    <a:pt x="1997" y="2343"/>
                  </a:cubicBezTo>
                  <a:cubicBezTo>
                    <a:pt x="2152" y="2415"/>
                    <a:pt x="2313" y="2451"/>
                    <a:pt x="2469" y="2451"/>
                  </a:cubicBezTo>
                  <a:cubicBezTo>
                    <a:pt x="2625" y="2451"/>
                    <a:pt x="2777" y="2415"/>
                    <a:pt x="2914" y="2343"/>
                  </a:cubicBezTo>
                  <a:cubicBezTo>
                    <a:pt x="3099" y="2247"/>
                    <a:pt x="3170" y="2022"/>
                    <a:pt x="3075" y="1837"/>
                  </a:cubicBezTo>
                  <a:cubicBezTo>
                    <a:pt x="3009" y="1708"/>
                    <a:pt x="2877" y="1631"/>
                    <a:pt x="2742" y="1631"/>
                  </a:cubicBezTo>
                  <a:cubicBezTo>
                    <a:pt x="2683" y="1631"/>
                    <a:pt x="2624" y="1645"/>
                    <a:pt x="2568" y="1676"/>
                  </a:cubicBezTo>
                  <a:cubicBezTo>
                    <a:pt x="2537" y="1692"/>
                    <a:pt x="2504" y="1698"/>
                    <a:pt x="2472" y="1698"/>
                  </a:cubicBezTo>
                  <a:cubicBezTo>
                    <a:pt x="2409" y="1698"/>
                    <a:pt x="2351" y="1674"/>
                    <a:pt x="2318" y="1658"/>
                  </a:cubicBezTo>
                  <a:cubicBezTo>
                    <a:pt x="2211" y="1610"/>
                    <a:pt x="2122" y="1510"/>
                    <a:pt x="2098" y="1408"/>
                  </a:cubicBezTo>
                  <a:cubicBezTo>
                    <a:pt x="2051" y="1169"/>
                    <a:pt x="2230" y="902"/>
                    <a:pt x="2474" y="806"/>
                  </a:cubicBezTo>
                  <a:cubicBezTo>
                    <a:pt x="2558" y="774"/>
                    <a:pt x="2651" y="758"/>
                    <a:pt x="2748" y="758"/>
                  </a:cubicBezTo>
                  <a:cubicBezTo>
                    <a:pt x="2953" y="758"/>
                    <a:pt x="3173" y="829"/>
                    <a:pt x="3355" y="966"/>
                  </a:cubicBezTo>
                  <a:cubicBezTo>
                    <a:pt x="3611" y="1152"/>
                    <a:pt x="3820" y="1461"/>
                    <a:pt x="3968" y="1854"/>
                  </a:cubicBezTo>
                  <a:cubicBezTo>
                    <a:pt x="4482" y="3248"/>
                    <a:pt x="3927" y="4815"/>
                    <a:pt x="2646" y="5572"/>
                  </a:cubicBezTo>
                  <a:cubicBezTo>
                    <a:pt x="2337" y="5756"/>
                    <a:pt x="2032" y="5864"/>
                    <a:pt x="1752" y="5876"/>
                  </a:cubicBezTo>
                  <a:cubicBezTo>
                    <a:pt x="1728" y="5878"/>
                    <a:pt x="1704" y="5879"/>
                    <a:pt x="1679" y="5879"/>
                  </a:cubicBezTo>
                  <a:cubicBezTo>
                    <a:pt x="1409" y="5879"/>
                    <a:pt x="1159" y="5791"/>
                    <a:pt x="984" y="5632"/>
                  </a:cubicBezTo>
                  <a:cubicBezTo>
                    <a:pt x="805" y="5459"/>
                    <a:pt x="715" y="5197"/>
                    <a:pt x="781" y="4988"/>
                  </a:cubicBezTo>
                  <a:cubicBezTo>
                    <a:pt x="832" y="4812"/>
                    <a:pt x="1015" y="4670"/>
                    <a:pt x="1184" y="4670"/>
                  </a:cubicBezTo>
                  <a:cubicBezTo>
                    <a:pt x="1197" y="4670"/>
                    <a:pt x="1210" y="4671"/>
                    <a:pt x="1223" y="4673"/>
                  </a:cubicBezTo>
                  <a:cubicBezTo>
                    <a:pt x="1241" y="4675"/>
                    <a:pt x="1259" y="4676"/>
                    <a:pt x="1277" y="4676"/>
                  </a:cubicBezTo>
                  <a:cubicBezTo>
                    <a:pt x="1458" y="4676"/>
                    <a:pt x="1619" y="4541"/>
                    <a:pt x="1652" y="4351"/>
                  </a:cubicBezTo>
                  <a:cubicBezTo>
                    <a:pt x="1681" y="4148"/>
                    <a:pt x="1538" y="3952"/>
                    <a:pt x="1330" y="3922"/>
                  </a:cubicBezTo>
                  <a:cubicBezTo>
                    <a:pt x="1281" y="3915"/>
                    <a:pt x="1233" y="3912"/>
                    <a:pt x="1184" y="3912"/>
                  </a:cubicBezTo>
                  <a:cubicBezTo>
                    <a:pt x="685" y="3912"/>
                    <a:pt x="207" y="4263"/>
                    <a:pt x="55" y="4774"/>
                  </a:cubicBezTo>
                  <a:cubicBezTo>
                    <a:pt x="19" y="4887"/>
                    <a:pt x="0" y="5006"/>
                    <a:pt x="0" y="5126"/>
                  </a:cubicBezTo>
                  <a:cubicBezTo>
                    <a:pt x="0" y="5513"/>
                    <a:pt x="173" y="5912"/>
                    <a:pt x="472" y="6185"/>
                  </a:cubicBezTo>
                  <a:cubicBezTo>
                    <a:pt x="789" y="6475"/>
                    <a:pt x="1231" y="6635"/>
                    <a:pt x="1696" y="6635"/>
                  </a:cubicBezTo>
                  <a:cubicBezTo>
                    <a:pt x="1729" y="6635"/>
                    <a:pt x="1762" y="6634"/>
                    <a:pt x="1795" y="6633"/>
                  </a:cubicBezTo>
                  <a:cubicBezTo>
                    <a:pt x="2200" y="6609"/>
                    <a:pt x="2617" y="6471"/>
                    <a:pt x="3033" y="6221"/>
                  </a:cubicBezTo>
                  <a:cubicBezTo>
                    <a:pt x="4625" y="5274"/>
                    <a:pt x="5315" y="3326"/>
                    <a:pt x="4677" y="1593"/>
                  </a:cubicBezTo>
                  <a:cubicBezTo>
                    <a:pt x="4476" y="1051"/>
                    <a:pt x="4183" y="639"/>
                    <a:pt x="3802" y="359"/>
                  </a:cubicBezTo>
                  <a:cubicBezTo>
                    <a:pt x="3483" y="122"/>
                    <a:pt x="3109" y="1"/>
                    <a:pt x="2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rot="10800000" flipH="1">
              <a:off x="7761975" y="125953"/>
              <a:ext cx="118363" cy="49978"/>
            </a:xfrm>
            <a:custGeom>
              <a:avLst/>
              <a:gdLst/>
              <a:ahLst/>
              <a:cxnLst/>
              <a:rect l="l" t="t" r="r" b="b"/>
              <a:pathLst>
                <a:path w="4559" h="1925" extrusionOk="0">
                  <a:moveTo>
                    <a:pt x="2366" y="1"/>
                  </a:moveTo>
                  <a:cubicBezTo>
                    <a:pt x="2022" y="1"/>
                    <a:pt x="1681" y="92"/>
                    <a:pt x="1413" y="305"/>
                  </a:cubicBezTo>
                  <a:cubicBezTo>
                    <a:pt x="1180" y="489"/>
                    <a:pt x="1026" y="758"/>
                    <a:pt x="811" y="965"/>
                  </a:cubicBezTo>
                  <a:cubicBezTo>
                    <a:pt x="645" y="1126"/>
                    <a:pt x="419" y="1260"/>
                    <a:pt x="195" y="1260"/>
                  </a:cubicBezTo>
                  <a:cubicBezTo>
                    <a:pt x="130" y="1260"/>
                    <a:pt x="64" y="1248"/>
                    <a:pt x="0" y="1222"/>
                  </a:cubicBezTo>
                  <a:lnTo>
                    <a:pt x="0" y="1222"/>
                  </a:lnTo>
                  <a:cubicBezTo>
                    <a:pt x="533" y="1567"/>
                    <a:pt x="1130" y="1924"/>
                    <a:pt x="1743" y="1924"/>
                  </a:cubicBezTo>
                  <a:cubicBezTo>
                    <a:pt x="1851" y="1924"/>
                    <a:pt x="1959" y="1913"/>
                    <a:pt x="2068" y="1889"/>
                  </a:cubicBezTo>
                  <a:cubicBezTo>
                    <a:pt x="2527" y="1787"/>
                    <a:pt x="2896" y="1466"/>
                    <a:pt x="3272" y="1192"/>
                  </a:cubicBezTo>
                  <a:cubicBezTo>
                    <a:pt x="3606" y="947"/>
                    <a:pt x="3999" y="717"/>
                    <a:pt x="4409" y="717"/>
                  </a:cubicBezTo>
                  <a:cubicBezTo>
                    <a:pt x="4459" y="717"/>
                    <a:pt x="4509" y="721"/>
                    <a:pt x="4559" y="728"/>
                  </a:cubicBezTo>
                  <a:lnTo>
                    <a:pt x="4088" y="596"/>
                  </a:lnTo>
                  <a:cubicBezTo>
                    <a:pt x="3671" y="370"/>
                    <a:pt x="3242" y="143"/>
                    <a:pt x="2777" y="43"/>
                  </a:cubicBezTo>
                  <a:cubicBezTo>
                    <a:pt x="2643" y="15"/>
                    <a:pt x="2504" y="1"/>
                    <a:pt x="2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rot="10800000" flipH="1">
              <a:off x="7518525" y="224974"/>
              <a:ext cx="107043" cy="58338"/>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flipH="1">
              <a:off x="5483391" y="134895"/>
              <a:ext cx="763784" cy="254023"/>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flipH="1">
              <a:off x="5228608" y="371435"/>
              <a:ext cx="1144505" cy="274839"/>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flipH="1">
              <a:off x="6121744" y="393035"/>
              <a:ext cx="107043" cy="58338"/>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flipH="1">
              <a:off x="171024" y="3424722"/>
              <a:ext cx="412129" cy="1072796"/>
            </a:xfrm>
            <a:custGeom>
              <a:avLst/>
              <a:gdLst/>
              <a:ahLst/>
              <a:cxnLst/>
              <a:rect l="l" t="t" r="r" b="b"/>
              <a:pathLst>
                <a:path w="15874" h="41321" extrusionOk="0">
                  <a:moveTo>
                    <a:pt x="7514" y="1"/>
                  </a:moveTo>
                  <a:cubicBezTo>
                    <a:pt x="7466" y="1"/>
                    <a:pt x="7421" y="45"/>
                    <a:pt x="7454" y="95"/>
                  </a:cubicBezTo>
                  <a:cubicBezTo>
                    <a:pt x="8664" y="1869"/>
                    <a:pt x="10010" y="3842"/>
                    <a:pt x="10551" y="5944"/>
                  </a:cubicBezTo>
                  <a:cubicBezTo>
                    <a:pt x="11274" y="8740"/>
                    <a:pt x="10237" y="10884"/>
                    <a:pt x="8931" y="13249"/>
                  </a:cubicBezTo>
                  <a:cubicBezTo>
                    <a:pt x="6971" y="16782"/>
                    <a:pt x="4886" y="20273"/>
                    <a:pt x="3254" y="23973"/>
                  </a:cubicBezTo>
                  <a:cubicBezTo>
                    <a:pt x="1026" y="29013"/>
                    <a:pt x="1" y="35924"/>
                    <a:pt x="4928" y="39809"/>
                  </a:cubicBezTo>
                  <a:cubicBezTo>
                    <a:pt x="6220" y="40824"/>
                    <a:pt x="7829" y="41321"/>
                    <a:pt x="9405" y="41321"/>
                  </a:cubicBezTo>
                  <a:cubicBezTo>
                    <a:pt x="12414" y="41321"/>
                    <a:pt x="15300" y="39509"/>
                    <a:pt x="15616" y="36037"/>
                  </a:cubicBezTo>
                  <a:cubicBezTo>
                    <a:pt x="15874" y="33216"/>
                    <a:pt x="13411" y="28821"/>
                    <a:pt x="10507" y="28821"/>
                  </a:cubicBezTo>
                  <a:cubicBezTo>
                    <a:pt x="9725" y="28821"/>
                    <a:pt x="8911" y="29140"/>
                    <a:pt x="8109" y="29894"/>
                  </a:cubicBezTo>
                  <a:cubicBezTo>
                    <a:pt x="7626" y="30351"/>
                    <a:pt x="8083" y="30995"/>
                    <a:pt x="8606" y="30995"/>
                  </a:cubicBezTo>
                  <a:cubicBezTo>
                    <a:pt x="8753" y="30995"/>
                    <a:pt x="8906" y="30944"/>
                    <a:pt x="9044" y="30824"/>
                  </a:cubicBezTo>
                  <a:cubicBezTo>
                    <a:pt x="9570" y="30365"/>
                    <a:pt x="10082" y="30175"/>
                    <a:pt x="10568" y="30175"/>
                  </a:cubicBezTo>
                  <a:cubicBezTo>
                    <a:pt x="12346" y="30175"/>
                    <a:pt x="13760" y="32728"/>
                    <a:pt x="14097" y="34005"/>
                  </a:cubicBezTo>
                  <a:cubicBezTo>
                    <a:pt x="14549" y="35721"/>
                    <a:pt x="14228" y="37580"/>
                    <a:pt x="12869" y="38808"/>
                  </a:cubicBezTo>
                  <a:cubicBezTo>
                    <a:pt x="11888" y="39689"/>
                    <a:pt x="10741" y="40070"/>
                    <a:pt x="9587" y="40070"/>
                  </a:cubicBezTo>
                  <a:cubicBezTo>
                    <a:pt x="7504" y="40070"/>
                    <a:pt x="5397" y="38831"/>
                    <a:pt x="4189" y="37056"/>
                  </a:cubicBezTo>
                  <a:cubicBezTo>
                    <a:pt x="1026" y="32404"/>
                    <a:pt x="3415" y="26470"/>
                    <a:pt x="5583" y="21989"/>
                  </a:cubicBezTo>
                  <a:cubicBezTo>
                    <a:pt x="7449" y="18147"/>
                    <a:pt x="10117" y="14017"/>
                    <a:pt x="11040" y="9805"/>
                  </a:cubicBezTo>
                  <a:cubicBezTo>
                    <a:pt x="11863" y="6040"/>
                    <a:pt x="9742" y="2906"/>
                    <a:pt x="7573" y="29"/>
                  </a:cubicBezTo>
                  <a:cubicBezTo>
                    <a:pt x="7557" y="9"/>
                    <a:pt x="7535" y="1"/>
                    <a:pt x="7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flipH="1">
              <a:off x="307016" y="3434795"/>
              <a:ext cx="408079" cy="462132"/>
            </a:xfrm>
            <a:custGeom>
              <a:avLst/>
              <a:gdLst/>
              <a:ahLst/>
              <a:cxnLst/>
              <a:rect l="l" t="t" r="r" b="b"/>
              <a:pathLst>
                <a:path w="15718" h="17800" extrusionOk="0">
                  <a:moveTo>
                    <a:pt x="11924" y="1"/>
                  </a:moveTo>
                  <a:cubicBezTo>
                    <a:pt x="11889" y="1"/>
                    <a:pt x="11854" y="37"/>
                    <a:pt x="11874" y="81"/>
                  </a:cubicBezTo>
                  <a:cubicBezTo>
                    <a:pt x="14085" y="4615"/>
                    <a:pt x="15097" y="8702"/>
                    <a:pt x="11505" y="12884"/>
                  </a:cubicBezTo>
                  <a:cubicBezTo>
                    <a:pt x="10272" y="14314"/>
                    <a:pt x="8497" y="16018"/>
                    <a:pt x="6554" y="16442"/>
                  </a:cubicBezTo>
                  <a:cubicBezTo>
                    <a:pt x="6317" y="16494"/>
                    <a:pt x="6072" y="16520"/>
                    <a:pt x="5825" y="16520"/>
                  </a:cubicBezTo>
                  <a:cubicBezTo>
                    <a:pt x="4591" y="16520"/>
                    <a:pt x="3306" y="15883"/>
                    <a:pt x="2670" y="14822"/>
                  </a:cubicBezTo>
                  <a:cubicBezTo>
                    <a:pt x="1380" y="12682"/>
                    <a:pt x="2636" y="10724"/>
                    <a:pt x="4484" y="10724"/>
                  </a:cubicBezTo>
                  <a:cubicBezTo>
                    <a:pt x="5162" y="10724"/>
                    <a:pt x="5920" y="10988"/>
                    <a:pt x="6661" y="11605"/>
                  </a:cubicBezTo>
                  <a:cubicBezTo>
                    <a:pt x="6749" y="11676"/>
                    <a:pt x="6850" y="11709"/>
                    <a:pt x="6947" y="11709"/>
                  </a:cubicBezTo>
                  <a:cubicBezTo>
                    <a:pt x="7187" y="11709"/>
                    <a:pt x="7405" y="11509"/>
                    <a:pt x="7340" y="11217"/>
                  </a:cubicBezTo>
                  <a:cubicBezTo>
                    <a:pt x="7033" y="9819"/>
                    <a:pt x="5913" y="9213"/>
                    <a:pt x="4701" y="9213"/>
                  </a:cubicBezTo>
                  <a:cubicBezTo>
                    <a:pt x="3330" y="9213"/>
                    <a:pt x="1840" y="9987"/>
                    <a:pt x="1271" y="11264"/>
                  </a:cubicBezTo>
                  <a:cubicBezTo>
                    <a:pt x="1" y="14112"/>
                    <a:pt x="2385" y="17646"/>
                    <a:pt x="5434" y="17794"/>
                  </a:cubicBezTo>
                  <a:cubicBezTo>
                    <a:pt x="5510" y="17798"/>
                    <a:pt x="5585" y="17800"/>
                    <a:pt x="5660" y="17800"/>
                  </a:cubicBezTo>
                  <a:cubicBezTo>
                    <a:pt x="9263" y="17800"/>
                    <a:pt x="12480" y="13654"/>
                    <a:pt x="13846" y="10775"/>
                  </a:cubicBezTo>
                  <a:cubicBezTo>
                    <a:pt x="15718" y="6843"/>
                    <a:pt x="14181" y="3424"/>
                    <a:pt x="11970" y="28"/>
                  </a:cubicBezTo>
                  <a:cubicBezTo>
                    <a:pt x="11959" y="9"/>
                    <a:pt x="11941" y="1"/>
                    <a:pt x="119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flipH="1">
              <a:off x="506875" y="3676091"/>
              <a:ext cx="147727" cy="124828"/>
            </a:xfrm>
            <a:custGeom>
              <a:avLst/>
              <a:gdLst/>
              <a:ahLst/>
              <a:cxnLst/>
              <a:rect l="l" t="t" r="r" b="b"/>
              <a:pathLst>
                <a:path w="5690" h="4808" extrusionOk="0">
                  <a:moveTo>
                    <a:pt x="2347" y="0"/>
                  </a:moveTo>
                  <a:cubicBezTo>
                    <a:pt x="2116" y="0"/>
                    <a:pt x="1864" y="13"/>
                    <a:pt x="1586" y="40"/>
                  </a:cubicBezTo>
                  <a:lnTo>
                    <a:pt x="0" y="1690"/>
                  </a:lnTo>
                  <a:cubicBezTo>
                    <a:pt x="6" y="2102"/>
                    <a:pt x="328" y="2482"/>
                    <a:pt x="728" y="2566"/>
                  </a:cubicBezTo>
                  <a:cubicBezTo>
                    <a:pt x="785" y="2578"/>
                    <a:pt x="843" y="2584"/>
                    <a:pt x="902" y="2584"/>
                  </a:cubicBezTo>
                  <a:cubicBezTo>
                    <a:pt x="1254" y="2584"/>
                    <a:pt x="1603" y="2376"/>
                    <a:pt x="1752" y="2053"/>
                  </a:cubicBezTo>
                  <a:cubicBezTo>
                    <a:pt x="1782" y="2548"/>
                    <a:pt x="1895" y="3073"/>
                    <a:pt x="2265" y="3400"/>
                  </a:cubicBezTo>
                  <a:cubicBezTo>
                    <a:pt x="2432" y="3548"/>
                    <a:pt x="2663" y="3625"/>
                    <a:pt x="2885" y="3625"/>
                  </a:cubicBezTo>
                  <a:cubicBezTo>
                    <a:pt x="3155" y="3625"/>
                    <a:pt x="3413" y="3511"/>
                    <a:pt x="3528" y="3269"/>
                  </a:cubicBezTo>
                  <a:cubicBezTo>
                    <a:pt x="3611" y="3686"/>
                    <a:pt x="3701" y="4126"/>
                    <a:pt x="3974" y="4455"/>
                  </a:cubicBezTo>
                  <a:cubicBezTo>
                    <a:pt x="4156" y="4668"/>
                    <a:pt x="4441" y="4808"/>
                    <a:pt x="4712" y="4808"/>
                  </a:cubicBezTo>
                  <a:cubicBezTo>
                    <a:pt x="4857" y="4808"/>
                    <a:pt x="4999" y="4767"/>
                    <a:pt x="5118" y="4675"/>
                  </a:cubicBezTo>
                  <a:cubicBezTo>
                    <a:pt x="5303" y="4527"/>
                    <a:pt x="5392" y="4288"/>
                    <a:pt x="5446" y="4062"/>
                  </a:cubicBezTo>
                  <a:cubicBezTo>
                    <a:pt x="5690" y="3037"/>
                    <a:pt x="5434" y="1910"/>
                    <a:pt x="4779" y="1088"/>
                  </a:cubicBezTo>
                  <a:cubicBezTo>
                    <a:pt x="4225" y="393"/>
                    <a:pt x="3611" y="0"/>
                    <a:pt x="23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flipH="1">
              <a:off x="277938" y="4174155"/>
              <a:ext cx="140457" cy="209206"/>
            </a:xfrm>
            <a:custGeom>
              <a:avLst/>
              <a:gdLst/>
              <a:ahLst/>
              <a:cxnLst/>
              <a:rect l="l" t="t" r="r" b="b"/>
              <a:pathLst>
                <a:path w="5410" h="8058" extrusionOk="0">
                  <a:moveTo>
                    <a:pt x="4053" y="0"/>
                  </a:moveTo>
                  <a:cubicBezTo>
                    <a:pt x="2869" y="0"/>
                    <a:pt x="2014" y="601"/>
                    <a:pt x="1161" y="1583"/>
                  </a:cubicBezTo>
                  <a:cubicBezTo>
                    <a:pt x="554" y="2286"/>
                    <a:pt x="185" y="3192"/>
                    <a:pt x="95" y="4121"/>
                  </a:cubicBezTo>
                  <a:cubicBezTo>
                    <a:pt x="0" y="5182"/>
                    <a:pt x="316" y="6128"/>
                    <a:pt x="894" y="7016"/>
                  </a:cubicBezTo>
                  <a:cubicBezTo>
                    <a:pt x="1150" y="7398"/>
                    <a:pt x="1472" y="7743"/>
                    <a:pt x="1882" y="7951"/>
                  </a:cubicBezTo>
                  <a:cubicBezTo>
                    <a:pt x="1992" y="8010"/>
                    <a:pt x="2120" y="8058"/>
                    <a:pt x="2241" y="8058"/>
                  </a:cubicBezTo>
                  <a:cubicBezTo>
                    <a:pt x="2317" y="8058"/>
                    <a:pt x="2390" y="8039"/>
                    <a:pt x="2454" y="7993"/>
                  </a:cubicBezTo>
                  <a:cubicBezTo>
                    <a:pt x="2663" y="7844"/>
                    <a:pt x="2621" y="7528"/>
                    <a:pt x="2585" y="7272"/>
                  </a:cubicBezTo>
                  <a:cubicBezTo>
                    <a:pt x="2538" y="6956"/>
                    <a:pt x="2533" y="6640"/>
                    <a:pt x="2574" y="6326"/>
                  </a:cubicBezTo>
                  <a:cubicBezTo>
                    <a:pt x="2591" y="6200"/>
                    <a:pt x="2591" y="5974"/>
                    <a:pt x="2663" y="5861"/>
                  </a:cubicBezTo>
                  <a:cubicBezTo>
                    <a:pt x="2705" y="5796"/>
                    <a:pt x="2733" y="5771"/>
                    <a:pt x="2761" y="5771"/>
                  </a:cubicBezTo>
                  <a:cubicBezTo>
                    <a:pt x="2800" y="5771"/>
                    <a:pt x="2840" y="5818"/>
                    <a:pt x="2919" y="5867"/>
                  </a:cubicBezTo>
                  <a:cubicBezTo>
                    <a:pt x="3041" y="5941"/>
                    <a:pt x="3179" y="5978"/>
                    <a:pt x="3313" y="5978"/>
                  </a:cubicBezTo>
                  <a:cubicBezTo>
                    <a:pt x="3578" y="5978"/>
                    <a:pt x="3827" y="5831"/>
                    <a:pt x="3914" y="5526"/>
                  </a:cubicBezTo>
                  <a:cubicBezTo>
                    <a:pt x="4170" y="4646"/>
                    <a:pt x="4117" y="3681"/>
                    <a:pt x="3724" y="2834"/>
                  </a:cubicBezTo>
                  <a:lnTo>
                    <a:pt x="3724" y="2834"/>
                  </a:lnTo>
                  <a:cubicBezTo>
                    <a:pt x="3944" y="2900"/>
                    <a:pt x="4164" y="2994"/>
                    <a:pt x="4361" y="3120"/>
                  </a:cubicBezTo>
                  <a:cubicBezTo>
                    <a:pt x="4461" y="3183"/>
                    <a:pt x="4570" y="3211"/>
                    <a:pt x="4678" y="3211"/>
                  </a:cubicBezTo>
                  <a:cubicBezTo>
                    <a:pt x="4982" y="3211"/>
                    <a:pt x="5278" y="2985"/>
                    <a:pt x="5326" y="2655"/>
                  </a:cubicBezTo>
                  <a:cubicBezTo>
                    <a:pt x="5409" y="2113"/>
                    <a:pt x="5379" y="1553"/>
                    <a:pt x="5195" y="1041"/>
                  </a:cubicBezTo>
                  <a:lnTo>
                    <a:pt x="4599" y="40"/>
                  </a:lnTo>
                  <a:cubicBezTo>
                    <a:pt x="4409" y="13"/>
                    <a:pt x="4227" y="0"/>
                    <a:pt x="40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flipH="1">
              <a:off x="209267" y="3768985"/>
              <a:ext cx="152530" cy="351480"/>
            </a:xfrm>
            <a:custGeom>
              <a:avLst/>
              <a:gdLst/>
              <a:ahLst/>
              <a:cxnLst/>
              <a:rect l="l" t="t" r="r" b="b"/>
              <a:pathLst>
                <a:path w="5875" h="13538" extrusionOk="0">
                  <a:moveTo>
                    <a:pt x="1180" y="1"/>
                  </a:moveTo>
                  <a:lnTo>
                    <a:pt x="1" y="2104"/>
                  </a:lnTo>
                  <a:cubicBezTo>
                    <a:pt x="840" y="2778"/>
                    <a:pt x="1203" y="3897"/>
                    <a:pt x="1258" y="4969"/>
                  </a:cubicBezTo>
                  <a:cubicBezTo>
                    <a:pt x="1305" y="6042"/>
                    <a:pt x="1096" y="7109"/>
                    <a:pt x="1007" y="8181"/>
                  </a:cubicBezTo>
                  <a:cubicBezTo>
                    <a:pt x="924" y="9253"/>
                    <a:pt x="972" y="10379"/>
                    <a:pt x="1496" y="11321"/>
                  </a:cubicBezTo>
                  <a:cubicBezTo>
                    <a:pt x="1997" y="12215"/>
                    <a:pt x="2789" y="12952"/>
                    <a:pt x="3628" y="13537"/>
                  </a:cubicBezTo>
                  <a:cubicBezTo>
                    <a:pt x="3510" y="12083"/>
                    <a:pt x="5047" y="11058"/>
                    <a:pt x="5493" y="9677"/>
                  </a:cubicBezTo>
                  <a:cubicBezTo>
                    <a:pt x="5875" y="8503"/>
                    <a:pt x="5416" y="7210"/>
                    <a:pt x="4714" y="6203"/>
                  </a:cubicBezTo>
                  <a:cubicBezTo>
                    <a:pt x="4010" y="5195"/>
                    <a:pt x="3075" y="4368"/>
                    <a:pt x="2324" y="3397"/>
                  </a:cubicBezTo>
                  <a:cubicBezTo>
                    <a:pt x="1568" y="2426"/>
                    <a:pt x="989" y="1216"/>
                    <a:pt x="1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flipH="1">
              <a:off x="459545" y="3969597"/>
              <a:ext cx="143547" cy="160578"/>
            </a:xfrm>
            <a:custGeom>
              <a:avLst/>
              <a:gdLst/>
              <a:ahLst/>
              <a:cxnLst/>
              <a:rect l="l" t="t" r="r" b="b"/>
              <a:pathLst>
                <a:path w="5529" h="6185" extrusionOk="0">
                  <a:moveTo>
                    <a:pt x="5529" y="1"/>
                  </a:moveTo>
                  <a:lnTo>
                    <a:pt x="5529" y="1"/>
                  </a:lnTo>
                  <a:cubicBezTo>
                    <a:pt x="4469" y="1365"/>
                    <a:pt x="2454" y="1628"/>
                    <a:pt x="1233" y="2849"/>
                  </a:cubicBezTo>
                  <a:cubicBezTo>
                    <a:pt x="375" y="3701"/>
                    <a:pt x="1" y="5005"/>
                    <a:pt x="268" y="6185"/>
                  </a:cubicBezTo>
                  <a:cubicBezTo>
                    <a:pt x="400" y="5876"/>
                    <a:pt x="703" y="5679"/>
                    <a:pt x="1019" y="5560"/>
                  </a:cubicBezTo>
                  <a:cubicBezTo>
                    <a:pt x="1335" y="5447"/>
                    <a:pt x="1675" y="5398"/>
                    <a:pt x="1990" y="5285"/>
                  </a:cubicBezTo>
                  <a:cubicBezTo>
                    <a:pt x="2943" y="4934"/>
                    <a:pt x="3557" y="4023"/>
                    <a:pt x="4106" y="3165"/>
                  </a:cubicBezTo>
                  <a:cubicBezTo>
                    <a:pt x="4522" y="2521"/>
                    <a:pt x="4939" y="1872"/>
                    <a:pt x="5357" y="1222"/>
                  </a:cubicBezTo>
                  <a:lnTo>
                    <a:pt x="55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flipH="1">
              <a:off x="344454" y="3577667"/>
              <a:ext cx="144326" cy="125736"/>
            </a:xfrm>
            <a:custGeom>
              <a:avLst/>
              <a:gdLst/>
              <a:ahLst/>
              <a:cxnLst/>
              <a:rect l="l" t="t" r="r" b="b"/>
              <a:pathLst>
                <a:path w="5559" h="4843" extrusionOk="0">
                  <a:moveTo>
                    <a:pt x="5071" y="0"/>
                  </a:moveTo>
                  <a:lnTo>
                    <a:pt x="5129" y="190"/>
                  </a:lnTo>
                  <a:lnTo>
                    <a:pt x="5129" y="190"/>
                  </a:lnTo>
                  <a:cubicBezTo>
                    <a:pt x="5119" y="123"/>
                    <a:pt x="5100" y="60"/>
                    <a:pt x="5071" y="0"/>
                  </a:cubicBezTo>
                  <a:close/>
                  <a:moveTo>
                    <a:pt x="5129" y="190"/>
                  </a:moveTo>
                  <a:cubicBezTo>
                    <a:pt x="5207" y="684"/>
                    <a:pt x="4805" y="1338"/>
                    <a:pt x="4386" y="1585"/>
                  </a:cubicBezTo>
                  <a:cubicBezTo>
                    <a:pt x="3902" y="1865"/>
                    <a:pt x="3319" y="1889"/>
                    <a:pt x="2764" y="1906"/>
                  </a:cubicBezTo>
                  <a:cubicBezTo>
                    <a:pt x="2211" y="1925"/>
                    <a:pt x="1626" y="1955"/>
                    <a:pt x="1150" y="2241"/>
                  </a:cubicBezTo>
                  <a:cubicBezTo>
                    <a:pt x="333" y="2723"/>
                    <a:pt x="96" y="3778"/>
                    <a:pt x="0" y="4725"/>
                  </a:cubicBezTo>
                  <a:cubicBezTo>
                    <a:pt x="197" y="4556"/>
                    <a:pt x="453" y="4496"/>
                    <a:pt x="714" y="4496"/>
                  </a:cubicBezTo>
                  <a:cubicBezTo>
                    <a:pt x="832" y="4496"/>
                    <a:pt x="951" y="4508"/>
                    <a:pt x="1067" y="4529"/>
                  </a:cubicBezTo>
                  <a:cubicBezTo>
                    <a:pt x="1430" y="4600"/>
                    <a:pt x="1782" y="4749"/>
                    <a:pt x="2145" y="4815"/>
                  </a:cubicBezTo>
                  <a:cubicBezTo>
                    <a:pt x="2265" y="4834"/>
                    <a:pt x="2385" y="4843"/>
                    <a:pt x="2505" y="4843"/>
                  </a:cubicBezTo>
                  <a:cubicBezTo>
                    <a:pt x="3358" y="4843"/>
                    <a:pt x="4197" y="4379"/>
                    <a:pt x="4724" y="3699"/>
                  </a:cubicBezTo>
                  <a:cubicBezTo>
                    <a:pt x="5321" y="2926"/>
                    <a:pt x="5558" y="1883"/>
                    <a:pt x="5356" y="924"/>
                  </a:cubicBezTo>
                  <a:lnTo>
                    <a:pt x="5129" y="19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flipH="1">
              <a:off x="192417" y="2567622"/>
              <a:ext cx="412129" cy="1072978"/>
            </a:xfrm>
            <a:custGeom>
              <a:avLst/>
              <a:gdLst/>
              <a:ahLst/>
              <a:cxnLst/>
              <a:rect l="l" t="t" r="r" b="b"/>
              <a:pathLst>
                <a:path w="15874" h="41328" extrusionOk="0">
                  <a:moveTo>
                    <a:pt x="6469" y="1"/>
                  </a:moveTo>
                  <a:cubicBezTo>
                    <a:pt x="3461" y="1"/>
                    <a:pt x="576" y="1813"/>
                    <a:pt x="258" y="5284"/>
                  </a:cubicBezTo>
                  <a:cubicBezTo>
                    <a:pt x="0" y="8107"/>
                    <a:pt x="2465" y="12504"/>
                    <a:pt x="5370" y="12504"/>
                  </a:cubicBezTo>
                  <a:cubicBezTo>
                    <a:pt x="6151" y="12504"/>
                    <a:pt x="6964" y="12186"/>
                    <a:pt x="7765" y="11433"/>
                  </a:cubicBezTo>
                  <a:cubicBezTo>
                    <a:pt x="8249" y="10974"/>
                    <a:pt x="7794" y="10330"/>
                    <a:pt x="7271" y="10330"/>
                  </a:cubicBezTo>
                  <a:cubicBezTo>
                    <a:pt x="7123" y="10330"/>
                    <a:pt x="6969" y="10381"/>
                    <a:pt x="6830" y="10503"/>
                  </a:cubicBezTo>
                  <a:cubicBezTo>
                    <a:pt x="6305" y="10961"/>
                    <a:pt x="5793" y="11150"/>
                    <a:pt x="5308" y="11150"/>
                  </a:cubicBezTo>
                  <a:cubicBezTo>
                    <a:pt x="3530" y="11150"/>
                    <a:pt x="2115" y="8599"/>
                    <a:pt x="1778" y="7316"/>
                  </a:cubicBezTo>
                  <a:cubicBezTo>
                    <a:pt x="1325" y="5600"/>
                    <a:pt x="1647" y="3742"/>
                    <a:pt x="3005" y="2515"/>
                  </a:cubicBezTo>
                  <a:cubicBezTo>
                    <a:pt x="3987" y="1633"/>
                    <a:pt x="5134" y="1252"/>
                    <a:pt x="6288" y="1252"/>
                  </a:cubicBezTo>
                  <a:cubicBezTo>
                    <a:pt x="8371" y="1252"/>
                    <a:pt x="10479" y="2492"/>
                    <a:pt x="11686" y="4266"/>
                  </a:cubicBezTo>
                  <a:cubicBezTo>
                    <a:pt x="14843" y="8925"/>
                    <a:pt x="12461" y="14853"/>
                    <a:pt x="10286" y="19333"/>
                  </a:cubicBezTo>
                  <a:cubicBezTo>
                    <a:pt x="8427" y="23176"/>
                    <a:pt x="5758" y="27304"/>
                    <a:pt x="4834" y="31516"/>
                  </a:cubicBezTo>
                  <a:cubicBezTo>
                    <a:pt x="4012" y="35283"/>
                    <a:pt x="6134" y="38415"/>
                    <a:pt x="8301" y="41299"/>
                  </a:cubicBezTo>
                  <a:cubicBezTo>
                    <a:pt x="8316" y="41319"/>
                    <a:pt x="8337" y="41328"/>
                    <a:pt x="8357" y="41328"/>
                  </a:cubicBezTo>
                  <a:cubicBezTo>
                    <a:pt x="8404" y="41328"/>
                    <a:pt x="8449" y="41283"/>
                    <a:pt x="8416" y="41234"/>
                  </a:cubicBezTo>
                  <a:cubicBezTo>
                    <a:pt x="7206" y="39452"/>
                    <a:pt x="5865" y="37480"/>
                    <a:pt x="5323" y="35377"/>
                  </a:cubicBezTo>
                  <a:cubicBezTo>
                    <a:pt x="4602" y="32589"/>
                    <a:pt x="5639" y="30438"/>
                    <a:pt x="6943" y="28073"/>
                  </a:cubicBezTo>
                  <a:cubicBezTo>
                    <a:pt x="8903" y="24540"/>
                    <a:pt x="10989" y="21056"/>
                    <a:pt x="12621" y="17349"/>
                  </a:cubicBezTo>
                  <a:cubicBezTo>
                    <a:pt x="14843" y="12309"/>
                    <a:pt x="15874" y="5399"/>
                    <a:pt x="10946" y="1514"/>
                  </a:cubicBezTo>
                  <a:cubicBezTo>
                    <a:pt x="9654" y="498"/>
                    <a:pt x="8045" y="1"/>
                    <a:pt x="64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flipH="1">
              <a:off x="60476" y="3168238"/>
              <a:ext cx="408053" cy="462133"/>
            </a:xfrm>
            <a:custGeom>
              <a:avLst/>
              <a:gdLst/>
              <a:ahLst/>
              <a:cxnLst/>
              <a:rect l="l" t="t" r="r" b="b"/>
              <a:pathLst>
                <a:path w="15717" h="17800" extrusionOk="0">
                  <a:moveTo>
                    <a:pt x="10057" y="1"/>
                  </a:moveTo>
                  <a:cubicBezTo>
                    <a:pt x="6455" y="1"/>
                    <a:pt x="3237" y="4147"/>
                    <a:pt x="1871" y="7024"/>
                  </a:cubicBezTo>
                  <a:cubicBezTo>
                    <a:pt x="1" y="10956"/>
                    <a:pt x="1538" y="14376"/>
                    <a:pt x="3749" y="17772"/>
                  </a:cubicBezTo>
                  <a:cubicBezTo>
                    <a:pt x="3760" y="17791"/>
                    <a:pt x="3777" y="17799"/>
                    <a:pt x="3793" y="17799"/>
                  </a:cubicBezTo>
                  <a:cubicBezTo>
                    <a:pt x="3829" y="17799"/>
                    <a:pt x="3863" y="17763"/>
                    <a:pt x="3843" y="17718"/>
                  </a:cubicBezTo>
                  <a:cubicBezTo>
                    <a:pt x="1632" y="13185"/>
                    <a:pt x="614" y="9103"/>
                    <a:pt x="4213" y="4921"/>
                  </a:cubicBezTo>
                  <a:cubicBezTo>
                    <a:pt x="5446" y="3485"/>
                    <a:pt x="7222" y="1782"/>
                    <a:pt x="9158" y="1359"/>
                  </a:cubicBezTo>
                  <a:cubicBezTo>
                    <a:pt x="9396" y="1306"/>
                    <a:pt x="9643" y="1281"/>
                    <a:pt x="9891" y="1281"/>
                  </a:cubicBezTo>
                  <a:cubicBezTo>
                    <a:pt x="11128" y="1281"/>
                    <a:pt x="12412" y="1916"/>
                    <a:pt x="13048" y="2979"/>
                  </a:cubicBezTo>
                  <a:cubicBezTo>
                    <a:pt x="14337" y="5122"/>
                    <a:pt x="13082" y="7077"/>
                    <a:pt x="11236" y="7077"/>
                  </a:cubicBezTo>
                  <a:cubicBezTo>
                    <a:pt x="10557" y="7077"/>
                    <a:pt x="9798" y="6813"/>
                    <a:pt x="9056" y="6196"/>
                  </a:cubicBezTo>
                  <a:cubicBezTo>
                    <a:pt x="8969" y="6124"/>
                    <a:pt x="8868" y="6091"/>
                    <a:pt x="8771" y="6091"/>
                  </a:cubicBezTo>
                  <a:cubicBezTo>
                    <a:pt x="8531" y="6091"/>
                    <a:pt x="8314" y="6290"/>
                    <a:pt x="8377" y="6584"/>
                  </a:cubicBezTo>
                  <a:cubicBezTo>
                    <a:pt x="8682" y="7983"/>
                    <a:pt x="9804" y="8590"/>
                    <a:pt x="11019" y="8590"/>
                  </a:cubicBezTo>
                  <a:cubicBezTo>
                    <a:pt x="12390" y="8590"/>
                    <a:pt x="13880" y="7818"/>
                    <a:pt x="14448" y="6542"/>
                  </a:cubicBezTo>
                  <a:cubicBezTo>
                    <a:pt x="15716" y="3688"/>
                    <a:pt x="13329" y="155"/>
                    <a:pt x="10283" y="6"/>
                  </a:cubicBezTo>
                  <a:cubicBezTo>
                    <a:pt x="10208" y="3"/>
                    <a:pt x="10132" y="1"/>
                    <a:pt x="100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flipH="1">
              <a:off x="120942" y="3264326"/>
              <a:ext cx="147753" cy="124750"/>
            </a:xfrm>
            <a:custGeom>
              <a:avLst/>
              <a:gdLst/>
              <a:ahLst/>
              <a:cxnLst/>
              <a:rect l="l" t="t" r="r" b="b"/>
              <a:pathLst>
                <a:path w="5691" h="4805" extrusionOk="0">
                  <a:moveTo>
                    <a:pt x="980" y="1"/>
                  </a:moveTo>
                  <a:cubicBezTo>
                    <a:pt x="834" y="1"/>
                    <a:pt x="692" y="42"/>
                    <a:pt x="573" y="136"/>
                  </a:cubicBezTo>
                  <a:cubicBezTo>
                    <a:pt x="388" y="279"/>
                    <a:pt x="298" y="518"/>
                    <a:pt x="245" y="749"/>
                  </a:cubicBezTo>
                  <a:cubicBezTo>
                    <a:pt x="1" y="1769"/>
                    <a:pt x="251" y="2900"/>
                    <a:pt x="906" y="3716"/>
                  </a:cubicBezTo>
                  <a:cubicBezTo>
                    <a:pt x="1466" y="4412"/>
                    <a:pt x="2082" y="4805"/>
                    <a:pt x="3349" y="4805"/>
                  </a:cubicBezTo>
                  <a:cubicBezTo>
                    <a:pt x="3579" y="4805"/>
                    <a:pt x="3830" y="4792"/>
                    <a:pt x="4106" y="4766"/>
                  </a:cubicBezTo>
                  <a:lnTo>
                    <a:pt x="5690" y="3121"/>
                  </a:lnTo>
                  <a:cubicBezTo>
                    <a:pt x="5684" y="2710"/>
                    <a:pt x="5363" y="2322"/>
                    <a:pt x="4964" y="2239"/>
                  </a:cubicBezTo>
                  <a:cubicBezTo>
                    <a:pt x="4906" y="2227"/>
                    <a:pt x="4848" y="2222"/>
                    <a:pt x="4790" y="2222"/>
                  </a:cubicBezTo>
                  <a:cubicBezTo>
                    <a:pt x="4438" y="2222"/>
                    <a:pt x="4087" y="2430"/>
                    <a:pt x="3939" y="2751"/>
                  </a:cubicBezTo>
                  <a:cubicBezTo>
                    <a:pt x="3903" y="2263"/>
                    <a:pt x="3796" y="1733"/>
                    <a:pt x="3427" y="1411"/>
                  </a:cubicBezTo>
                  <a:cubicBezTo>
                    <a:pt x="3259" y="1263"/>
                    <a:pt x="3026" y="1184"/>
                    <a:pt x="2802" y="1184"/>
                  </a:cubicBezTo>
                  <a:cubicBezTo>
                    <a:pt x="2532" y="1184"/>
                    <a:pt x="2274" y="1298"/>
                    <a:pt x="2157" y="1541"/>
                  </a:cubicBezTo>
                  <a:cubicBezTo>
                    <a:pt x="2080" y="1120"/>
                    <a:pt x="1991" y="678"/>
                    <a:pt x="1711" y="350"/>
                  </a:cubicBezTo>
                  <a:cubicBezTo>
                    <a:pt x="1533" y="142"/>
                    <a:pt x="1250" y="1"/>
                    <a:pt x="9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flipH="1">
              <a:off x="357123" y="2681857"/>
              <a:ext cx="140509" cy="209284"/>
            </a:xfrm>
            <a:custGeom>
              <a:avLst/>
              <a:gdLst/>
              <a:ahLst/>
              <a:cxnLst/>
              <a:rect l="l" t="t" r="r" b="b"/>
              <a:pathLst>
                <a:path w="5412" h="8061" extrusionOk="0">
                  <a:moveTo>
                    <a:pt x="3170" y="1"/>
                  </a:moveTo>
                  <a:cubicBezTo>
                    <a:pt x="3094" y="1"/>
                    <a:pt x="3021" y="19"/>
                    <a:pt x="2956" y="62"/>
                  </a:cubicBezTo>
                  <a:cubicBezTo>
                    <a:pt x="2748" y="212"/>
                    <a:pt x="2789" y="534"/>
                    <a:pt x="2825" y="784"/>
                  </a:cubicBezTo>
                  <a:cubicBezTo>
                    <a:pt x="2874" y="1099"/>
                    <a:pt x="2874" y="1415"/>
                    <a:pt x="2838" y="1731"/>
                  </a:cubicBezTo>
                  <a:cubicBezTo>
                    <a:pt x="2819" y="1857"/>
                    <a:pt x="2819" y="2083"/>
                    <a:pt x="2748" y="2196"/>
                  </a:cubicBezTo>
                  <a:cubicBezTo>
                    <a:pt x="2705" y="2261"/>
                    <a:pt x="2677" y="2285"/>
                    <a:pt x="2649" y="2285"/>
                  </a:cubicBezTo>
                  <a:cubicBezTo>
                    <a:pt x="2610" y="2285"/>
                    <a:pt x="2571" y="2240"/>
                    <a:pt x="2492" y="2196"/>
                  </a:cubicBezTo>
                  <a:cubicBezTo>
                    <a:pt x="2369" y="2121"/>
                    <a:pt x="2231" y="2084"/>
                    <a:pt x="2097" y="2084"/>
                  </a:cubicBezTo>
                  <a:cubicBezTo>
                    <a:pt x="1833" y="2084"/>
                    <a:pt x="1584" y="2229"/>
                    <a:pt x="1497" y="2529"/>
                  </a:cubicBezTo>
                  <a:cubicBezTo>
                    <a:pt x="1241" y="3411"/>
                    <a:pt x="1295" y="4382"/>
                    <a:pt x="1688" y="5223"/>
                  </a:cubicBezTo>
                  <a:cubicBezTo>
                    <a:pt x="1467" y="5163"/>
                    <a:pt x="1246" y="5061"/>
                    <a:pt x="1050" y="4937"/>
                  </a:cubicBezTo>
                  <a:cubicBezTo>
                    <a:pt x="949" y="4874"/>
                    <a:pt x="839" y="4845"/>
                    <a:pt x="730" y="4845"/>
                  </a:cubicBezTo>
                  <a:cubicBezTo>
                    <a:pt x="425" y="4845"/>
                    <a:pt x="134" y="5071"/>
                    <a:pt x="85" y="5401"/>
                  </a:cubicBezTo>
                  <a:cubicBezTo>
                    <a:pt x="1" y="5943"/>
                    <a:pt x="31" y="6504"/>
                    <a:pt x="215" y="7016"/>
                  </a:cubicBezTo>
                  <a:lnTo>
                    <a:pt x="812" y="8022"/>
                  </a:lnTo>
                  <a:cubicBezTo>
                    <a:pt x="997" y="8048"/>
                    <a:pt x="1174" y="8060"/>
                    <a:pt x="1344" y="8060"/>
                  </a:cubicBezTo>
                  <a:cubicBezTo>
                    <a:pt x="2531" y="8060"/>
                    <a:pt x="3394" y="7458"/>
                    <a:pt x="4243" y="6479"/>
                  </a:cubicBezTo>
                  <a:cubicBezTo>
                    <a:pt x="4857" y="5770"/>
                    <a:pt x="5227" y="4865"/>
                    <a:pt x="5310" y="3936"/>
                  </a:cubicBezTo>
                  <a:cubicBezTo>
                    <a:pt x="5412" y="2875"/>
                    <a:pt x="5096" y="1928"/>
                    <a:pt x="4518" y="1046"/>
                  </a:cubicBezTo>
                  <a:cubicBezTo>
                    <a:pt x="4262" y="659"/>
                    <a:pt x="3940" y="313"/>
                    <a:pt x="3528" y="105"/>
                  </a:cubicBezTo>
                  <a:cubicBezTo>
                    <a:pt x="3419" y="46"/>
                    <a:pt x="3291" y="1"/>
                    <a:pt x="31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flipH="1">
              <a:off x="413748" y="2944727"/>
              <a:ext cx="152556" cy="351610"/>
            </a:xfrm>
            <a:custGeom>
              <a:avLst/>
              <a:gdLst/>
              <a:ahLst/>
              <a:cxnLst/>
              <a:rect l="l" t="t" r="r" b="b"/>
              <a:pathLst>
                <a:path w="5876" h="13543" extrusionOk="0">
                  <a:moveTo>
                    <a:pt x="2241" y="1"/>
                  </a:moveTo>
                  <a:cubicBezTo>
                    <a:pt x="2367" y="1455"/>
                    <a:pt x="830" y="2478"/>
                    <a:pt x="383" y="3867"/>
                  </a:cubicBezTo>
                  <a:cubicBezTo>
                    <a:pt x="1" y="5035"/>
                    <a:pt x="454" y="6328"/>
                    <a:pt x="1158" y="7334"/>
                  </a:cubicBezTo>
                  <a:cubicBezTo>
                    <a:pt x="1860" y="8347"/>
                    <a:pt x="2802" y="9169"/>
                    <a:pt x="3553" y="10141"/>
                  </a:cubicBezTo>
                  <a:cubicBezTo>
                    <a:pt x="4309" y="11112"/>
                    <a:pt x="4887" y="12327"/>
                    <a:pt x="4691" y="13543"/>
                  </a:cubicBezTo>
                  <a:lnTo>
                    <a:pt x="5876" y="11434"/>
                  </a:lnTo>
                  <a:cubicBezTo>
                    <a:pt x="5035" y="10766"/>
                    <a:pt x="4672" y="9641"/>
                    <a:pt x="4619" y="8568"/>
                  </a:cubicBezTo>
                  <a:cubicBezTo>
                    <a:pt x="4565" y="7496"/>
                    <a:pt x="4779" y="6429"/>
                    <a:pt x="4862" y="5357"/>
                  </a:cubicBezTo>
                  <a:cubicBezTo>
                    <a:pt x="4952" y="4290"/>
                    <a:pt x="4905" y="3158"/>
                    <a:pt x="4380" y="2223"/>
                  </a:cubicBezTo>
                  <a:cubicBezTo>
                    <a:pt x="3874" y="1323"/>
                    <a:pt x="3088" y="590"/>
                    <a:pt x="2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flipH="1">
              <a:off x="172452" y="2934965"/>
              <a:ext cx="143573" cy="160760"/>
            </a:xfrm>
            <a:custGeom>
              <a:avLst/>
              <a:gdLst/>
              <a:ahLst/>
              <a:cxnLst/>
              <a:rect l="l" t="t" r="r" b="b"/>
              <a:pathLst>
                <a:path w="5530" h="6192" extrusionOk="0">
                  <a:moveTo>
                    <a:pt x="5261" y="0"/>
                  </a:moveTo>
                  <a:cubicBezTo>
                    <a:pt x="5131" y="311"/>
                    <a:pt x="4821" y="514"/>
                    <a:pt x="4505" y="627"/>
                  </a:cubicBezTo>
                  <a:cubicBezTo>
                    <a:pt x="4189" y="740"/>
                    <a:pt x="3856" y="787"/>
                    <a:pt x="3540" y="901"/>
                  </a:cubicBezTo>
                  <a:cubicBezTo>
                    <a:pt x="2586" y="1252"/>
                    <a:pt x="1973" y="2164"/>
                    <a:pt x="1419" y="3022"/>
                  </a:cubicBezTo>
                  <a:cubicBezTo>
                    <a:pt x="1007" y="3671"/>
                    <a:pt x="591" y="4314"/>
                    <a:pt x="174" y="4963"/>
                  </a:cubicBezTo>
                  <a:lnTo>
                    <a:pt x="1" y="6192"/>
                  </a:lnTo>
                  <a:cubicBezTo>
                    <a:pt x="1062" y="4820"/>
                    <a:pt x="3075" y="4565"/>
                    <a:pt x="4296" y="3338"/>
                  </a:cubicBezTo>
                  <a:cubicBezTo>
                    <a:pt x="5148" y="2486"/>
                    <a:pt x="5530" y="1180"/>
                    <a:pt x="5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flipH="1">
              <a:off x="286739" y="3361867"/>
              <a:ext cx="144352" cy="125658"/>
            </a:xfrm>
            <a:custGeom>
              <a:avLst/>
              <a:gdLst/>
              <a:ahLst/>
              <a:cxnLst/>
              <a:rect l="l" t="t" r="r" b="b"/>
              <a:pathLst>
                <a:path w="5560" h="4840" extrusionOk="0">
                  <a:moveTo>
                    <a:pt x="3039" y="1"/>
                  </a:moveTo>
                  <a:cubicBezTo>
                    <a:pt x="2194" y="1"/>
                    <a:pt x="1359" y="464"/>
                    <a:pt x="834" y="1145"/>
                  </a:cubicBezTo>
                  <a:cubicBezTo>
                    <a:pt x="239" y="1920"/>
                    <a:pt x="0" y="2956"/>
                    <a:pt x="203" y="3916"/>
                  </a:cubicBezTo>
                  <a:lnTo>
                    <a:pt x="430" y="4648"/>
                  </a:lnTo>
                  <a:lnTo>
                    <a:pt x="430" y="4648"/>
                  </a:lnTo>
                  <a:cubicBezTo>
                    <a:pt x="352" y="4155"/>
                    <a:pt x="749" y="3506"/>
                    <a:pt x="1174" y="3261"/>
                  </a:cubicBezTo>
                  <a:cubicBezTo>
                    <a:pt x="1656" y="2980"/>
                    <a:pt x="2235" y="2956"/>
                    <a:pt x="2794" y="2939"/>
                  </a:cubicBezTo>
                  <a:cubicBezTo>
                    <a:pt x="3349" y="2915"/>
                    <a:pt x="3932" y="2890"/>
                    <a:pt x="4408" y="2604"/>
                  </a:cubicBezTo>
                  <a:cubicBezTo>
                    <a:pt x="5219" y="2117"/>
                    <a:pt x="5458" y="1062"/>
                    <a:pt x="5559" y="121"/>
                  </a:cubicBezTo>
                  <a:lnTo>
                    <a:pt x="5559" y="121"/>
                  </a:lnTo>
                  <a:cubicBezTo>
                    <a:pt x="5363" y="284"/>
                    <a:pt x="5107" y="346"/>
                    <a:pt x="4847" y="346"/>
                  </a:cubicBezTo>
                  <a:cubicBezTo>
                    <a:pt x="4728" y="346"/>
                    <a:pt x="4608" y="333"/>
                    <a:pt x="4493" y="311"/>
                  </a:cubicBezTo>
                  <a:cubicBezTo>
                    <a:pt x="4130" y="239"/>
                    <a:pt x="3778" y="91"/>
                    <a:pt x="3408" y="31"/>
                  </a:cubicBezTo>
                  <a:cubicBezTo>
                    <a:pt x="3285" y="10"/>
                    <a:pt x="3162" y="1"/>
                    <a:pt x="3039" y="1"/>
                  </a:cubicBezTo>
                  <a:close/>
                  <a:moveTo>
                    <a:pt x="430" y="4648"/>
                  </a:moveTo>
                  <a:lnTo>
                    <a:pt x="430" y="4648"/>
                  </a:lnTo>
                  <a:cubicBezTo>
                    <a:pt x="441" y="4715"/>
                    <a:pt x="460" y="4779"/>
                    <a:pt x="489" y="4839"/>
                  </a:cubicBezTo>
                  <a:lnTo>
                    <a:pt x="430" y="46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flipH="1">
              <a:off x="1648654" y="4541759"/>
              <a:ext cx="1111091" cy="369550"/>
            </a:xfrm>
            <a:custGeom>
              <a:avLst/>
              <a:gdLst/>
              <a:ahLst/>
              <a:cxnLst/>
              <a:rect l="l" t="t" r="r" b="b"/>
              <a:pathLst>
                <a:path w="42796" h="14234" extrusionOk="0">
                  <a:moveTo>
                    <a:pt x="7139" y="0"/>
                  </a:moveTo>
                  <a:cubicBezTo>
                    <a:pt x="6998" y="0"/>
                    <a:pt x="6861" y="6"/>
                    <a:pt x="6727" y="18"/>
                  </a:cubicBezTo>
                  <a:cubicBezTo>
                    <a:pt x="1436" y="501"/>
                    <a:pt x="1" y="6953"/>
                    <a:pt x="2962" y="10706"/>
                  </a:cubicBezTo>
                  <a:cubicBezTo>
                    <a:pt x="4989" y="13285"/>
                    <a:pt x="7846" y="14234"/>
                    <a:pt x="10831" y="14234"/>
                  </a:cubicBezTo>
                  <a:cubicBezTo>
                    <a:pt x="13555" y="14234"/>
                    <a:pt x="16386" y="13443"/>
                    <a:pt x="18792" y="12380"/>
                  </a:cubicBezTo>
                  <a:cubicBezTo>
                    <a:pt x="22496" y="10748"/>
                    <a:pt x="25982" y="8663"/>
                    <a:pt x="29515" y="6708"/>
                  </a:cubicBezTo>
                  <a:cubicBezTo>
                    <a:pt x="31345" y="5695"/>
                    <a:pt x="33047" y="4848"/>
                    <a:pt x="35015" y="4848"/>
                  </a:cubicBezTo>
                  <a:cubicBezTo>
                    <a:pt x="35590" y="4848"/>
                    <a:pt x="36188" y="4921"/>
                    <a:pt x="36819" y="5083"/>
                  </a:cubicBezTo>
                  <a:cubicBezTo>
                    <a:pt x="38922" y="5624"/>
                    <a:pt x="40894" y="6971"/>
                    <a:pt x="42676" y="8181"/>
                  </a:cubicBezTo>
                  <a:cubicBezTo>
                    <a:pt x="42688" y="8189"/>
                    <a:pt x="42699" y="8192"/>
                    <a:pt x="42710" y="8192"/>
                  </a:cubicBezTo>
                  <a:cubicBezTo>
                    <a:pt x="42763" y="8192"/>
                    <a:pt x="42795" y="8107"/>
                    <a:pt x="42741" y="8067"/>
                  </a:cubicBezTo>
                  <a:cubicBezTo>
                    <a:pt x="40295" y="6223"/>
                    <a:pt x="37672" y="4416"/>
                    <a:pt x="34631" y="4416"/>
                  </a:cubicBezTo>
                  <a:cubicBezTo>
                    <a:pt x="34087" y="4416"/>
                    <a:pt x="33530" y="4474"/>
                    <a:pt x="32958" y="4599"/>
                  </a:cubicBezTo>
                  <a:cubicBezTo>
                    <a:pt x="28746" y="5517"/>
                    <a:pt x="24618" y="8187"/>
                    <a:pt x="20775" y="10051"/>
                  </a:cubicBezTo>
                  <a:cubicBezTo>
                    <a:pt x="17854" y="11469"/>
                    <a:pt x="14318" y="12975"/>
                    <a:pt x="10919" y="12975"/>
                  </a:cubicBezTo>
                  <a:cubicBezTo>
                    <a:pt x="9105" y="12975"/>
                    <a:pt x="7330" y="12546"/>
                    <a:pt x="5709" y="11445"/>
                  </a:cubicBezTo>
                  <a:cubicBezTo>
                    <a:pt x="2949" y="9568"/>
                    <a:pt x="1483" y="5517"/>
                    <a:pt x="3957" y="2770"/>
                  </a:cubicBezTo>
                  <a:cubicBezTo>
                    <a:pt x="4841" y="1787"/>
                    <a:pt x="6055" y="1345"/>
                    <a:pt x="7308" y="1345"/>
                  </a:cubicBezTo>
                  <a:cubicBezTo>
                    <a:pt x="7793" y="1345"/>
                    <a:pt x="8284" y="1411"/>
                    <a:pt x="8764" y="1538"/>
                  </a:cubicBezTo>
                  <a:cubicBezTo>
                    <a:pt x="10391" y="1967"/>
                    <a:pt x="14085" y="4142"/>
                    <a:pt x="11945" y="6590"/>
                  </a:cubicBezTo>
                  <a:cubicBezTo>
                    <a:pt x="11522" y="7078"/>
                    <a:pt x="11947" y="7731"/>
                    <a:pt x="12434" y="7731"/>
                  </a:cubicBezTo>
                  <a:cubicBezTo>
                    <a:pt x="12582" y="7731"/>
                    <a:pt x="12737" y="7670"/>
                    <a:pt x="12875" y="7525"/>
                  </a:cubicBezTo>
                  <a:cubicBezTo>
                    <a:pt x="16292" y="3895"/>
                    <a:pt x="10752" y="0"/>
                    <a:pt x="71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flipH="1">
              <a:off x="1658961" y="4698338"/>
              <a:ext cx="467221" cy="357348"/>
            </a:xfrm>
            <a:custGeom>
              <a:avLst/>
              <a:gdLst/>
              <a:ahLst/>
              <a:cxnLst/>
              <a:rect l="l" t="t" r="r" b="b"/>
              <a:pathLst>
                <a:path w="17996" h="13764" extrusionOk="0">
                  <a:moveTo>
                    <a:pt x="10765" y="0"/>
                  </a:moveTo>
                  <a:cubicBezTo>
                    <a:pt x="9616" y="0"/>
                    <a:pt x="8432" y="252"/>
                    <a:pt x="7197" y="839"/>
                  </a:cubicBezTo>
                  <a:cubicBezTo>
                    <a:pt x="4260" y="2233"/>
                    <a:pt x="1" y="5557"/>
                    <a:pt x="179" y="9251"/>
                  </a:cubicBezTo>
                  <a:cubicBezTo>
                    <a:pt x="300" y="11728"/>
                    <a:pt x="2651" y="13764"/>
                    <a:pt x="5058" y="13764"/>
                  </a:cubicBezTo>
                  <a:cubicBezTo>
                    <a:pt x="5616" y="13764"/>
                    <a:pt x="6177" y="13654"/>
                    <a:pt x="6714" y="13416"/>
                  </a:cubicBezTo>
                  <a:cubicBezTo>
                    <a:pt x="9122" y="12343"/>
                    <a:pt x="9735" y="7999"/>
                    <a:pt x="6757" y="7345"/>
                  </a:cubicBezTo>
                  <a:cubicBezTo>
                    <a:pt x="6721" y="7337"/>
                    <a:pt x="6687" y="7333"/>
                    <a:pt x="6655" y="7333"/>
                  </a:cubicBezTo>
                  <a:cubicBezTo>
                    <a:pt x="6310" y="7333"/>
                    <a:pt x="6141" y="7745"/>
                    <a:pt x="6369" y="8024"/>
                  </a:cubicBezTo>
                  <a:cubicBezTo>
                    <a:pt x="8186" y="10209"/>
                    <a:pt x="6945" y="12543"/>
                    <a:pt x="4894" y="12543"/>
                  </a:cubicBezTo>
                  <a:cubicBezTo>
                    <a:pt x="4356" y="12543"/>
                    <a:pt x="3761" y="12382"/>
                    <a:pt x="3152" y="12016"/>
                  </a:cubicBezTo>
                  <a:cubicBezTo>
                    <a:pt x="1882" y="11252"/>
                    <a:pt x="1222" y="9555"/>
                    <a:pt x="1531" y="8131"/>
                  </a:cubicBezTo>
                  <a:cubicBezTo>
                    <a:pt x="1954" y="6195"/>
                    <a:pt x="3658" y="4413"/>
                    <a:pt x="5094" y="3179"/>
                  </a:cubicBezTo>
                  <a:cubicBezTo>
                    <a:pt x="7071" y="1482"/>
                    <a:pt x="9025" y="813"/>
                    <a:pt x="11015" y="813"/>
                  </a:cubicBezTo>
                  <a:cubicBezTo>
                    <a:pt x="13235" y="813"/>
                    <a:pt x="15500" y="1645"/>
                    <a:pt x="17891" y="2811"/>
                  </a:cubicBezTo>
                  <a:cubicBezTo>
                    <a:pt x="17900" y="2815"/>
                    <a:pt x="17909" y="2817"/>
                    <a:pt x="17917" y="2817"/>
                  </a:cubicBezTo>
                  <a:cubicBezTo>
                    <a:pt x="17968" y="2817"/>
                    <a:pt x="17996" y="2746"/>
                    <a:pt x="17945" y="2715"/>
                  </a:cubicBezTo>
                  <a:cubicBezTo>
                    <a:pt x="15616" y="1199"/>
                    <a:pt x="13275" y="0"/>
                    <a:pt x="107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flipH="1">
              <a:off x="1897401" y="4875351"/>
              <a:ext cx="131656" cy="143910"/>
            </a:xfrm>
            <a:custGeom>
              <a:avLst/>
              <a:gdLst/>
              <a:ahLst/>
              <a:cxnLst/>
              <a:rect l="l" t="t" r="r" b="b"/>
              <a:pathLst>
                <a:path w="5071" h="5543" extrusionOk="0">
                  <a:moveTo>
                    <a:pt x="1663" y="1"/>
                  </a:moveTo>
                  <a:cubicBezTo>
                    <a:pt x="1400" y="1"/>
                    <a:pt x="1138" y="31"/>
                    <a:pt x="882" y="92"/>
                  </a:cubicBezTo>
                  <a:cubicBezTo>
                    <a:pt x="649" y="151"/>
                    <a:pt x="412" y="235"/>
                    <a:pt x="269" y="425"/>
                  </a:cubicBezTo>
                  <a:cubicBezTo>
                    <a:pt x="0" y="758"/>
                    <a:pt x="162" y="1283"/>
                    <a:pt x="489" y="1563"/>
                  </a:cubicBezTo>
                  <a:cubicBezTo>
                    <a:pt x="811" y="1838"/>
                    <a:pt x="1251" y="1926"/>
                    <a:pt x="1675" y="2009"/>
                  </a:cubicBezTo>
                  <a:cubicBezTo>
                    <a:pt x="1228" y="2218"/>
                    <a:pt x="1216" y="2910"/>
                    <a:pt x="1543" y="3273"/>
                  </a:cubicBezTo>
                  <a:cubicBezTo>
                    <a:pt x="1865" y="3642"/>
                    <a:pt x="2395" y="3755"/>
                    <a:pt x="2884" y="3785"/>
                  </a:cubicBezTo>
                  <a:cubicBezTo>
                    <a:pt x="2515" y="3964"/>
                    <a:pt x="2288" y="4404"/>
                    <a:pt x="2372" y="4810"/>
                  </a:cubicBezTo>
                  <a:cubicBezTo>
                    <a:pt x="2455" y="5215"/>
                    <a:pt x="2843" y="5531"/>
                    <a:pt x="3253" y="5542"/>
                  </a:cubicBezTo>
                  <a:lnTo>
                    <a:pt x="4897" y="3953"/>
                  </a:lnTo>
                  <a:cubicBezTo>
                    <a:pt x="5070" y="2152"/>
                    <a:pt x="4671" y="1415"/>
                    <a:pt x="3849" y="758"/>
                  </a:cubicBezTo>
                  <a:cubicBezTo>
                    <a:pt x="3238" y="268"/>
                    <a:pt x="2448" y="1"/>
                    <a:pt x="16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flipH="1">
              <a:off x="2394349" y="4643506"/>
              <a:ext cx="215047" cy="137394"/>
            </a:xfrm>
            <a:custGeom>
              <a:avLst/>
              <a:gdLst/>
              <a:ahLst/>
              <a:cxnLst/>
              <a:rect l="l" t="t" r="r" b="b"/>
              <a:pathLst>
                <a:path w="8283" h="5292" extrusionOk="0">
                  <a:moveTo>
                    <a:pt x="6011" y="0"/>
                  </a:moveTo>
                  <a:cubicBezTo>
                    <a:pt x="5825" y="0"/>
                    <a:pt x="5638" y="15"/>
                    <a:pt x="5451" y="44"/>
                  </a:cubicBezTo>
                  <a:cubicBezTo>
                    <a:pt x="5005" y="108"/>
                    <a:pt x="4749" y="627"/>
                    <a:pt x="4986" y="1009"/>
                  </a:cubicBezTo>
                  <a:cubicBezTo>
                    <a:pt x="5112" y="1211"/>
                    <a:pt x="5214" y="1425"/>
                    <a:pt x="5279" y="1645"/>
                  </a:cubicBezTo>
                  <a:cubicBezTo>
                    <a:pt x="4774" y="1415"/>
                    <a:pt x="4223" y="1300"/>
                    <a:pt x="3674" y="1300"/>
                  </a:cubicBezTo>
                  <a:cubicBezTo>
                    <a:pt x="3304" y="1300"/>
                    <a:pt x="2935" y="1352"/>
                    <a:pt x="2580" y="1455"/>
                  </a:cubicBezTo>
                  <a:cubicBezTo>
                    <a:pt x="2127" y="1587"/>
                    <a:pt x="2027" y="2087"/>
                    <a:pt x="2247" y="2456"/>
                  </a:cubicBezTo>
                  <a:cubicBezTo>
                    <a:pt x="2324" y="2593"/>
                    <a:pt x="2407" y="2605"/>
                    <a:pt x="2247" y="2706"/>
                  </a:cubicBezTo>
                  <a:cubicBezTo>
                    <a:pt x="2139" y="2778"/>
                    <a:pt x="1906" y="2784"/>
                    <a:pt x="1782" y="2796"/>
                  </a:cubicBezTo>
                  <a:cubicBezTo>
                    <a:pt x="1640" y="2815"/>
                    <a:pt x="1499" y="2824"/>
                    <a:pt x="1357" y="2824"/>
                  </a:cubicBezTo>
                  <a:cubicBezTo>
                    <a:pt x="1184" y="2824"/>
                    <a:pt x="1011" y="2810"/>
                    <a:pt x="840" y="2784"/>
                  </a:cubicBezTo>
                  <a:cubicBezTo>
                    <a:pt x="738" y="2769"/>
                    <a:pt x="626" y="2754"/>
                    <a:pt x="519" y="2754"/>
                  </a:cubicBezTo>
                  <a:cubicBezTo>
                    <a:pt x="356" y="2754"/>
                    <a:pt x="203" y="2789"/>
                    <a:pt x="113" y="2915"/>
                  </a:cubicBezTo>
                  <a:cubicBezTo>
                    <a:pt x="0" y="3082"/>
                    <a:pt x="61" y="3314"/>
                    <a:pt x="155" y="3493"/>
                  </a:cubicBezTo>
                  <a:cubicBezTo>
                    <a:pt x="364" y="3897"/>
                    <a:pt x="710" y="4226"/>
                    <a:pt x="1097" y="4476"/>
                  </a:cubicBezTo>
                  <a:cubicBezTo>
                    <a:pt x="1872" y="4990"/>
                    <a:pt x="2699" y="5291"/>
                    <a:pt x="3608" y="5291"/>
                  </a:cubicBezTo>
                  <a:cubicBezTo>
                    <a:pt x="3732" y="5291"/>
                    <a:pt x="3858" y="5286"/>
                    <a:pt x="3985" y="5274"/>
                  </a:cubicBezTo>
                  <a:cubicBezTo>
                    <a:pt x="4915" y="5184"/>
                    <a:pt x="5821" y="4821"/>
                    <a:pt x="6531" y="4208"/>
                  </a:cubicBezTo>
                  <a:cubicBezTo>
                    <a:pt x="7656" y="3231"/>
                    <a:pt x="8282" y="2247"/>
                    <a:pt x="8073" y="776"/>
                  </a:cubicBezTo>
                  <a:lnTo>
                    <a:pt x="7067" y="174"/>
                  </a:lnTo>
                  <a:cubicBezTo>
                    <a:pt x="6728" y="56"/>
                    <a:pt x="6372" y="0"/>
                    <a:pt x="60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flipH="1">
              <a:off x="1993618" y="4580105"/>
              <a:ext cx="351428" cy="146221"/>
            </a:xfrm>
            <a:custGeom>
              <a:avLst/>
              <a:gdLst/>
              <a:ahLst/>
              <a:cxnLst/>
              <a:rect l="l" t="t" r="r" b="b"/>
              <a:pathLst>
                <a:path w="13536" h="5632" extrusionOk="0">
                  <a:moveTo>
                    <a:pt x="4750" y="0"/>
                  </a:moveTo>
                  <a:cubicBezTo>
                    <a:pt x="4450" y="0"/>
                    <a:pt x="4152" y="43"/>
                    <a:pt x="3861" y="138"/>
                  </a:cubicBezTo>
                  <a:cubicBezTo>
                    <a:pt x="2524" y="568"/>
                    <a:pt x="1524" y="2009"/>
                    <a:pt x="159" y="2009"/>
                  </a:cubicBezTo>
                  <a:cubicBezTo>
                    <a:pt x="107" y="2009"/>
                    <a:pt x="54" y="2007"/>
                    <a:pt x="0" y="2003"/>
                  </a:cubicBezTo>
                  <a:lnTo>
                    <a:pt x="0" y="2003"/>
                  </a:lnTo>
                  <a:cubicBezTo>
                    <a:pt x="584" y="2849"/>
                    <a:pt x="1317" y="3636"/>
                    <a:pt x="2217" y="4136"/>
                  </a:cubicBezTo>
                  <a:cubicBezTo>
                    <a:pt x="2925" y="4533"/>
                    <a:pt x="3748" y="4657"/>
                    <a:pt x="4571" y="4657"/>
                  </a:cubicBezTo>
                  <a:cubicBezTo>
                    <a:pt x="4834" y="4657"/>
                    <a:pt x="5097" y="4644"/>
                    <a:pt x="5357" y="4624"/>
                  </a:cubicBezTo>
                  <a:cubicBezTo>
                    <a:pt x="6302" y="4545"/>
                    <a:pt x="7249" y="4372"/>
                    <a:pt x="8199" y="4372"/>
                  </a:cubicBezTo>
                  <a:cubicBezTo>
                    <a:pt x="8320" y="4372"/>
                    <a:pt x="8440" y="4374"/>
                    <a:pt x="8561" y="4380"/>
                  </a:cubicBezTo>
                  <a:cubicBezTo>
                    <a:pt x="9639" y="4433"/>
                    <a:pt x="10760" y="4791"/>
                    <a:pt x="11426" y="5632"/>
                  </a:cubicBezTo>
                  <a:lnTo>
                    <a:pt x="13535" y="4452"/>
                  </a:lnTo>
                  <a:lnTo>
                    <a:pt x="13535" y="4452"/>
                  </a:lnTo>
                  <a:cubicBezTo>
                    <a:pt x="13374" y="4478"/>
                    <a:pt x="13213" y="4490"/>
                    <a:pt x="13052" y="4490"/>
                  </a:cubicBezTo>
                  <a:cubicBezTo>
                    <a:pt x="12002" y="4490"/>
                    <a:pt x="10976" y="3965"/>
                    <a:pt x="10134" y="3314"/>
                  </a:cubicBezTo>
                  <a:cubicBezTo>
                    <a:pt x="9163" y="2557"/>
                    <a:pt x="8341" y="1621"/>
                    <a:pt x="7328" y="919"/>
                  </a:cubicBezTo>
                  <a:cubicBezTo>
                    <a:pt x="6572" y="391"/>
                    <a:pt x="5654" y="0"/>
                    <a:pt x="47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flipH="1">
              <a:off x="2194230" y="4824049"/>
              <a:ext cx="160734" cy="138821"/>
            </a:xfrm>
            <a:custGeom>
              <a:avLst/>
              <a:gdLst/>
              <a:ahLst/>
              <a:cxnLst/>
              <a:rect l="l" t="t" r="r" b="b"/>
              <a:pathLst>
                <a:path w="6191" h="5347" extrusionOk="0">
                  <a:moveTo>
                    <a:pt x="6190" y="0"/>
                  </a:moveTo>
                  <a:lnTo>
                    <a:pt x="4964" y="179"/>
                  </a:lnTo>
                  <a:cubicBezTo>
                    <a:pt x="4314" y="589"/>
                    <a:pt x="3671" y="1007"/>
                    <a:pt x="3022" y="1424"/>
                  </a:cubicBezTo>
                  <a:cubicBezTo>
                    <a:pt x="2164" y="1972"/>
                    <a:pt x="1252" y="2586"/>
                    <a:pt x="900" y="3545"/>
                  </a:cubicBezTo>
                  <a:cubicBezTo>
                    <a:pt x="787" y="3855"/>
                    <a:pt x="740" y="4194"/>
                    <a:pt x="627" y="4510"/>
                  </a:cubicBezTo>
                  <a:cubicBezTo>
                    <a:pt x="512" y="4826"/>
                    <a:pt x="311" y="5136"/>
                    <a:pt x="1" y="5261"/>
                  </a:cubicBezTo>
                  <a:cubicBezTo>
                    <a:pt x="253" y="5318"/>
                    <a:pt x="512" y="5346"/>
                    <a:pt x="770" y="5346"/>
                  </a:cubicBezTo>
                  <a:cubicBezTo>
                    <a:pt x="1719" y="5346"/>
                    <a:pt x="2668" y="4970"/>
                    <a:pt x="3336" y="4296"/>
                  </a:cubicBezTo>
                  <a:cubicBezTo>
                    <a:pt x="4565" y="3075"/>
                    <a:pt x="4821" y="1061"/>
                    <a:pt x="6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flipH="1">
              <a:off x="1802456" y="4712384"/>
              <a:ext cx="129008" cy="140898"/>
            </a:xfrm>
            <a:custGeom>
              <a:avLst/>
              <a:gdLst/>
              <a:ahLst/>
              <a:cxnLst/>
              <a:rect l="l" t="t" r="r" b="b"/>
              <a:pathLst>
                <a:path w="4969" h="5427" extrusionOk="0">
                  <a:moveTo>
                    <a:pt x="4790" y="302"/>
                  </a:moveTo>
                  <a:lnTo>
                    <a:pt x="4969" y="358"/>
                  </a:lnTo>
                  <a:cubicBezTo>
                    <a:pt x="4913" y="331"/>
                    <a:pt x="4853" y="313"/>
                    <a:pt x="4790" y="302"/>
                  </a:cubicBezTo>
                  <a:close/>
                  <a:moveTo>
                    <a:pt x="3365" y="1"/>
                  </a:moveTo>
                  <a:cubicBezTo>
                    <a:pt x="2618" y="1"/>
                    <a:pt x="1869" y="249"/>
                    <a:pt x="1276" y="708"/>
                  </a:cubicBezTo>
                  <a:cubicBezTo>
                    <a:pt x="501" y="1310"/>
                    <a:pt x="0" y="2311"/>
                    <a:pt x="162" y="3282"/>
                  </a:cubicBezTo>
                  <a:cubicBezTo>
                    <a:pt x="222" y="3652"/>
                    <a:pt x="371" y="3997"/>
                    <a:pt x="442" y="4367"/>
                  </a:cubicBezTo>
                  <a:cubicBezTo>
                    <a:pt x="514" y="4730"/>
                    <a:pt x="489" y="5141"/>
                    <a:pt x="250" y="5427"/>
                  </a:cubicBezTo>
                  <a:cubicBezTo>
                    <a:pt x="1193" y="5332"/>
                    <a:pt x="2247" y="5094"/>
                    <a:pt x="2736" y="4277"/>
                  </a:cubicBezTo>
                  <a:cubicBezTo>
                    <a:pt x="3022" y="3801"/>
                    <a:pt x="3052" y="3223"/>
                    <a:pt x="3069" y="2663"/>
                  </a:cubicBezTo>
                  <a:cubicBezTo>
                    <a:pt x="3087" y="2109"/>
                    <a:pt x="3110" y="1525"/>
                    <a:pt x="3390" y="1043"/>
                  </a:cubicBezTo>
                  <a:cubicBezTo>
                    <a:pt x="3617" y="657"/>
                    <a:pt x="4181" y="291"/>
                    <a:pt x="4654" y="291"/>
                  </a:cubicBezTo>
                  <a:cubicBezTo>
                    <a:pt x="4700" y="291"/>
                    <a:pt x="4746" y="295"/>
                    <a:pt x="4790" y="302"/>
                  </a:cubicBezTo>
                  <a:lnTo>
                    <a:pt x="4790" y="302"/>
                  </a:lnTo>
                  <a:lnTo>
                    <a:pt x="4047" y="72"/>
                  </a:lnTo>
                  <a:cubicBezTo>
                    <a:pt x="3823" y="24"/>
                    <a:pt x="3594" y="1"/>
                    <a:pt x="3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flipH="1">
              <a:off x="754973" y="4593372"/>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flipH="1">
              <a:off x="1388536" y="4448995"/>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flipH="1">
              <a:off x="1485635" y="4485446"/>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flipH="1">
              <a:off x="905166" y="4723782"/>
              <a:ext cx="214995" cy="137368"/>
            </a:xfrm>
            <a:custGeom>
              <a:avLst/>
              <a:gdLst/>
              <a:ahLst/>
              <a:cxnLst/>
              <a:rect l="l" t="t" r="r" b="b"/>
              <a:pathLst>
                <a:path w="8281" h="5291" extrusionOk="0">
                  <a:moveTo>
                    <a:pt x="4677" y="1"/>
                  </a:moveTo>
                  <a:cubicBezTo>
                    <a:pt x="4550" y="1"/>
                    <a:pt x="4421" y="7"/>
                    <a:pt x="4290" y="19"/>
                  </a:cubicBezTo>
                  <a:cubicBezTo>
                    <a:pt x="3361" y="103"/>
                    <a:pt x="2454" y="472"/>
                    <a:pt x="1752" y="1086"/>
                  </a:cubicBezTo>
                  <a:cubicBezTo>
                    <a:pt x="625" y="2056"/>
                    <a:pt x="0" y="3046"/>
                    <a:pt x="208" y="4517"/>
                  </a:cubicBezTo>
                  <a:lnTo>
                    <a:pt x="1209" y="5113"/>
                  </a:lnTo>
                  <a:cubicBezTo>
                    <a:pt x="1550" y="5236"/>
                    <a:pt x="1911" y="5290"/>
                    <a:pt x="2275" y="5290"/>
                  </a:cubicBezTo>
                  <a:cubicBezTo>
                    <a:pt x="2458" y="5290"/>
                    <a:pt x="2642" y="5277"/>
                    <a:pt x="2824" y="5251"/>
                  </a:cubicBezTo>
                  <a:cubicBezTo>
                    <a:pt x="3276" y="5179"/>
                    <a:pt x="3526" y="4666"/>
                    <a:pt x="3289" y="4280"/>
                  </a:cubicBezTo>
                  <a:cubicBezTo>
                    <a:pt x="3163" y="4083"/>
                    <a:pt x="3068" y="3862"/>
                    <a:pt x="3003" y="3648"/>
                  </a:cubicBezTo>
                  <a:lnTo>
                    <a:pt x="3003" y="3648"/>
                  </a:lnTo>
                  <a:cubicBezTo>
                    <a:pt x="3507" y="3879"/>
                    <a:pt x="4053" y="3991"/>
                    <a:pt x="4598" y="3991"/>
                  </a:cubicBezTo>
                  <a:cubicBezTo>
                    <a:pt x="4969" y="3991"/>
                    <a:pt x="5339" y="3939"/>
                    <a:pt x="5696" y="3838"/>
                  </a:cubicBezTo>
                  <a:cubicBezTo>
                    <a:pt x="6155" y="3708"/>
                    <a:pt x="6256" y="3200"/>
                    <a:pt x="6034" y="2837"/>
                  </a:cubicBezTo>
                  <a:cubicBezTo>
                    <a:pt x="5952" y="2700"/>
                    <a:pt x="5874" y="2683"/>
                    <a:pt x="6029" y="2581"/>
                  </a:cubicBezTo>
                  <a:cubicBezTo>
                    <a:pt x="6142" y="2515"/>
                    <a:pt x="6369" y="2510"/>
                    <a:pt x="6499" y="2493"/>
                  </a:cubicBezTo>
                  <a:cubicBezTo>
                    <a:pt x="6644" y="2476"/>
                    <a:pt x="6790" y="2467"/>
                    <a:pt x="6937" y="2467"/>
                  </a:cubicBezTo>
                  <a:cubicBezTo>
                    <a:pt x="7106" y="2467"/>
                    <a:pt x="7276" y="2479"/>
                    <a:pt x="7441" y="2504"/>
                  </a:cubicBezTo>
                  <a:cubicBezTo>
                    <a:pt x="7544" y="2521"/>
                    <a:pt x="7657" y="2537"/>
                    <a:pt x="7765" y="2537"/>
                  </a:cubicBezTo>
                  <a:cubicBezTo>
                    <a:pt x="7925" y="2537"/>
                    <a:pt x="8073" y="2501"/>
                    <a:pt x="8162" y="2372"/>
                  </a:cubicBezTo>
                  <a:cubicBezTo>
                    <a:pt x="8281" y="2212"/>
                    <a:pt x="8215" y="1979"/>
                    <a:pt x="8126" y="1801"/>
                  </a:cubicBezTo>
                  <a:cubicBezTo>
                    <a:pt x="7912" y="1396"/>
                    <a:pt x="7566" y="1068"/>
                    <a:pt x="7185" y="818"/>
                  </a:cubicBezTo>
                  <a:cubicBezTo>
                    <a:pt x="6407" y="306"/>
                    <a:pt x="5582" y="1"/>
                    <a:pt x="46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flipH="1">
              <a:off x="1169516" y="4778277"/>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flipH="1">
              <a:off x="1159754" y="4541862"/>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flipH="1">
              <a:off x="1583099" y="4651268"/>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flipH="1">
              <a:off x="197065" y="4703661"/>
              <a:ext cx="240517" cy="97385"/>
            </a:xfrm>
            <a:custGeom>
              <a:avLst/>
              <a:gdLst/>
              <a:ahLst/>
              <a:cxnLst/>
              <a:rect l="l" t="t" r="r" b="b"/>
              <a:pathLst>
                <a:path w="9264" h="3751" extrusionOk="0">
                  <a:moveTo>
                    <a:pt x="4471" y="1"/>
                  </a:moveTo>
                  <a:cubicBezTo>
                    <a:pt x="4450" y="1"/>
                    <a:pt x="4429" y="1"/>
                    <a:pt x="4408" y="2"/>
                  </a:cubicBezTo>
                  <a:cubicBezTo>
                    <a:pt x="2640" y="62"/>
                    <a:pt x="0" y="1349"/>
                    <a:pt x="0" y="1349"/>
                  </a:cubicBezTo>
                  <a:cubicBezTo>
                    <a:pt x="0" y="1349"/>
                    <a:pt x="2276" y="3208"/>
                    <a:pt x="3986" y="3672"/>
                  </a:cubicBezTo>
                  <a:cubicBezTo>
                    <a:pt x="4189" y="3727"/>
                    <a:pt x="4417" y="3750"/>
                    <a:pt x="4662" y="3750"/>
                  </a:cubicBezTo>
                  <a:cubicBezTo>
                    <a:pt x="6490" y="3750"/>
                    <a:pt x="9264" y="2421"/>
                    <a:pt x="9264" y="2421"/>
                  </a:cubicBezTo>
                  <a:cubicBezTo>
                    <a:pt x="9264" y="2421"/>
                    <a:pt x="6250" y="1"/>
                    <a:pt x="44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flipH="1">
              <a:off x="495244" y="4813352"/>
              <a:ext cx="108913" cy="240387"/>
            </a:xfrm>
            <a:custGeom>
              <a:avLst/>
              <a:gdLst/>
              <a:ahLst/>
              <a:cxnLst/>
              <a:rect l="l" t="t" r="r" b="b"/>
              <a:pathLst>
                <a:path w="4195" h="9259" extrusionOk="0">
                  <a:moveTo>
                    <a:pt x="2789" y="1"/>
                  </a:moveTo>
                  <a:cubicBezTo>
                    <a:pt x="2789" y="1"/>
                    <a:pt x="930" y="2277"/>
                    <a:pt x="465" y="3987"/>
                  </a:cubicBezTo>
                  <a:cubicBezTo>
                    <a:pt x="0" y="5691"/>
                    <a:pt x="1709" y="9259"/>
                    <a:pt x="1709" y="9259"/>
                  </a:cubicBezTo>
                  <a:cubicBezTo>
                    <a:pt x="1709" y="9259"/>
                    <a:pt x="4194" y="6179"/>
                    <a:pt x="4134" y="4410"/>
                  </a:cubicBezTo>
                  <a:cubicBezTo>
                    <a:pt x="4075" y="2640"/>
                    <a:pt x="2789" y="1"/>
                    <a:pt x="2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flipH="1">
              <a:off x="258154" y="4471166"/>
              <a:ext cx="543084" cy="596982"/>
            </a:xfrm>
            <a:custGeom>
              <a:avLst/>
              <a:gdLst/>
              <a:ahLst/>
              <a:cxnLst/>
              <a:rect l="l" t="t" r="r" b="b"/>
              <a:pathLst>
                <a:path w="20918" h="22994" extrusionOk="0">
                  <a:moveTo>
                    <a:pt x="13196" y="1"/>
                  </a:moveTo>
                  <a:cubicBezTo>
                    <a:pt x="13032" y="1"/>
                    <a:pt x="12867" y="11"/>
                    <a:pt x="12703" y="33"/>
                  </a:cubicBezTo>
                  <a:cubicBezTo>
                    <a:pt x="11433" y="193"/>
                    <a:pt x="10259" y="1057"/>
                    <a:pt x="9813" y="2249"/>
                  </a:cubicBezTo>
                  <a:cubicBezTo>
                    <a:pt x="9527" y="3017"/>
                    <a:pt x="9557" y="3917"/>
                    <a:pt x="9956" y="4632"/>
                  </a:cubicBezTo>
                  <a:cubicBezTo>
                    <a:pt x="10352" y="5331"/>
                    <a:pt x="11118" y="5825"/>
                    <a:pt x="11921" y="5825"/>
                  </a:cubicBezTo>
                  <a:cubicBezTo>
                    <a:pt x="11939" y="5825"/>
                    <a:pt x="11957" y="5825"/>
                    <a:pt x="11975" y="5824"/>
                  </a:cubicBezTo>
                  <a:cubicBezTo>
                    <a:pt x="12797" y="5800"/>
                    <a:pt x="13590" y="5209"/>
                    <a:pt x="13781" y="4411"/>
                  </a:cubicBezTo>
                  <a:cubicBezTo>
                    <a:pt x="13966" y="3613"/>
                    <a:pt x="13477" y="2690"/>
                    <a:pt x="12684" y="2464"/>
                  </a:cubicBezTo>
                  <a:cubicBezTo>
                    <a:pt x="13015" y="1905"/>
                    <a:pt x="13670" y="1597"/>
                    <a:pt x="14321" y="1597"/>
                  </a:cubicBezTo>
                  <a:cubicBezTo>
                    <a:pt x="14503" y="1597"/>
                    <a:pt x="14685" y="1621"/>
                    <a:pt x="14859" y="1670"/>
                  </a:cubicBezTo>
                  <a:cubicBezTo>
                    <a:pt x="15657" y="1898"/>
                    <a:pt x="16278" y="2588"/>
                    <a:pt x="16539" y="3375"/>
                  </a:cubicBezTo>
                  <a:cubicBezTo>
                    <a:pt x="16801" y="4161"/>
                    <a:pt x="16742" y="5030"/>
                    <a:pt x="16498" y="5824"/>
                  </a:cubicBezTo>
                  <a:cubicBezTo>
                    <a:pt x="15793" y="8092"/>
                    <a:pt x="13475" y="9722"/>
                    <a:pt x="11117" y="9722"/>
                  </a:cubicBezTo>
                  <a:cubicBezTo>
                    <a:pt x="10880" y="9722"/>
                    <a:pt x="10644" y="9705"/>
                    <a:pt x="10408" y="9672"/>
                  </a:cubicBezTo>
                  <a:cubicBezTo>
                    <a:pt x="10372" y="9655"/>
                    <a:pt x="10350" y="9649"/>
                    <a:pt x="10350" y="9649"/>
                  </a:cubicBezTo>
                  <a:lnTo>
                    <a:pt x="10350" y="9649"/>
                  </a:lnTo>
                  <a:cubicBezTo>
                    <a:pt x="10350" y="9649"/>
                    <a:pt x="10350" y="9672"/>
                    <a:pt x="10355" y="9707"/>
                  </a:cubicBezTo>
                  <a:cubicBezTo>
                    <a:pt x="10122" y="12311"/>
                    <a:pt x="7823" y="14575"/>
                    <a:pt x="5219" y="14761"/>
                  </a:cubicBezTo>
                  <a:cubicBezTo>
                    <a:pt x="5108" y="14768"/>
                    <a:pt x="4997" y="14771"/>
                    <a:pt x="4885" y="14771"/>
                  </a:cubicBezTo>
                  <a:cubicBezTo>
                    <a:pt x="4163" y="14771"/>
                    <a:pt x="3433" y="14618"/>
                    <a:pt x="2824" y="14242"/>
                  </a:cubicBezTo>
                  <a:cubicBezTo>
                    <a:pt x="2115" y="13801"/>
                    <a:pt x="1592" y="13045"/>
                    <a:pt x="1550" y="12210"/>
                  </a:cubicBezTo>
                  <a:cubicBezTo>
                    <a:pt x="1507" y="11382"/>
                    <a:pt x="2026" y="10524"/>
                    <a:pt x="2819" y="10279"/>
                  </a:cubicBezTo>
                  <a:cubicBezTo>
                    <a:pt x="2860" y="11097"/>
                    <a:pt x="3633" y="11787"/>
                    <a:pt x="4450" y="11787"/>
                  </a:cubicBezTo>
                  <a:cubicBezTo>
                    <a:pt x="4454" y="11787"/>
                    <a:pt x="4459" y="11787"/>
                    <a:pt x="4463" y="11786"/>
                  </a:cubicBezTo>
                  <a:cubicBezTo>
                    <a:pt x="5285" y="11786"/>
                    <a:pt x="6041" y="11150"/>
                    <a:pt x="6256" y="10357"/>
                  </a:cubicBezTo>
                  <a:cubicBezTo>
                    <a:pt x="6465" y="9565"/>
                    <a:pt x="6161" y="8677"/>
                    <a:pt x="5554" y="8118"/>
                  </a:cubicBezTo>
                  <a:cubicBezTo>
                    <a:pt x="5045" y="7649"/>
                    <a:pt x="4344" y="7415"/>
                    <a:pt x="3648" y="7415"/>
                  </a:cubicBezTo>
                  <a:cubicBezTo>
                    <a:pt x="3520" y="7415"/>
                    <a:pt x="3392" y="7423"/>
                    <a:pt x="3266" y="7438"/>
                  </a:cubicBezTo>
                  <a:cubicBezTo>
                    <a:pt x="2002" y="7598"/>
                    <a:pt x="900" y="8546"/>
                    <a:pt x="448" y="9738"/>
                  </a:cubicBezTo>
                  <a:cubicBezTo>
                    <a:pt x="0" y="10929"/>
                    <a:pt x="179" y="12317"/>
                    <a:pt x="835" y="13414"/>
                  </a:cubicBezTo>
                  <a:cubicBezTo>
                    <a:pt x="1689" y="14841"/>
                    <a:pt x="3354" y="15713"/>
                    <a:pt x="5006" y="15713"/>
                  </a:cubicBezTo>
                  <a:cubicBezTo>
                    <a:pt x="5451" y="15713"/>
                    <a:pt x="5895" y="15649"/>
                    <a:pt x="6322" y="15517"/>
                  </a:cubicBezTo>
                  <a:cubicBezTo>
                    <a:pt x="8246" y="14921"/>
                    <a:pt x="9539" y="13229"/>
                    <a:pt x="10630" y="11495"/>
                  </a:cubicBezTo>
                  <a:cubicBezTo>
                    <a:pt x="10861" y="12764"/>
                    <a:pt x="11266" y="14415"/>
                    <a:pt x="11898" y="15517"/>
                  </a:cubicBezTo>
                  <a:cubicBezTo>
                    <a:pt x="13060" y="17542"/>
                    <a:pt x="20917" y="22994"/>
                    <a:pt x="20917" y="22994"/>
                  </a:cubicBezTo>
                  <a:cubicBezTo>
                    <a:pt x="20917" y="22994"/>
                    <a:pt x="17409" y="14093"/>
                    <a:pt x="15711" y="12501"/>
                  </a:cubicBezTo>
                  <a:cubicBezTo>
                    <a:pt x="14776" y="11632"/>
                    <a:pt x="13262" y="10864"/>
                    <a:pt x="12082" y="10339"/>
                  </a:cubicBezTo>
                  <a:cubicBezTo>
                    <a:pt x="14018" y="9677"/>
                    <a:pt x="15962" y="8808"/>
                    <a:pt x="16980" y="7075"/>
                  </a:cubicBezTo>
                  <a:cubicBezTo>
                    <a:pt x="18052" y="5252"/>
                    <a:pt x="17707" y="2720"/>
                    <a:pt x="16188" y="1249"/>
                  </a:cubicBezTo>
                  <a:cubicBezTo>
                    <a:pt x="15395" y="476"/>
                    <a:pt x="14299" y="1"/>
                    <a:pt x="13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flipH="1">
              <a:off x="673736" y="4887631"/>
              <a:ext cx="1144505" cy="274839"/>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flipH="1">
              <a:off x="1425013" y="4843962"/>
              <a:ext cx="138017" cy="172287"/>
            </a:xfrm>
            <a:custGeom>
              <a:avLst/>
              <a:gdLst/>
              <a:ahLst/>
              <a:cxnLst/>
              <a:rect l="l" t="t" r="r" b="b"/>
              <a:pathLst>
                <a:path w="5316" h="6636" extrusionOk="0">
                  <a:moveTo>
                    <a:pt x="2745" y="1"/>
                  </a:moveTo>
                  <a:cubicBezTo>
                    <a:pt x="2560" y="1"/>
                    <a:pt x="2377" y="33"/>
                    <a:pt x="2205" y="97"/>
                  </a:cubicBezTo>
                  <a:cubicBezTo>
                    <a:pt x="1603" y="330"/>
                    <a:pt x="1234" y="979"/>
                    <a:pt x="1359" y="1568"/>
                  </a:cubicBezTo>
                  <a:cubicBezTo>
                    <a:pt x="1437" y="1903"/>
                    <a:pt x="1675" y="2195"/>
                    <a:pt x="1997" y="2343"/>
                  </a:cubicBezTo>
                  <a:cubicBezTo>
                    <a:pt x="2152" y="2415"/>
                    <a:pt x="2313" y="2451"/>
                    <a:pt x="2469" y="2451"/>
                  </a:cubicBezTo>
                  <a:cubicBezTo>
                    <a:pt x="2625" y="2451"/>
                    <a:pt x="2777" y="2415"/>
                    <a:pt x="2914" y="2343"/>
                  </a:cubicBezTo>
                  <a:cubicBezTo>
                    <a:pt x="3099" y="2247"/>
                    <a:pt x="3170" y="2022"/>
                    <a:pt x="3075" y="1837"/>
                  </a:cubicBezTo>
                  <a:cubicBezTo>
                    <a:pt x="3009" y="1708"/>
                    <a:pt x="2877" y="1631"/>
                    <a:pt x="2742" y="1631"/>
                  </a:cubicBezTo>
                  <a:cubicBezTo>
                    <a:pt x="2683" y="1631"/>
                    <a:pt x="2624" y="1645"/>
                    <a:pt x="2568" y="1676"/>
                  </a:cubicBezTo>
                  <a:cubicBezTo>
                    <a:pt x="2537" y="1692"/>
                    <a:pt x="2504" y="1698"/>
                    <a:pt x="2472" y="1698"/>
                  </a:cubicBezTo>
                  <a:cubicBezTo>
                    <a:pt x="2409" y="1698"/>
                    <a:pt x="2351" y="1674"/>
                    <a:pt x="2318" y="1658"/>
                  </a:cubicBezTo>
                  <a:cubicBezTo>
                    <a:pt x="2211" y="1610"/>
                    <a:pt x="2122" y="1510"/>
                    <a:pt x="2098" y="1408"/>
                  </a:cubicBezTo>
                  <a:cubicBezTo>
                    <a:pt x="2051" y="1169"/>
                    <a:pt x="2230" y="902"/>
                    <a:pt x="2474" y="806"/>
                  </a:cubicBezTo>
                  <a:cubicBezTo>
                    <a:pt x="2558" y="774"/>
                    <a:pt x="2651" y="758"/>
                    <a:pt x="2748" y="758"/>
                  </a:cubicBezTo>
                  <a:cubicBezTo>
                    <a:pt x="2953" y="758"/>
                    <a:pt x="3173" y="829"/>
                    <a:pt x="3355" y="966"/>
                  </a:cubicBezTo>
                  <a:cubicBezTo>
                    <a:pt x="3611" y="1152"/>
                    <a:pt x="3820" y="1461"/>
                    <a:pt x="3968" y="1854"/>
                  </a:cubicBezTo>
                  <a:cubicBezTo>
                    <a:pt x="4482" y="3248"/>
                    <a:pt x="3927" y="4815"/>
                    <a:pt x="2646" y="5572"/>
                  </a:cubicBezTo>
                  <a:cubicBezTo>
                    <a:pt x="2337" y="5756"/>
                    <a:pt x="2032" y="5864"/>
                    <a:pt x="1752" y="5876"/>
                  </a:cubicBezTo>
                  <a:cubicBezTo>
                    <a:pt x="1728" y="5878"/>
                    <a:pt x="1704" y="5879"/>
                    <a:pt x="1679" y="5879"/>
                  </a:cubicBezTo>
                  <a:cubicBezTo>
                    <a:pt x="1409" y="5879"/>
                    <a:pt x="1159" y="5791"/>
                    <a:pt x="984" y="5632"/>
                  </a:cubicBezTo>
                  <a:cubicBezTo>
                    <a:pt x="805" y="5459"/>
                    <a:pt x="715" y="5197"/>
                    <a:pt x="781" y="4988"/>
                  </a:cubicBezTo>
                  <a:cubicBezTo>
                    <a:pt x="832" y="4812"/>
                    <a:pt x="1015" y="4670"/>
                    <a:pt x="1184" y="4670"/>
                  </a:cubicBezTo>
                  <a:cubicBezTo>
                    <a:pt x="1197" y="4670"/>
                    <a:pt x="1210" y="4671"/>
                    <a:pt x="1223" y="4673"/>
                  </a:cubicBezTo>
                  <a:cubicBezTo>
                    <a:pt x="1241" y="4675"/>
                    <a:pt x="1259" y="4676"/>
                    <a:pt x="1277" y="4676"/>
                  </a:cubicBezTo>
                  <a:cubicBezTo>
                    <a:pt x="1458" y="4676"/>
                    <a:pt x="1619" y="4541"/>
                    <a:pt x="1652" y="4351"/>
                  </a:cubicBezTo>
                  <a:cubicBezTo>
                    <a:pt x="1681" y="4148"/>
                    <a:pt x="1538" y="3952"/>
                    <a:pt x="1330" y="3922"/>
                  </a:cubicBezTo>
                  <a:cubicBezTo>
                    <a:pt x="1281" y="3915"/>
                    <a:pt x="1233" y="3912"/>
                    <a:pt x="1184" y="3912"/>
                  </a:cubicBezTo>
                  <a:cubicBezTo>
                    <a:pt x="685" y="3912"/>
                    <a:pt x="207" y="4263"/>
                    <a:pt x="55" y="4774"/>
                  </a:cubicBezTo>
                  <a:cubicBezTo>
                    <a:pt x="19" y="4887"/>
                    <a:pt x="0" y="5006"/>
                    <a:pt x="0" y="5126"/>
                  </a:cubicBezTo>
                  <a:cubicBezTo>
                    <a:pt x="0" y="5513"/>
                    <a:pt x="173" y="5912"/>
                    <a:pt x="472" y="6185"/>
                  </a:cubicBezTo>
                  <a:cubicBezTo>
                    <a:pt x="789" y="6475"/>
                    <a:pt x="1231" y="6635"/>
                    <a:pt x="1696" y="6635"/>
                  </a:cubicBezTo>
                  <a:cubicBezTo>
                    <a:pt x="1729" y="6635"/>
                    <a:pt x="1762" y="6634"/>
                    <a:pt x="1795" y="6633"/>
                  </a:cubicBezTo>
                  <a:cubicBezTo>
                    <a:pt x="2200" y="6609"/>
                    <a:pt x="2617" y="6471"/>
                    <a:pt x="3033" y="6221"/>
                  </a:cubicBezTo>
                  <a:cubicBezTo>
                    <a:pt x="4625" y="5274"/>
                    <a:pt x="5315" y="3326"/>
                    <a:pt x="4677" y="1593"/>
                  </a:cubicBezTo>
                  <a:cubicBezTo>
                    <a:pt x="4476" y="1051"/>
                    <a:pt x="4183" y="639"/>
                    <a:pt x="3802" y="359"/>
                  </a:cubicBezTo>
                  <a:cubicBezTo>
                    <a:pt x="3483" y="122"/>
                    <a:pt x="3109" y="1"/>
                    <a:pt x="2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flipH="1">
              <a:off x="1312102" y="5016613"/>
              <a:ext cx="118363" cy="49978"/>
            </a:xfrm>
            <a:custGeom>
              <a:avLst/>
              <a:gdLst/>
              <a:ahLst/>
              <a:cxnLst/>
              <a:rect l="l" t="t" r="r" b="b"/>
              <a:pathLst>
                <a:path w="4559" h="1925" extrusionOk="0">
                  <a:moveTo>
                    <a:pt x="2366" y="1"/>
                  </a:moveTo>
                  <a:cubicBezTo>
                    <a:pt x="2022" y="1"/>
                    <a:pt x="1681" y="92"/>
                    <a:pt x="1413" y="305"/>
                  </a:cubicBezTo>
                  <a:cubicBezTo>
                    <a:pt x="1180" y="489"/>
                    <a:pt x="1026" y="758"/>
                    <a:pt x="811" y="965"/>
                  </a:cubicBezTo>
                  <a:cubicBezTo>
                    <a:pt x="645" y="1126"/>
                    <a:pt x="419" y="1260"/>
                    <a:pt x="195" y="1260"/>
                  </a:cubicBezTo>
                  <a:cubicBezTo>
                    <a:pt x="130" y="1260"/>
                    <a:pt x="64" y="1248"/>
                    <a:pt x="0" y="1222"/>
                  </a:cubicBezTo>
                  <a:lnTo>
                    <a:pt x="0" y="1222"/>
                  </a:lnTo>
                  <a:cubicBezTo>
                    <a:pt x="533" y="1567"/>
                    <a:pt x="1130" y="1924"/>
                    <a:pt x="1743" y="1924"/>
                  </a:cubicBezTo>
                  <a:cubicBezTo>
                    <a:pt x="1851" y="1924"/>
                    <a:pt x="1959" y="1913"/>
                    <a:pt x="2068" y="1889"/>
                  </a:cubicBezTo>
                  <a:cubicBezTo>
                    <a:pt x="2527" y="1787"/>
                    <a:pt x="2896" y="1466"/>
                    <a:pt x="3272" y="1192"/>
                  </a:cubicBezTo>
                  <a:cubicBezTo>
                    <a:pt x="3606" y="947"/>
                    <a:pt x="3999" y="717"/>
                    <a:pt x="4409" y="717"/>
                  </a:cubicBezTo>
                  <a:cubicBezTo>
                    <a:pt x="4459" y="717"/>
                    <a:pt x="4509" y="721"/>
                    <a:pt x="4559" y="728"/>
                  </a:cubicBezTo>
                  <a:lnTo>
                    <a:pt x="4088" y="596"/>
                  </a:lnTo>
                  <a:cubicBezTo>
                    <a:pt x="3671" y="370"/>
                    <a:pt x="3242" y="143"/>
                    <a:pt x="2777" y="43"/>
                  </a:cubicBezTo>
                  <a:cubicBezTo>
                    <a:pt x="2643" y="15"/>
                    <a:pt x="2504" y="1"/>
                    <a:pt x="2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flipH="1">
              <a:off x="1566872" y="4909232"/>
              <a:ext cx="107043" cy="58338"/>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rot="10800000" flipH="1">
              <a:off x="2945266" y="4803625"/>
              <a:ext cx="763784" cy="254023"/>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rot="10800000" flipH="1">
              <a:off x="2819328" y="4546270"/>
              <a:ext cx="1144505" cy="274839"/>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rot="10800000" flipH="1">
              <a:off x="2963653" y="4741170"/>
              <a:ext cx="107043" cy="58338"/>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rot="10800000">
              <a:off x="171024" y="695025"/>
              <a:ext cx="412129" cy="1072796"/>
            </a:xfrm>
            <a:custGeom>
              <a:avLst/>
              <a:gdLst/>
              <a:ahLst/>
              <a:cxnLst/>
              <a:rect l="l" t="t" r="r" b="b"/>
              <a:pathLst>
                <a:path w="15874" h="41321" extrusionOk="0">
                  <a:moveTo>
                    <a:pt x="7514" y="1"/>
                  </a:moveTo>
                  <a:cubicBezTo>
                    <a:pt x="7466" y="1"/>
                    <a:pt x="7421" y="45"/>
                    <a:pt x="7454" y="95"/>
                  </a:cubicBezTo>
                  <a:cubicBezTo>
                    <a:pt x="8664" y="1869"/>
                    <a:pt x="10010" y="3842"/>
                    <a:pt x="10551" y="5944"/>
                  </a:cubicBezTo>
                  <a:cubicBezTo>
                    <a:pt x="11274" y="8740"/>
                    <a:pt x="10237" y="10884"/>
                    <a:pt x="8931" y="13249"/>
                  </a:cubicBezTo>
                  <a:cubicBezTo>
                    <a:pt x="6971" y="16782"/>
                    <a:pt x="4886" y="20273"/>
                    <a:pt x="3254" y="23973"/>
                  </a:cubicBezTo>
                  <a:cubicBezTo>
                    <a:pt x="1026" y="29013"/>
                    <a:pt x="1" y="35924"/>
                    <a:pt x="4928" y="39809"/>
                  </a:cubicBezTo>
                  <a:cubicBezTo>
                    <a:pt x="6220" y="40824"/>
                    <a:pt x="7829" y="41321"/>
                    <a:pt x="9405" y="41321"/>
                  </a:cubicBezTo>
                  <a:cubicBezTo>
                    <a:pt x="12414" y="41321"/>
                    <a:pt x="15300" y="39509"/>
                    <a:pt x="15616" y="36037"/>
                  </a:cubicBezTo>
                  <a:cubicBezTo>
                    <a:pt x="15874" y="33216"/>
                    <a:pt x="13411" y="28821"/>
                    <a:pt x="10507" y="28821"/>
                  </a:cubicBezTo>
                  <a:cubicBezTo>
                    <a:pt x="9725" y="28821"/>
                    <a:pt x="8911" y="29140"/>
                    <a:pt x="8109" y="29894"/>
                  </a:cubicBezTo>
                  <a:cubicBezTo>
                    <a:pt x="7626" y="30351"/>
                    <a:pt x="8083" y="30995"/>
                    <a:pt x="8606" y="30995"/>
                  </a:cubicBezTo>
                  <a:cubicBezTo>
                    <a:pt x="8753" y="30995"/>
                    <a:pt x="8906" y="30944"/>
                    <a:pt x="9044" y="30824"/>
                  </a:cubicBezTo>
                  <a:cubicBezTo>
                    <a:pt x="9570" y="30365"/>
                    <a:pt x="10082" y="30175"/>
                    <a:pt x="10568" y="30175"/>
                  </a:cubicBezTo>
                  <a:cubicBezTo>
                    <a:pt x="12346" y="30175"/>
                    <a:pt x="13760" y="32728"/>
                    <a:pt x="14097" y="34005"/>
                  </a:cubicBezTo>
                  <a:cubicBezTo>
                    <a:pt x="14549" y="35721"/>
                    <a:pt x="14228" y="37580"/>
                    <a:pt x="12869" y="38808"/>
                  </a:cubicBezTo>
                  <a:cubicBezTo>
                    <a:pt x="11888" y="39689"/>
                    <a:pt x="10741" y="40070"/>
                    <a:pt x="9587" y="40070"/>
                  </a:cubicBezTo>
                  <a:cubicBezTo>
                    <a:pt x="7504" y="40070"/>
                    <a:pt x="5397" y="38831"/>
                    <a:pt x="4189" y="37056"/>
                  </a:cubicBezTo>
                  <a:cubicBezTo>
                    <a:pt x="1026" y="32404"/>
                    <a:pt x="3415" y="26470"/>
                    <a:pt x="5583" y="21989"/>
                  </a:cubicBezTo>
                  <a:cubicBezTo>
                    <a:pt x="7449" y="18147"/>
                    <a:pt x="10117" y="14017"/>
                    <a:pt x="11040" y="9805"/>
                  </a:cubicBezTo>
                  <a:cubicBezTo>
                    <a:pt x="11863" y="6040"/>
                    <a:pt x="9742" y="2906"/>
                    <a:pt x="7573" y="29"/>
                  </a:cubicBezTo>
                  <a:cubicBezTo>
                    <a:pt x="7557" y="9"/>
                    <a:pt x="7535" y="1"/>
                    <a:pt x="7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rot="10800000">
              <a:off x="307016" y="1295615"/>
              <a:ext cx="408079" cy="462133"/>
            </a:xfrm>
            <a:custGeom>
              <a:avLst/>
              <a:gdLst/>
              <a:ahLst/>
              <a:cxnLst/>
              <a:rect l="l" t="t" r="r" b="b"/>
              <a:pathLst>
                <a:path w="15718" h="17800" extrusionOk="0">
                  <a:moveTo>
                    <a:pt x="11924" y="1"/>
                  </a:moveTo>
                  <a:cubicBezTo>
                    <a:pt x="11889" y="1"/>
                    <a:pt x="11854" y="37"/>
                    <a:pt x="11874" y="81"/>
                  </a:cubicBezTo>
                  <a:cubicBezTo>
                    <a:pt x="14085" y="4615"/>
                    <a:pt x="15097" y="8702"/>
                    <a:pt x="11505" y="12884"/>
                  </a:cubicBezTo>
                  <a:cubicBezTo>
                    <a:pt x="10272" y="14314"/>
                    <a:pt x="8497" y="16018"/>
                    <a:pt x="6554" y="16442"/>
                  </a:cubicBezTo>
                  <a:cubicBezTo>
                    <a:pt x="6317" y="16494"/>
                    <a:pt x="6072" y="16520"/>
                    <a:pt x="5825" y="16520"/>
                  </a:cubicBezTo>
                  <a:cubicBezTo>
                    <a:pt x="4591" y="16520"/>
                    <a:pt x="3306" y="15883"/>
                    <a:pt x="2670" y="14822"/>
                  </a:cubicBezTo>
                  <a:cubicBezTo>
                    <a:pt x="1380" y="12682"/>
                    <a:pt x="2636" y="10724"/>
                    <a:pt x="4484" y="10724"/>
                  </a:cubicBezTo>
                  <a:cubicBezTo>
                    <a:pt x="5162" y="10724"/>
                    <a:pt x="5920" y="10988"/>
                    <a:pt x="6661" y="11605"/>
                  </a:cubicBezTo>
                  <a:cubicBezTo>
                    <a:pt x="6749" y="11676"/>
                    <a:pt x="6850" y="11709"/>
                    <a:pt x="6947" y="11709"/>
                  </a:cubicBezTo>
                  <a:cubicBezTo>
                    <a:pt x="7187" y="11709"/>
                    <a:pt x="7405" y="11509"/>
                    <a:pt x="7340" y="11217"/>
                  </a:cubicBezTo>
                  <a:cubicBezTo>
                    <a:pt x="7033" y="9819"/>
                    <a:pt x="5913" y="9213"/>
                    <a:pt x="4701" y="9213"/>
                  </a:cubicBezTo>
                  <a:cubicBezTo>
                    <a:pt x="3330" y="9213"/>
                    <a:pt x="1840" y="9987"/>
                    <a:pt x="1271" y="11264"/>
                  </a:cubicBezTo>
                  <a:cubicBezTo>
                    <a:pt x="1" y="14112"/>
                    <a:pt x="2385" y="17646"/>
                    <a:pt x="5434" y="17794"/>
                  </a:cubicBezTo>
                  <a:cubicBezTo>
                    <a:pt x="5510" y="17798"/>
                    <a:pt x="5585" y="17800"/>
                    <a:pt x="5660" y="17800"/>
                  </a:cubicBezTo>
                  <a:cubicBezTo>
                    <a:pt x="9263" y="17800"/>
                    <a:pt x="12480" y="13654"/>
                    <a:pt x="13846" y="10775"/>
                  </a:cubicBezTo>
                  <a:cubicBezTo>
                    <a:pt x="15718" y="6843"/>
                    <a:pt x="14181" y="3424"/>
                    <a:pt x="11970" y="28"/>
                  </a:cubicBezTo>
                  <a:cubicBezTo>
                    <a:pt x="11959" y="9"/>
                    <a:pt x="11941" y="1"/>
                    <a:pt x="119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rot="10800000">
              <a:off x="506875" y="1391625"/>
              <a:ext cx="147727" cy="124828"/>
            </a:xfrm>
            <a:custGeom>
              <a:avLst/>
              <a:gdLst/>
              <a:ahLst/>
              <a:cxnLst/>
              <a:rect l="l" t="t" r="r" b="b"/>
              <a:pathLst>
                <a:path w="5690" h="4808" extrusionOk="0">
                  <a:moveTo>
                    <a:pt x="2347" y="0"/>
                  </a:moveTo>
                  <a:cubicBezTo>
                    <a:pt x="2116" y="0"/>
                    <a:pt x="1864" y="13"/>
                    <a:pt x="1586" y="40"/>
                  </a:cubicBezTo>
                  <a:lnTo>
                    <a:pt x="0" y="1690"/>
                  </a:lnTo>
                  <a:cubicBezTo>
                    <a:pt x="6" y="2102"/>
                    <a:pt x="328" y="2482"/>
                    <a:pt x="728" y="2566"/>
                  </a:cubicBezTo>
                  <a:cubicBezTo>
                    <a:pt x="785" y="2578"/>
                    <a:pt x="843" y="2584"/>
                    <a:pt x="902" y="2584"/>
                  </a:cubicBezTo>
                  <a:cubicBezTo>
                    <a:pt x="1254" y="2584"/>
                    <a:pt x="1603" y="2376"/>
                    <a:pt x="1752" y="2053"/>
                  </a:cubicBezTo>
                  <a:cubicBezTo>
                    <a:pt x="1782" y="2548"/>
                    <a:pt x="1895" y="3073"/>
                    <a:pt x="2265" y="3400"/>
                  </a:cubicBezTo>
                  <a:cubicBezTo>
                    <a:pt x="2432" y="3548"/>
                    <a:pt x="2663" y="3625"/>
                    <a:pt x="2885" y="3625"/>
                  </a:cubicBezTo>
                  <a:cubicBezTo>
                    <a:pt x="3155" y="3625"/>
                    <a:pt x="3413" y="3511"/>
                    <a:pt x="3528" y="3269"/>
                  </a:cubicBezTo>
                  <a:cubicBezTo>
                    <a:pt x="3611" y="3686"/>
                    <a:pt x="3701" y="4126"/>
                    <a:pt x="3974" y="4455"/>
                  </a:cubicBezTo>
                  <a:cubicBezTo>
                    <a:pt x="4156" y="4668"/>
                    <a:pt x="4441" y="4808"/>
                    <a:pt x="4712" y="4808"/>
                  </a:cubicBezTo>
                  <a:cubicBezTo>
                    <a:pt x="4857" y="4808"/>
                    <a:pt x="4999" y="4767"/>
                    <a:pt x="5118" y="4675"/>
                  </a:cubicBezTo>
                  <a:cubicBezTo>
                    <a:pt x="5303" y="4527"/>
                    <a:pt x="5392" y="4288"/>
                    <a:pt x="5446" y="4062"/>
                  </a:cubicBezTo>
                  <a:cubicBezTo>
                    <a:pt x="5690" y="3037"/>
                    <a:pt x="5434" y="1910"/>
                    <a:pt x="4779" y="1088"/>
                  </a:cubicBezTo>
                  <a:cubicBezTo>
                    <a:pt x="4225" y="393"/>
                    <a:pt x="3611" y="0"/>
                    <a:pt x="23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rot="10800000">
              <a:off x="277938" y="809182"/>
              <a:ext cx="140457" cy="209206"/>
            </a:xfrm>
            <a:custGeom>
              <a:avLst/>
              <a:gdLst/>
              <a:ahLst/>
              <a:cxnLst/>
              <a:rect l="l" t="t" r="r" b="b"/>
              <a:pathLst>
                <a:path w="5410" h="8058" extrusionOk="0">
                  <a:moveTo>
                    <a:pt x="4053" y="0"/>
                  </a:moveTo>
                  <a:cubicBezTo>
                    <a:pt x="2869" y="0"/>
                    <a:pt x="2014" y="601"/>
                    <a:pt x="1161" y="1583"/>
                  </a:cubicBezTo>
                  <a:cubicBezTo>
                    <a:pt x="554" y="2286"/>
                    <a:pt x="185" y="3192"/>
                    <a:pt x="95" y="4121"/>
                  </a:cubicBezTo>
                  <a:cubicBezTo>
                    <a:pt x="0" y="5182"/>
                    <a:pt x="316" y="6128"/>
                    <a:pt x="894" y="7016"/>
                  </a:cubicBezTo>
                  <a:cubicBezTo>
                    <a:pt x="1150" y="7398"/>
                    <a:pt x="1472" y="7743"/>
                    <a:pt x="1882" y="7951"/>
                  </a:cubicBezTo>
                  <a:cubicBezTo>
                    <a:pt x="1992" y="8010"/>
                    <a:pt x="2120" y="8058"/>
                    <a:pt x="2241" y="8058"/>
                  </a:cubicBezTo>
                  <a:cubicBezTo>
                    <a:pt x="2317" y="8058"/>
                    <a:pt x="2390" y="8039"/>
                    <a:pt x="2454" y="7993"/>
                  </a:cubicBezTo>
                  <a:cubicBezTo>
                    <a:pt x="2663" y="7844"/>
                    <a:pt x="2621" y="7528"/>
                    <a:pt x="2585" y="7272"/>
                  </a:cubicBezTo>
                  <a:cubicBezTo>
                    <a:pt x="2538" y="6956"/>
                    <a:pt x="2533" y="6640"/>
                    <a:pt x="2574" y="6326"/>
                  </a:cubicBezTo>
                  <a:cubicBezTo>
                    <a:pt x="2591" y="6200"/>
                    <a:pt x="2591" y="5974"/>
                    <a:pt x="2663" y="5861"/>
                  </a:cubicBezTo>
                  <a:cubicBezTo>
                    <a:pt x="2705" y="5796"/>
                    <a:pt x="2733" y="5771"/>
                    <a:pt x="2761" y="5771"/>
                  </a:cubicBezTo>
                  <a:cubicBezTo>
                    <a:pt x="2800" y="5771"/>
                    <a:pt x="2840" y="5818"/>
                    <a:pt x="2919" y="5867"/>
                  </a:cubicBezTo>
                  <a:cubicBezTo>
                    <a:pt x="3041" y="5941"/>
                    <a:pt x="3179" y="5978"/>
                    <a:pt x="3313" y="5978"/>
                  </a:cubicBezTo>
                  <a:cubicBezTo>
                    <a:pt x="3578" y="5978"/>
                    <a:pt x="3827" y="5831"/>
                    <a:pt x="3914" y="5526"/>
                  </a:cubicBezTo>
                  <a:cubicBezTo>
                    <a:pt x="4170" y="4646"/>
                    <a:pt x="4117" y="3681"/>
                    <a:pt x="3724" y="2834"/>
                  </a:cubicBezTo>
                  <a:lnTo>
                    <a:pt x="3724" y="2834"/>
                  </a:lnTo>
                  <a:cubicBezTo>
                    <a:pt x="3944" y="2900"/>
                    <a:pt x="4164" y="2994"/>
                    <a:pt x="4361" y="3120"/>
                  </a:cubicBezTo>
                  <a:cubicBezTo>
                    <a:pt x="4461" y="3183"/>
                    <a:pt x="4570" y="3211"/>
                    <a:pt x="4678" y="3211"/>
                  </a:cubicBezTo>
                  <a:cubicBezTo>
                    <a:pt x="4982" y="3211"/>
                    <a:pt x="5278" y="2985"/>
                    <a:pt x="5326" y="2655"/>
                  </a:cubicBezTo>
                  <a:cubicBezTo>
                    <a:pt x="5409" y="2113"/>
                    <a:pt x="5379" y="1553"/>
                    <a:pt x="5195" y="1041"/>
                  </a:cubicBezTo>
                  <a:lnTo>
                    <a:pt x="4599" y="40"/>
                  </a:lnTo>
                  <a:cubicBezTo>
                    <a:pt x="4409" y="13"/>
                    <a:pt x="4227" y="0"/>
                    <a:pt x="40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rot="10800000">
              <a:off x="209267" y="1072078"/>
              <a:ext cx="152530" cy="351480"/>
            </a:xfrm>
            <a:custGeom>
              <a:avLst/>
              <a:gdLst/>
              <a:ahLst/>
              <a:cxnLst/>
              <a:rect l="l" t="t" r="r" b="b"/>
              <a:pathLst>
                <a:path w="5875" h="13538" extrusionOk="0">
                  <a:moveTo>
                    <a:pt x="1180" y="1"/>
                  </a:moveTo>
                  <a:lnTo>
                    <a:pt x="1" y="2104"/>
                  </a:lnTo>
                  <a:cubicBezTo>
                    <a:pt x="840" y="2778"/>
                    <a:pt x="1203" y="3897"/>
                    <a:pt x="1258" y="4969"/>
                  </a:cubicBezTo>
                  <a:cubicBezTo>
                    <a:pt x="1305" y="6042"/>
                    <a:pt x="1096" y="7109"/>
                    <a:pt x="1007" y="8181"/>
                  </a:cubicBezTo>
                  <a:cubicBezTo>
                    <a:pt x="924" y="9253"/>
                    <a:pt x="972" y="10379"/>
                    <a:pt x="1496" y="11321"/>
                  </a:cubicBezTo>
                  <a:cubicBezTo>
                    <a:pt x="1997" y="12215"/>
                    <a:pt x="2789" y="12952"/>
                    <a:pt x="3628" y="13537"/>
                  </a:cubicBezTo>
                  <a:cubicBezTo>
                    <a:pt x="3510" y="12083"/>
                    <a:pt x="5047" y="11058"/>
                    <a:pt x="5493" y="9677"/>
                  </a:cubicBezTo>
                  <a:cubicBezTo>
                    <a:pt x="5875" y="8503"/>
                    <a:pt x="5416" y="7210"/>
                    <a:pt x="4714" y="6203"/>
                  </a:cubicBezTo>
                  <a:cubicBezTo>
                    <a:pt x="4010" y="5195"/>
                    <a:pt x="3075" y="4368"/>
                    <a:pt x="2324" y="3397"/>
                  </a:cubicBezTo>
                  <a:cubicBezTo>
                    <a:pt x="1568" y="2426"/>
                    <a:pt x="989" y="1216"/>
                    <a:pt x="1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rot="10800000">
              <a:off x="459545" y="1062368"/>
              <a:ext cx="143547" cy="160578"/>
            </a:xfrm>
            <a:custGeom>
              <a:avLst/>
              <a:gdLst/>
              <a:ahLst/>
              <a:cxnLst/>
              <a:rect l="l" t="t" r="r" b="b"/>
              <a:pathLst>
                <a:path w="5529" h="6185" extrusionOk="0">
                  <a:moveTo>
                    <a:pt x="5529" y="1"/>
                  </a:moveTo>
                  <a:lnTo>
                    <a:pt x="5529" y="1"/>
                  </a:lnTo>
                  <a:cubicBezTo>
                    <a:pt x="4469" y="1365"/>
                    <a:pt x="2454" y="1628"/>
                    <a:pt x="1233" y="2849"/>
                  </a:cubicBezTo>
                  <a:cubicBezTo>
                    <a:pt x="375" y="3701"/>
                    <a:pt x="1" y="5005"/>
                    <a:pt x="268" y="6185"/>
                  </a:cubicBezTo>
                  <a:cubicBezTo>
                    <a:pt x="400" y="5876"/>
                    <a:pt x="703" y="5679"/>
                    <a:pt x="1019" y="5560"/>
                  </a:cubicBezTo>
                  <a:cubicBezTo>
                    <a:pt x="1335" y="5447"/>
                    <a:pt x="1675" y="5398"/>
                    <a:pt x="1990" y="5285"/>
                  </a:cubicBezTo>
                  <a:cubicBezTo>
                    <a:pt x="2943" y="4934"/>
                    <a:pt x="3557" y="4023"/>
                    <a:pt x="4106" y="3165"/>
                  </a:cubicBezTo>
                  <a:cubicBezTo>
                    <a:pt x="4522" y="2521"/>
                    <a:pt x="4939" y="1872"/>
                    <a:pt x="5357" y="1222"/>
                  </a:cubicBezTo>
                  <a:lnTo>
                    <a:pt x="55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rot="10800000">
              <a:off x="344454" y="1489140"/>
              <a:ext cx="144326" cy="125736"/>
            </a:xfrm>
            <a:custGeom>
              <a:avLst/>
              <a:gdLst/>
              <a:ahLst/>
              <a:cxnLst/>
              <a:rect l="l" t="t" r="r" b="b"/>
              <a:pathLst>
                <a:path w="5559" h="4843" extrusionOk="0">
                  <a:moveTo>
                    <a:pt x="5071" y="0"/>
                  </a:moveTo>
                  <a:lnTo>
                    <a:pt x="5129" y="190"/>
                  </a:lnTo>
                  <a:lnTo>
                    <a:pt x="5129" y="190"/>
                  </a:lnTo>
                  <a:cubicBezTo>
                    <a:pt x="5119" y="123"/>
                    <a:pt x="5100" y="60"/>
                    <a:pt x="5071" y="0"/>
                  </a:cubicBezTo>
                  <a:close/>
                  <a:moveTo>
                    <a:pt x="5129" y="190"/>
                  </a:moveTo>
                  <a:cubicBezTo>
                    <a:pt x="5207" y="684"/>
                    <a:pt x="4805" y="1338"/>
                    <a:pt x="4386" y="1585"/>
                  </a:cubicBezTo>
                  <a:cubicBezTo>
                    <a:pt x="3902" y="1865"/>
                    <a:pt x="3319" y="1889"/>
                    <a:pt x="2764" y="1906"/>
                  </a:cubicBezTo>
                  <a:cubicBezTo>
                    <a:pt x="2211" y="1925"/>
                    <a:pt x="1626" y="1955"/>
                    <a:pt x="1150" y="2241"/>
                  </a:cubicBezTo>
                  <a:cubicBezTo>
                    <a:pt x="333" y="2723"/>
                    <a:pt x="96" y="3778"/>
                    <a:pt x="0" y="4725"/>
                  </a:cubicBezTo>
                  <a:cubicBezTo>
                    <a:pt x="197" y="4556"/>
                    <a:pt x="453" y="4496"/>
                    <a:pt x="714" y="4496"/>
                  </a:cubicBezTo>
                  <a:cubicBezTo>
                    <a:pt x="832" y="4496"/>
                    <a:pt x="951" y="4508"/>
                    <a:pt x="1067" y="4529"/>
                  </a:cubicBezTo>
                  <a:cubicBezTo>
                    <a:pt x="1430" y="4600"/>
                    <a:pt x="1782" y="4749"/>
                    <a:pt x="2145" y="4815"/>
                  </a:cubicBezTo>
                  <a:cubicBezTo>
                    <a:pt x="2265" y="4834"/>
                    <a:pt x="2385" y="4843"/>
                    <a:pt x="2505" y="4843"/>
                  </a:cubicBezTo>
                  <a:cubicBezTo>
                    <a:pt x="3358" y="4843"/>
                    <a:pt x="4197" y="4379"/>
                    <a:pt x="4724" y="3699"/>
                  </a:cubicBezTo>
                  <a:cubicBezTo>
                    <a:pt x="5321" y="2926"/>
                    <a:pt x="5558" y="1883"/>
                    <a:pt x="5356" y="924"/>
                  </a:cubicBezTo>
                  <a:lnTo>
                    <a:pt x="5129" y="19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rot="10800000">
              <a:off x="192417" y="1551943"/>
              <a:ext cx="412129" cy="1072978"/>
            </a:xfrm>
            <a:custGeom>
              <a:avLst/>
              <a:gdLst/>
              <a:ahLst/>
              <a:cxnLst/>
              <a:rect l="l" t="t" r="r" b="b"/>
              <a:pathLst>
                <a:path w="15874" h="41328" extrusionOk="0">
                  <a:moveTo>
                    <a:pt x="6469" y="1"/>
                  </a:moveTo>
                  <a:cubicBezTo>
                    <a:pt x="3461" y="1"/>
                    <a:pt x="576" y="1813"/>
                    <a:pt x="258" y="5284"/>
                  </a:cubicBezTo>
                  <a:cubicBezTo>
                    <a:pt x="0" y="8107"/>
                    <a:pt x="2465" y="12504"/>
                    <a:pt x="5370" y="12504"/>
                  </a:cubicBezTo>
                  <a:cubicBezTo>
                    <a:pt x="6151" y="12504"/>
                    <a:pt x="6964" y="12186"/>
                    <a:pt x="7765" y="11433"/>
                  </a:cubicBezTo>
                  <a:cubicBezTo>
                    <a:pt x="8249" y="10974"/>
                    <a:pt x="7794" y="10330"/>
                    <a:pt x="7271" y="10330"/>
                  </a:cubicBezTo>
                  <a:cubicBezTo>
                    <a:pt x="7123" y="10330"/>
                    <a:pt x="6969" y="10381"/>
                    <a:pt x="6830" y="10503"/>
                  </a:cubicBezTo>
                  <a:cubicBezTo>
                    <a:pt x="6305" y="10961"/>
                    <a:pt x="5793" y="11150"/>
                    <a:pt x="5308" y="11150"/>
                  </a:cubicBezTo>
                  <a:cubicBezTo>
                    <a:pt x="3530" y="11150"/>
                    <a:pt x="2115" y="8599"/>
                    <a:pt x="1778" y="7316"/>
                  </a:cubicBezTo>
                  <a:cubicBezTo>
                    <a:pt x="1325" y="5600"/>
                    <a:pt x="1647" y="3742"/>
                    <a:pt x="3005" y="2515"/>
                  </a:cubicBezTo>
                  <a:cubicBezTo>
                    <a:pt x="3987" y="1633"/>
                    <a:pt x="5134" y="1252"/>
                    <a:pt x="6288" y="1252"/>
                  </a:cubicBezTo>
                  <a:cubicBezTo>
                    <a:pt x="8371" y="1252"/>
                    <a:pt x="10479" y="2492"/>
                    <a:pt x="11686" y="4266"/>
                  </a:cubicBezTo>
                  <a:cubicBezTo>
                    <a:pt x="14843" y="8925"/>
                    <a:pt x="12461" y="14853"/>
                    <a:pt x="10286" y="19333"/>
                  </a:cubicBezTo>
                  <a:cubicBezTo>
                    <a:pt x="8427" y="23176"/>
                    <a:pt x="5758" y="27304"/>
                    <a:pt x="4834" y="31516"/>
                  </a:cubicBezTo>
                  <a:cubicBezTo>
                    <a:pt x="4012" y="35283"/>
                    <a:pt x="6134" y="38415"/>
                    <a:pt x="8301" y="41299"/>
                  </a:cubicBezTo>
                  <a:cubicBezTo>
                    <a:pt x="8316" y="41319"/>
                    <a:pt x="8337" y="41328"/>
                    <a:pt x="8357" y="41328"/>
                  </a:cubicBezTo>
                  <a:cubicBezTo>
                    <a:pt x="8404" y="41328"/>
                    <a:pt x="8449" y="41283"/>
                    <a:pt x="8416" y="41234"/>
                  </a:cubicBezTo>
                  <a:cubicBezTo>
                    <a:pt x="7206" y="39452"/>
                    <a:pt x="5865" y="37480"/>
                    <a:pt x="5323" y="35377"/>
                  </a:cubicBezTo>
                  <a:cubicBezTo>
                    <a:pt x="4602" y="32589"/>
                    <a:pt x="5639" y="30438"/>
                    <a:pt x="6943" y="28073"/>
                  </a:cubicBezTo>
                  <a:cubicBezTo>
                    <a:pt x="8903" y="24540"/>
                    <a:pt x="10989" y="21056"/>
                    <a:pt x="12621" y="17349"/>
                  </a:cubicBezTo>
                  <a:cubicBezTo>
                    <a:pt x="14843" y="12309"/>
                    <a:pt x="15874" y="5399"/>
                    <a:pt x="10946" y="1514"/>
                  </a:cubicBezTo>
                  <a:cubicBezTo>
                    <a:pt x="9654" y="498"/>
                    <a:pt x="8045" y="1"/>
                    <a:pt x="64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rot="10800000">
              <a:off x="60476" y="1562172"/>
              <a:ext cx="408053" cy="462133"/>
            </a:xfrm>
            <a:custGeom>
              <a:avLst/>
              <a:gdLst/>
              <a:ahLst/>
              <a:cxnLst/>
              <a:rect l="l" t="t" r="r" b="b"/>
              <a:pathLst>
                <a:path w="15717" h="17800" extrusionOk="0">
                  <a:moveTo>
                    <a:pt x="10057" y="1"/>
                  </a:moveTo>
                  <a:cubicBezTo>
                    <a:pt x="6455" y="1"/>
                    <a:pt x="3237" y="4147"/>
                    <a:pt x="1871" y="7024"/>
                  </a:cubicBezTo>
                  <a:cubicBezTo>
                    <a:pt x="1" y="10956"/>
                    <a:pt x="1538" y="14376"/>
                    <a:pt x="3749" y="17772"/>
                  </a:cubicBezTo>
                  <a:cubicBezTo>
                    <a:pt x="3760" y="17791"/>
                    <a:pt x="3777" y="17799"/>
                    <a:pt x="3793" y="17799"/>
                  </a:cubicBezTo>
                  <a:cubicBezTo>
                    <a:pt x="3829" y="17799"/>
                    <a:pt x="3863" y="17763"/>
                    <a:pt x="3843" y="17718"/>
                  </a:cubicBezTo>
                  <a:cubicBezTo>
                    <a:pt x="1632" y="13185"/>
                    <a:pt x="614" y="9103"/>
                    <a:pt x="4213" y="4921"/>
                  </a:cubicBezTo>
                  <a:cubicBezTo>
                    <a:pt x="5446" y="3485"/>
                    <a:pt x="7222" y="1782"/>
                    <a:pt x="9158" y="1359"/>
                  </a:cubicBezTo>
                  <a:cubicBezTo>
                    <a:pt x="9396" y="1306"/>
                    <a:pt x="9643" y="1281"/>
                    <a:pt x="9891" y="1281"/>
                  </a:cubicBezTo>
                  <a:cubicBezTo>
                    <a:pt x="11128" y="1281"/>
                    <a:pt x="12412" y="1916"/>
                    <a:pt x="13048" y="2979"/>
                  </a:cubicBezTo>
                  <a:cubicBezTo>
                    <a:pt x="14337" y="5122"/>
                    <a:pt x="13082" y="7077"/>
                    <a:pt x="11236" y="7077"/>
                  </a:cubicBezTo>
                  <a:cubicBezTo>
                    <a:pt x="10557" y="7077"/>
                    <a:pt x="9798" y="6813"/>
                    <a:pt x="9056" y="6196"/>
                  </a:cubicBezTo>
                  <a:cubicBezTo>
                    <a:pt x="8969" y="6124"/>
                    <a:pt x="8868" y="6091"/>
                    <a:pt x="8771" y="6091"/>
                  </a:cubicBezTo>
                  <a:cubicBezTo>
                    <a:pt x="8531" y="6091"/>
                    <a:pt x="8314" y="6290"/>
                    <a:pt x="8377" y="6584"/>
                  </a:cubicBezTo>
                  <a:cubicBezTo>
                    <a:pt x="8682" y="7983"/>
                    <a:pt x="9804" y="8590"/>
                    <a:pt x="11019" y="8590"/>
                  </a:cubicBezTo>
                  <a:cubicBezTo>
                    <a:pt x="12390" y="8590"/>
                    <a:pt x="13880" y="7818"/>
                    <a:pt x="14448" y="6542"/>
                  </a:cubicBezTo>
                  <a:cubicBezTo>
                    <a:pt x="15716" y="3688"/>
                    <a:pt x="13329" y="155"/>
                    <a:pt x="10283" y="6"/>
                  </a:cubicBezTo>
                  <a:cubicBezTo>
                    <a:pt x="10208" y="3"/>
                    <a:pt x="10132" y="1"/>
                    <a:pt x="100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rot="10800000">
              <a:off x="120942" y="1803468"/>
              <a:ext cx="147753" cy="124750"/>
            </a:xfrm>
            <a:custGeom>
              <a:avLst/>
              <a:gdLst/>
              <a:ahLst/>
              <a:cxnLst/>
              <a:rect l="l" t="t" r="r" b="b"/>
              <a:pathLst>
                <a:path w="5691" h="4805" extrusionOk="0">
                  <a:moveTo>
                    <a:pt x="980" y="1"/>
                  </a:moveTo>
                  <a:cubicBezTo>
                    <a:pt x="834" y="1"/>
                    <a:pt x="692" y="42"/>
                    <a:pt x="573" y="136"/>
                  </a:cubicBezTo>
                  <a:cubicBezTo>
                    <a:pt x="388" y="279"/>
                    <a:pt x="298" y="518"/>
                    <a:pt x="245" y="749"/>
                  </a:cubicBezTo>
                  <a:cubicBezTo>
                    <a:pt x="1" y="1769"/>
                    <a:pt x="251" y="2900"/>
                    <a:pt x="906" y="3716"/>
                  </a:cubicBezTo>
                  <a:cubicBezTo>
                    <a:pt x="1466" y="4412"/>
                    <a:pt x="2082" y="4805"/>
                    <a:pt x="3349" y="4805"/>
                  </a:cubicBezTo>
                  <a:cubicBezTo>
                    <a:pt x="3579" y="4805"/>
                    <a:pt x="3830" y="4792"/>
                    <a:pt x="4106" y="4766"/>
                  </a:cubicBezTo>
                  <a:lnTo>
                    <a:pt x="5690" y="3121"/>
                  </a:lnTo>
                  <a:cubicBezTo>
                    <a:pt x="5684" y="2710"/>
                    <a:pt x="5363" y="2322"/>
                    <a:pt x="4964" y="2239"/>
                  </a:cubicBezTo>
                  <a:cubicBezTo>
                    <a:pt x="4906" y="2227"/>
                    <a:pt x="4848" y="2222"/>
                    <a:pt x="4790" y="2222"/>
                  </a:cubicBezTo>
                  <a:cubicBezTo>
                    <a:pt x="4438" y="2222"/>
                    <a:pt x="4087" y="2430"/>
                    <a:pt x="3939" y="2751"/>
                  </a:cubicBezTo>
                  <a:cubicBezTo>
                    <a:pt x="3903" y="2263"/>
                    <a:pt x="3796" y="1733"/>
                    <a:pt x="3427" y="1411"/>
                  </a:cubicBezTo>
                  <a:cubicBezTo>
                    <a:pt x="3259" y="1263"/>
                    <a:pt x="3026" y="1184"/>
                    <a:pt x="2802" y="1184"/>
                  </a:cubicBezTo>
                  <a:cubicBezTo>
                    <a:pt x="2532" y="1184"/>
                    <a:pt x="2274" y="1298"/>
                    <a:pt x="2157" y="1541"/>
                  </a:cubicBezTo>
                  <a:cubicBezTo>
                    <a:pt x="2080" y="1120"/>
                    <a:pt x="1991" y="678"/>
                    <a:pt x="1711" y="350"/>
                  </a:cubicBezTo>
                  <a:cubicBezTo>
                    <a:pt x="1533" y="142"/>
                    <a:pt x="1250" y="1"/>
                    <a:pt x="9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rot="10800000">
              <a:off x="357123" y="2301402"/>
              <a:ext cx="140509" cy="209284"/>
            </a:xfrm>
            <a:custGeom>
              <a:avLst/>
              <a:gdLst/>
              <a:ahLst/>
              <a:cxnLst/>
              <a:rect l="l" t="t" r="r" b="b"/>
              <a:pathLst>
                <a:path w="5412" h="8061" extrusionOk="0">
                  <a:moveTo>
                    <a:pt x="3170" y="1"/>
                  </a:moveTo>
                  <a:cubicBezTo>
                    <a:pt x="3094" y="1"/>
                    <a:pt x="3021" y="19"/>
                    <a:pt x="2956" y="62"/>
                  </a:cubicBezTo>
                  <a:cubicBezTo>
                    <a:pt x="2748" y="212"/>
                    <a:pt x="2789" y="534"/>
                    <a:pt x="2825" y="784"/>
                  </a:cubicBezTo>
                  <a:cubicBezTo>
                    <a:pt x="2874" y="1099"/>
                    <a:pt x="2874" y="1415"/>
                    <a:pt x="2838" y="1731"/>
                  </a:cubicBezTo>
                  <a:cubicBezTo>
                    <a:pt x="2819" y="1857"/>
                    <a:pt x="2819" y="2083"/>
                    <a:pt x="2748" y="2196"/>
                  </a:cubicBezTo>
                  <a:cubicBezTo>
                    <a:pt x="2705" y="2261"/>
                    <a:pt x="2677" y="2285"/>
                    <a:pt x="2649" y="2285"/>
                  </a:cubicBezTo>
                  <a:cubicBezTo>
                    <a:pt x="2610" y="2285"/>
                    <a:pt x="2571" y="2240"/>
                    <a:pt x="2492" y="2196"/>
                  </a:cubicBezTo>
                  <a:cubicBezTo>
                    <a:pt x="2369" y="2121"/>
                    <a:pt x="2231" y="2084"/>
                    <a:pt x="2097" y="2084"/>
                  </a:cubicBezTo>
                  <a:cubicBezTo>
                    <a:pt x="1833" y="2084"/>
                    <a:pt x="1584" y="2229"/>
                    <a:pt x="1497" y="2529"/>
                  </a:cubicBezTo>
                  <a:cubicBezTo>
                    <a:pt x="1241" y="3411"/>
                    <a:pt x="1295" y="4382"/>
                    <a:pt x="1688" y="5223"/>
                  </a:cubicBezTo>
                  <a:cubicBezTo>
                    <a:pt x="1467" y="5163"/>
                    <a:pt x="1246" y="5061"/>
                    <a:pt x="1050" y="4937"/>
                  </a:cubicBezTo>
                  <a:cubicBezTo>
                    <a:pt x="949" y="4874"/>
                    <a:pt x="839" y="4845"/>
                    <a:pt x="730" y="4845"/>
                  </a:cubicBezTo>
                  <a:cubicBezTo>
                    <a:pt x="425" y="4845"/>
                    <a:pt x="134" y="5071"/>
                    <a:pt x="85" y="5401"/>
                  </a:cubicBezTo>
                  <a:cubicBezTo>
                    <a:pt x="1" y="5943"/>
                    <a:pt x="31" y="6504"/>
                    <a:pt x="215" y="7016"/>
                  </a:cubicBezTo>
                  <a:lnTo>
                    <a:pt x="812" y="8022"/>
                  </a:lnTo>
                  <a:cubicBezTo>
                    <a:pt x="997" y="8048"/>
                    <a:pt x="1174" y="8060"/>
                    <a:pt x="1344" y="8060"/>
                  </a:cubicBezTo>
                  <a:cubicBezTo>
                    <a:pt x="2531" y="8060"/>
                    <a:pt x="3394" y="7458"/>
                    <a:pt x="4243" y="6479"/>
                  </a:cubicBezTo>
                  <a:cubicBezTo>
                    <a:pt x="4857" y="5770"/>
                    <a:pt x="5227" y="4865"/>
                    <a:pt x="5310" y="3936"/>
                  </a:cubicBezTo>
                  <a:cubicBezTo>
                    <a:pt x="5412" y="2875"/>
                    <a:pt x="5096" y="1928"/>
                    <a:pt x="4518" y="1046"/>
                  </a:cubicBezTo>
                  <a:cubicBezTo>
                    <a:pt x="4262" y="659"/>
                    <a:pt x="3940" y="313"/>
                    <a:pt x="3528" y="105"/>
                  </a:cubicBezTo>
                  <a:cubicBezTo>
                    <a:pt x="3419" y="46"/>
                    <a:pt x="3291" y="1"/>
                    <a:pt x="31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rot="10800000">
              <a:off x="413748" y="1896206"/>
              <a:ext cx="152556" cy="351610"/>
            </a:xfrm>
            <a:custGeom>
              <a:avLst/>
              <a:gdLst/>
              <a:ahLst/>
              <a:cxnLst/>
              <a:rect l="l" t="t" r="r" b="b"/>
              <a:pathLst>
                <a:path w="5876" h="13543" extrusionOk="0">
                  <a:moveTo>
                    <a:pt x="2241" y="1"/>
                  </a:moveTo>
                  <a:cubicBezTo>
                    <a:pt x="2367" y="1455"/>
                    <a:pt x="830" y="2478"/>
                    <a:pt x="383" y="3867"/>
                  </a:cubicBezTo>
                  <a:cubicBezTo>
                    <a:pt x="1" y="5035"/>
                    <a:pt x="454" y="6328"/>
                    <a:pt x="1158" y="7334"/>
                  </a:cubicBezTo>
                  <a:cubicBezTo>
                    <a:pt x="1860" y="8347"/>
                    <a:pt x="2802" y="9169"/>
                    <a:pt x="3553" y="10141"/>
                  </a:cubicBezTo>
                  <a:cubicBezTo>
                    <a:pt x="4309" y="11112"/>
                    <a:pt x="4887" y="12327"/>
                    <a:pt x="4691" y="13543"/>
                  </a:cubicBezTo>
                  <a:lnTo>
                    <a:pt x="5876" y="11434"/>
                  </a:lnTo>
                  <a:cubicBezTo>
                    <a:pt x="5035" y="10766"/>
                    <a:pt x="4672" y="9641"/>
                    <a:pt x="4619" y="8568"/>
                  </a:cubicBezTo>
                  <a:cubicBezTo>
                    <a:pt x="4565" y="7496"/>
                    <a:pt x="4779" y="6429"/>
                    <a:pt x="4862" y="5357"/>
                  </a:cubicBezTo>
                  <a:cubicBezTo>
                    <a:pt x="4952" y="4290"/>
                    <a:pt x="4905" y="3158"/>
                    <a:pt x="4380" y="2223"/>
                  </a:cubicBezTo>
                  <a:cubicBezTo>
                    <a:pt x="3874" y="1323"/>
                    <a:pt x="3088" y="590"/>
                    <a:pt x="2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rot="10800000">
              <a:off x="172452" y="2096818"/>
              <a:ext cx="143573" cy="160760"/>
            </a:xfrm>
            <a:custGeom>
              <a:avLst/>
              <a:gdLst/>
              <a:ahLst/>
              <a:cxnLst/>
              <a:rect l="l" t="t" r="r" b="b"/>
              <a:pathLst>
                <a:path w="5530" h="6192" extrusionOk="0">
                  <a:moveTo>
                    <a:pt x="5261" y="0"/>
                  </a:moveTo>
                  <a:cubicBezTo>
                    <a:pt x="5131" y="311"/>
                    <a:pt x="4821" y="514"/>
                    <a:pt x="4505" y="627"/>
                  </a:cubicBezTo>
                  <a:cubicBezTo>
                    <a:pt x="4189" y="740"/>
                    <a:pt x="3856" y="787"/>
                    <a:pt x="3540" y="901"/>
                  </a:cubicBezTo>
                  <a:cubicBezTo>
                    <a:pt x="2586" y="1252"/>
                    <a:pt x="1973" y="2164"/>
                    <a:pt x="1419" y="3022"/>
                  </a:cubicBezTo>
                  <a:cubicBezTo>
                    <a:pt x="1007" y="3671"/>
                    <a:pt x="591" y="4314"/>
                    <a:pt x="174" y="4963"/>
                  </a:cubicBezTo>
                  <a:lnTo>
                    <a:pt x="1" y="6192"/>
                  </a:lnTo>
                  <a:cubicBezTo>
                    <a:pt x="1062" y="4820"/>
                    <a:pt x="3075" y="4565"/>
                    <a:pt x="4296" y="3338"/>
                  </a:cubicBezTo>
                  <a:cubicBezTo>
                    <a:pt x="5148" y="2486"/>
                    <a:pt x="5530" y="1180"/>
                    <a:pt x="5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rot="10800000">
              <a:off x="286739" y="1705018"/>
              <a:ext cx="144352" cy="125658"/>
            </a:xfrm>
            <a:custGeom>
              <a:avLst/>
              <a:gdLst/>
              <a:ahLst/>
              <a:cxnLst/>
              <a:rect l="l" t="t" r="r" b="b"/>
              <a:pathLst>
                <a:path w="5560" h="4840" extrusionOk="0">
                  <a:moveTo>
                    <a:pt x="3039" y="1"/>
                  </a:moveTo>
                  <a:cubicBezTo>
                    <a:pt x="2194" y="1"/>
                    <a:pt x="1359" y="464"/>
                    <a:pt x="834" y="1145"/>
                  </a:cubicBezTo>
                  <a:cubicBezTo>
                    <a:pt x="239" y="1920"/>
                    <a:pt x="0" y="2956"/>
                    <a:pt x="203" y="3916"/>
                  </a:cubicBezTo>
                  <a:lnTo>
                    <a:pt x="430" y="4648"/>
                  </a:lnTo>
                  <a:lnTo>
                    <a:pt x="430" y="4648"/>
                  </a:lnTo>
                  <a:cubicBezTo>
                    <a:pt x="352" y="4155"/>
                    <a:pt x="749" y="3506"/>
                    <a:pt x="1174" y="3261"/>
                  </a:cubicBezTo>
                  <a:cubicBezTo>
                    <a:pt x="1656" y="2980"/>
                    <a:pt x="2235" y="2956"/>
                    <a:pt x="2794" y="2939"/>
                  </a:cubicBezTo>
                  <a:cubicBezTo>
                    <a:pt x="3349" y="2915"/>
                    <a:pt x="3932" y="2890"/>
                    <a:pt x="4408" y="2604"/>
                  </a:cubicBezTo>
                  <a:cubicBezTo>
                    <a:pt x="5219" y="2117"/>
                    <a:pt x="5458" y="1062"/>
                    <a:pt x="5559" y="121"/>
                  </a:cubicBezTo>
                  <a:lnTo>
                    <a:pt x="5559" y="121"/>
                  </a:lnTo>
                  <a:cubicBezTo>
                    <a:pt x="5363" y="284"/>
                    <a:pt x="5107" y="346"/>
                    <a:pt x="4847" y="346"/>
                  </a:cubicBezTo>
                  <a:cubicBezTo>
                    <a:pt x="4728" y="346"/>
                    <a:pt x="4608" y="333"/>
                    <a:pt x="4493" y="311"/>
                  </a:cubicBezTo>
                  <a:cubicBezTo>
                    <a:pt x="4130" y="239"/>
                    <a:pt x="3778" y="91"/>
                    <a:pt x="3408" y="31"/>
                  </a:cubicBezTo>
                  <a:cubicBezTo>
                    <a:pt x="3285" y="10"/>
                    <a:pt x="3162" y="1"/>
                    <a:pt x="3039" y="1"/>
                  </a:cubicBezTo>
                  <a:close/>
                  <a:moveTo>
                    <a:pt x="430" y="4648"/>
                  </a:moveTo>
                  <a:lnTo>
                    <a:pt x="430" y="4648"/>
                  </a:lnTo>
                  <a:cubicBezTo>
                    <a:pt x="441" y="4715"/>
                    <a:pt x="460" y="4779"/>
                    <a:pt x="489" y="4839"/>
                  </a:cubicBezTo>
                  <a:lnTo>
                    <a:pt x="430" y="46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rot="10800000">
              <a:off x="1648654" y="281234"/>
              <a:ext cx="1111091" cy="369550"/>
            </a:xfrm>
            <a:custGeom>
              <a:avLst/>
              <a:gdLst/>
              <a:ahLst/>
              <a:cxnLst/>
              <a:rect l="l" t="t" r="r" b="b"/>
              <a:pathLst>
                <a:path w="42796" h="14234" extrusionOk="0">
                  <a:moveTo>
                    <a:pt x="7139" y="0"/>
                  </a:moveTo>
                  <a:cubicBezTo>
                    <a:pt x="6998" y="0"/>
                    <a:pt x="6861" y="6"/>
                    <a:pt x="6727" y="18"/>
                  </a:cubicBezTo>
                  <a:cubicBezTo>
                    <a:pt x="1436" y="501"/>
                    <a:pt x="1" y="6953"/>
                    <a:pt x="2962" y="10706"/>
                  </a:cubicBezTo>
                  <a:cubicBezTo>
                    <a:pt x="4989" y="13285"/>
                    <a:pt x="7846" y="14234"/>
                    <a:pt x="10831" y="14234"/>
                  </a:cubicBezTo>
                  <a:cubicBezTo>
                    <a:pt x="13555" y="14234"/>
                    <a:pt x="16386" y="13443"/>
                    <a:pt x="18792" y="12380"/>
                  </a:cubicBezTo>
                  <a:cubicBezTo>
                    <a:pt x="22496" y="10748"/>
                    <a:pt x="25982" y="8663"/>
                    <a:pt x="29515" y="6708"/>
                  </a:cubicBezTo>
                  <a:cubicBezTo>
                    <a:pt x="31345" y="5695"/>
                    <a:pt x="33047" y="4848"/>
                    <a:pt x="35015" y="4848"/>
                  </a:cubicBezTo>
                  <a:cubicBezTo>
                    <a:pt x="35590" y="4848"/>
                    <a:pt x="36188" y="4921"/>
                    <a:pt x="36819" y="5083"/>
                  </a:cubicBezTo>
                  <a:cubicBezTo>
                    <a:pt x="38922" y="5624"/>
                    <a:pt x="40894" y="6971"/>
                    <a:pt x="42676" y="8181"/>
                  </a:cubicBezTo>
                  <a:cubicBezTo>
                    <a:pt x="42688" y="8189"/>
                    <a:pt x="42699" y="8192"/>
                    <a:pt x="42710" y="8192"/>
                  </a:cubicBezTo>
                  <a:cubicBezTo>
                    <a:pt x="42763" y="8192"/>
                    <a:pt x="42795" y="8107"/>
                    <a:pt x="42741" y="8067"/>
                  </a:cubicBezTo>
                  <a:cubicBezTo>
                    <a:pt x="40295" y="6223"/>
                    <a:pt x="37672" y="4416"/>
                    <a:pt x="34631" y="4416"/>
                  </a:cubicBezTo>
                  <a:cubicBezTo>
                    <a:pt x="34087" y="4416"/>
                    <a:pt x="33530" y="4474"/>
                    <a:pt x="32958" y="4599"/>
                  </a:cubicBezTo>
                  <a:cubicBezTo>
                    <a:pt x="28746" y="5517"/>
                    <a:pt x="24618" y="8187"/>
                    <a:pt x="20775" y="10051"/>
                  </a:cubicBezTo>
                  <a:cubicBezTo>
                    <a:pt x="17854" y="11469"/>
                    <a:pt x="14318" y="12975"/>
                    <a:pt x="10919" y="12975"/>
                  </a:cubicBezTo>
                  <a:cubicBezTo>
                    <a:pt x="9105" y="12975"/>
                    <a:pt x="7330" y="12546"/>
                    <a:pt x="5709" y="11445"/>
                  </a:cubicBezTo>
                  <a:cubicBezTo>
                    <a:pt x="2949" y="9568"/>
                    <a:pt x="1483" y="5517"/>
                    <a:pt x="3957" y="2770"/>
                  </a:cubicBezTo>
                  <a:cubicBezTo>
                    <a:pt x="4841" y="1787"/>
                    <a:pt x="6055" y="1345"/>
                    <a:pt x="7308" y="1345"/>
                  </a:cubicBezTo>
                  <a:cubicBezTo>
                    <a:pt x="7793" y="1345"/>
                    <a:pt x="8284" y="1411"/>
                    <a:pt x="8764" y="1538"/>
                  </a:cubicBezTo>
                  <a:cubicBezTo>
                    <a:pt x="10391" y="1967"/>
                    <a:pt x="14085" y="4142"/>
                    <a:pt x="11945" y="6590"/>
                  </a:cubicBezTo>
                  <a:cubicBezTo>
                    <a:pt x="11522" y="7078"/>
                    <a:pt x="11947" y="7731"/>
                    <a:pt x="12434" y="7731"/>
                  </a:cubicBezTo>
                  <a:cubicBezTo>
                    <a:pt x="12582" y="7731"/>
                    <a:pt x="12737" y="7670"/>
                    <a:pt x="12875" y="7525"/>
                  </a:cubicBezTo>
                  <a:cubicBezTo>
                    <a:pt x="16292" y="3895"/>
                    <a:pt x="10752" y="0"/>
                    <a:pt x="71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rot="10800000">
              <a:off x="1658961" y="136857"/>
              <a:ext cx="467221" cy="357348"/>
            </a:xfrm>
            <a:custGeom>
              <a:avLst/>
              <a:gdLst/>
              <a:ahLst/>
              <a:cxnLst/>
              <a:rect l="l" t="t" r="r" b="b"/>
              <a:pathLst>
                <a:path w="17996" h="13764" extrusionOk="0">
                  <a:moveTo>
                    <a:pt x="10765" y="0"/>
                  </a:moveTo>
                  <a:cubicBezTo>
                    <a:pt x="9616" y="0"/>
                    <a:pt x="8432" y="252"/>
                    <a:pt x="7197" y="839"/>
                  </a:cubicBezTo>
                  <a:cubicBezTo>
                    <a:pt x="4260" y="2233"/>
                    <a:pt x="1" y="5557"/>
                    <a:pt x="179" y="9251"/>
                  </a:cubicBezTo>
                  <a:cubicBezTo>
                    <a:pt x="300" y="11728"/>
                    <a:pt x="2651" y="13764"/>
                    <a:pt x="5058" y="13764"/>
                  </a:cubicBezTo>
                  <a:cubicBezTo>
                    <a:pt x="5616" y="13764"/>
                    <a:pt x="6177" y="13654"/>
                    <a:pt x="6714" y="13416"/>
                  </a:cubicBezTo>
                  <a:cubicBezTo>
                    <a:pt x="9122" y="12343"/>
                    <a:pt x="9735" y="7999"/>
                    <a:pt x="6757" y="7345"/>
                  </a:cubicBezTo>
                  <a:cubicBezTo>
                    <a:pt x="6721" y="7337"/>
                    <a:pt x="6687" y="7333"/>
                    <a:pt x="6655" y="7333"/>
                  </a:cubicBezTo>
                  <a:cubicBezTo>
                    <a:pt x="6310" y="7333"/>
                    <a:pt x="6141" y="7745"/>
                    <a:pt x="6369" y="8024"/>
                  </a:cubicBezTo>
                  <a:cubicBezTo>
                    <a:pt x="8186" y="10209"/>
                    <a:pt x="6945" y="12543"/>
                    <a:pt x="4894" y="12543"/>
                  </a:cubicBezTo>
                  <a:cubicBezTo>
                    <a:pt x="4356" y="12543"/>
                    <a:pt x="3761" y="12382"/>
                    <a:pt x="3152" y="12016"/>
                  </a:cubicBezTo>
                  <a:cubicBezTo>
                    <a:pt x="1882" y="11252"/>
                    <a:pt x="1222" y="9555"/>
                    <a:pt x="1531" y="8131"/>
                  </a:cubicBezTo>
                  <a:cubicBezTo>
                    <a:pt x="1954" y="6195"/>
                    <a:pt x="3658" y="4413"/>
                    <a:pt x="5094" y="3179"/>
                  </a:cubicBezTo>
                  <a:cubicBezTo>
                    <a:pt x="7071" y="1482"/>
                    <a:pt x="9025" y="813"/>
                    <a:pt x="11015" y="813"/>
                  </a:cubicBezTo>
                  <a:cubicBezTo>
                    <a:pt x="13235" y="813"/>
                    <a:pt x="15500" y="1645"/>
                    <a:pt x="17891" y="2811"/>
                  </a:cubicBezTo>
                  <a:cubicBezTo>
                    <a:pt x="17900" y="2815"/>
                    <a:pt x="17909" y="2817"/>
                    <a:pt x="17917" y="2817"/>
                  </a:cubicBezTo>
                  <a:cubicBezTo>
                    <a:pt x="17968" y="2817"/>
                    <a:pt x="17996" y="2746"/>
                    <a:pt x="17945" y="2715"/>
                  </a:cubicBezTo>
                  <a:cubicBezTo>
                    <a:pt x="15616" y="1199"/>
                    <a:pt x="13275" y="0"/>
                    <a:pt x="107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rot="10800000">
              <a:off x="1897401" y="173282"/>
              <a:ext cx="131656" cy="143910"/>
            </a:xfrm>
            <a:custGeom>
              <a:avLst/>
              <a:gdLst/>
              <a:ahLst/>
              <a:cxnLst/>
              <a:rect l="l" t="t" r="r" b="b"/>
              <a:pathLst>
                <a:path w="5071" h="5543" extrusionOk="0">
                  <a:moveTo>
                    <a:pt x="1663" y="1"/>
                  </a:moveTo>
                  <a:cubicBezTo>
                    <a:pt x="1400" y="1"/>
                    <a:pt x="1138" y="31"/>
                    <a:pt x="882" y="92"/>
                  </a:cubicBezTo>
                  <a:cubicBezTo>
                    <a:pt x="649" y="151"/>
                    <a:pt x="412" y="235"/>
                    <a:pt x="269" y="425"/>
                  </a:cubicBezTo>
                  <a:cubicBezTo>
                    <a:pt x="0" y="758"/>
                    <a:pt x="162" y="1283"/>
                    <a:pt x="489" y="1563"/>
                  </a:cubicBezTo>
                  <a:cubicBezTo>
                    <a:pt x="811" y="1838"/>
                    <a:pt x="1251" y="1926"/>
                    <a:pt x="1675" y="2009"/>
                  </a:cubicBezTo>
                  <a:cubicBezTo>
                    <a:pt x="1228" y="2218"/>
                    <a:pt x="1216" y="2910"/>
                    <a:pt x="1543" y="3273"/>
                  </a:cubicBezTo>
                  <a:cubicBezTo>
                    <a:pt x="1865" y="3642"/>
                    <a:pt x="2395" y="3755"/>
                    <a:pt x="2884" y="3785"/>
                  </a:cubicBezTo>
                  <a:cubicBezTo>
                    <a:pt x="2515" y="3964"/>
                    <a:pt x="2288" y="4404"/>
                    <a:pt x="2372" y="4810"/>
                  </a:cubicBezTo>
                  <a:cubicBezTo>
                    <a:pt x="2455" y="5215"/>
                    <a:pt x="2843" y="5531"/>
                    <a:pt x="3253" y="5542"/>
                  </a:cubicBezTo>
                  <a:lnTo>
                    <a:pt x="4897" y="3953"/>
                  </a:lnTo>
                  <a:cubicBezTo>
                    <a:pt x="5070" y="2152"/>
                    <a:pt x="4671" y="1415"/>
                    <a:pt x="3849" y="758"/>
                  </a:cubicBezTo>
                  <a:cubicBezTo>
                    <a:pt x="3238" y="268"/>
                    <a:pt x="2448" y="1"/>
                    <a:pt x="16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rot="10800000">
              <a:off x="2394349" y="411644"/>
              <a:ext cx="215047" cy="137394"/>
            </a:xfrm>
            <a:custGeom>
              <a:avLst/>
              <a:gdLst/>
              <a:ahLst/>
              <a:cxnLst/>
              <a:rect l="l" t="t" r="r" b="b"/>
              <a:pathLst>
                <a:path w="8283" h="5292" extrusionOk="0">
                  <a:moveTo>
                    <a:pt x="6011" y="0"/>
                  </a:moveTo>
                  <a:cubicBezTo>
                    <a:pt x="5825" y="0"/>
                    <a:pt x="5638" y="15"/>
                    <a:pt x="5451" y="44"/>
                  </a:cubicBezTo>
                  <a:cubicBezTo>
                    <a:pt x="5005" y="108"/>
                    <a:pt x="4749" y="627"/>
                    <a:pt x="4986" y="1009"/>
                  </a:cubicBezTo>
                  <a:cubicBezTo>
                    <a:pt x="5112" y="1211"/>
                    <a:pt x="5214" y="1425"/>
                    <a:pt x="5279" y="1645"/>
                  </a:cubicBezTo>
                  <a:cubicBezTo>
                    <a:pt x="4774" y="1415"/>
                    <a:pt x="4223" y="1300"/>
                    <a:pt x="3674" y="1300"/>
                  </a:cubicBezTo>
                  <a:cubicBezTo>
                    <a:pt x="3304" y="1300"/>
                    <a:pt x="2935" y="1352"/>
                    <a:pt x="2580" y="1455"/>
                  </a:cubicBezTo>
                  <a:cubicBezTo>
                    <a:pt x="2127" y="1587"/>
                    <a:pt x="2027" y="2087"/>
                    <a:pt x="2247" y="2456"/>
                  </a:cubicBezTo>
                  <a:cubicBezTo>
                    <a:pt x="2324" y="2593"/>
                    <a:pt x="2407" y="2605"/>
                    <a:pt x="2247" y="2706"/>
                  </a:cubicBezTo>
                  <a:cubicBezTo>
                    <a:pt x="2139" y="2778"/>
                    <a:pt x="1906" y="2784"/>
                    <a:pt x="1782" y="2796"/>
                  </a:cubicBezTo>
                  <a:cubicBezTo>
                    <a:pt x="1640" y="2815"/>
                    <a:pt x="1499" y="2824"/>
                    <a:pt x="1357" y="2824"/>
                  </a:cubicBezTo>
                  <a:cubicBezTo>
                    <a:pt x="1184" y="2824"/>
                    <a:pt x="1011" y="2810"/>
                    <a:pt x="840" y="2784"/>
                  </a:cubicBezTo>
                  <a:cubicBezTo>
                    <a:pt x="738" y="2769"/>
                    <a:pt x="626" y="2754"/>
                    <a:pt x="519" y="2754"/>
                  </a:cubicBezTo>
                  <a:cubicBezTo>
                    <a:pt x="356" y="2754"/>
                    <a:pt x="203" y="2789"/>
                    <a:pt x="113" y="2915"/>
                  </a:cubicBezTo>
                  <a:cubicBezTo>
                    <a:pt x="0" y="3082"/>
                    <a:pt x="61" y="3314"/>
                    <a:pt x="155" y="3493"/>
                  </a:cubicBezTo>
                  <a:cubicBezTo>
                    <a:pt x="364" y="3897"/>
                    <a:pt x="710" y="4226"/>
                    <a:pt x="1097" y="4476"/>
                  </a:cubicBezTo>
                  <a:cubicBezTo>
                    <a:pt x="1872" y="4990"/>
                    <a:pt x="2699" y="5291"/>
                    <a:pt x="3608" y="5291"/>
                  </a:cubicBezTo>
                  <a:cubicBezTo>
                    <a:pt x="3732" y="5291"/>
                    <a:pt x="3858" y="5286"/>
                    <a:pt x="3985" y="5274"/>
                  </a:cubicBezTo>
                  <a:cubicBezTo>
                    <a:pt x="4915" y="5184"/>
                    <a:pt x="5821" y="4821"/>
                    <a:pt x="6531" y="4208"/>
                  </a:cubicBezTo>
                  <a:cubicBezTo>
                    <a:pt x="7656" y="3231"/>
                    <a:pt x="8282" y="2247"/>
                    <a:pt x="8073" y="776"/>
                  </a:cubicBezTo>
                  <a:lnTo>
                    <a:pt x="7067" y="174"/>
                  </a:lnTo>
                  <a:cubicBezTo>
                    <a:pt x="6728" y="56"/>
                    <a:pt x="6372" y="0"/>
                    <a:pt x="60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rot="10800000">
              <a:off x="1993618" y="466217"/>
              <a:ext cx="351428" cy="146221"/>
            </a:xfrm>
            <a:custGeom>
              <a:avLst/>
              <a:gdLst/>
              <a:ahLst/>
              <a:cxnLst/>
              <a:rect l="l" t="t" r="r" b="b"/>
              <a:pathLst>
                <a:path w="13536" h="5632" extrusionOk="0">
                  <a:moveTo>
                    <a:pt x="4750" y="0"/>
                  </a:moveTo>
                  <a:cubicBezTo>
                    <a:pt x="4450" y="0"/>
                    <a:pt x="4152" y="43"/>
                    <a:pt x="3861" y="138"/>
                  </a:cubicBezTo>
                  <a:cubicBezTo>
                    <a:pt x="2524" y="568"/>
                    <a:pt x="1524" y="2009"/>
                    <a:pt x="159" y="2009"/>
                  </a:cubicBezTo>
                  <a:cubicBezTo>
                    <a:pt x="107" y="2009"/>
                    <a:pt x="54" y="2007"/>
                    <a:pt x="0" y="2003"/>
                  </a:cubicBezTo>
                  <a:lnTo>
                    <a:pt x="0" y="2003"/>
                  </a:lnTo>
                  <a:cubicBezTo>
                    <a:pt x="584" y="2849"/>
                    <a:pt x="1317" y="3636"/>
                    <a:pt x="2217" y="4136"/>
                  </a:cubicBezTo>
                  <a:cubicBezTo>
                    <a:pt x="2925" y="4533"/>
                    <a:pt x="3748" y="4657"/>
                    <a:pt x="4571" y="4657"/>
                  </a:cubicBezTo>
                  <a:cubicBezTo>
                    <a:pt x="4834" y="4657"/>
                    <a:pt x="5097" y="4644"/>
                    <a:pt x="5357" y="4624"/>
                  </a:cubicBezTo>
                  <a:cubicBezTo>
                    <a:pt x="6302" y="4545"/>
                    <a:pt x="7249" y="4372"/>
                    <a:pt x="8199" y="4372"/>
                  </a:cubicBezTo>
                  <a:cubicBezTo>
                    <a:pt x="8320" y="4372"/>
                    <a:pt x="8440" y="4374"/>
                    <a:pt x="8561" y="4380"/>
                  </a:cubicBezTo>
                  <a:cubicBezTo>
                    <a:pt x="9639" y="4433"/>
                    <a:pt x="10760" y="4791"/>
                    <a:pt x="11426" y="5632"/>
                  </a:cubicBezTo>
                  <a:lnTo>
                    <a:pt x="13535" y="4452"/>
                  </a:lnTo>
                  <a:lnTo>
                    <a:pt x="13535" y="4452"/>
                  </a:lnTo>
                  <a:cubicBezTo>
                    <a:pt x="13374" y="4478"/>
                    <a:pt x="13213" y="4490"/>
                    <a:pt x="13052" y="4490"/>
                  </a:cubicBezTo>
                  <a:cubicBezTo>
                    <a:pt x="12002" y="4490"/>
                    <a:pt x="10976" y="3965"/>
                    <a:pt x="10134" y="3314"/>
                  </a:cubicBezTo>
                  <a:cubicBezTo>
                    <a:pt x="9163" y="2557"/>
                    <a:pt x="8341" y="1621"/>
                    <a:pt x="7328" y="919"/>
                  </a:cubicBezTo>
                  <a:cubicBezTo>
                    <a:pt x="6572" y="391"/>
                    <a:pt x="5654" y="0"/>
                    <a:pt x="47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rot="10800000">
              <a:off x="2194230" y="229673"/>
              <a:ext cx="160734" cy="138821"/>
            </a:xfrm>
            <a:custGeom>
              <a:avLst/>
              <a:gdLst/>
              <a:ahLst/>
              <a:cxnLst/>
              <a:rect l="l" t="t" r="r" b="b"/>
              <a:pathLst>
                <a:path w="6191" h="5347" extrusionOk="0">
                  <a:moveTo>
                    <a:pt x="6190" y="0"/>
                  </a:moveTo>
                  <a:lnTo>
                    <a:pt x="4964" y="179"/>
                  </a:lnTo>
                  <a:cubicBezTo>
                    <a:pt x="4314" y="589"/>
                    <a:pt x="3671" y="1007"/>
                    <a:pt x="3022" y="1424"/>
                  </a:cubicBezTo>
                  <a:cubicBezTo>
                    <a:pt x="2164" y="1972"/>
                    <a:pt x="1252" y="2586"/>
                    <a:pt x="900" y="3545"/>
                  </a:cubicBezTo>
                  <a:cubicBezTo>
                    <a:pt x="787" y="3855"/>
                    <a:pt x="740" y="4194"/>
                    <a:pt x="627" y="4510"/>
                  </a:cubicBezTo>
                  <a:cubicBezTo>
                    <a:pt x="512" y="4826"/>
                    <a:pt x="311" y="5136"/>
                    <a:pt x="1" y="5261"/>
                  </a:cubicBezTo>
                  <a:cubicBezTo>
                    <a:pt x="253" y="5318"/>
                    <a:pt x="512" y="5346"/>
                    <a:pt x="770" y="5346"/>
                  </a:cubicBezTo>
                  <a:cubicBezTo>
                    <a:pt x="1719" y="5346"/>
                    <a:pt x="2668" y="4970"/>
                    <a:pt x="3336" y="4296"/>
                  </a:cubicBezTo>
                  <a:cubicBezTo>
                    <a:pt x="4565" y="3075"/>
                    <a:pt x="4821" y="1061"/>
                    <a:pt x="6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rot="10800000">
              <a:off x="1802456" y="339261"/>
              <a:ext cx="129008" cy="140898"/>
            </a:xfrm>
            <a:custGeom>
              <a:avLst/>
              <a:gdLst/>
              <a:ahLst/>
              <a:cxnLst/>
              <a:rect l="l" t="t" r="r" b="b"/>
              <a:pathLst>
                <a:path w="4969" h="5427" extrusionOk="0">
                  <a:moveTo>
                    <a:pt x="4790" y="302"/>
                  </a:moveTo>
                  <a:lnTo>
                    <a:pt x="4969" y="358"/>
                  </a:lnTo>
                  <a:cubicBezTo>
                    <a:pt x="4913" y="331"/>
                    <a:pt x="4853" y="313"/>
                    <a:pt x="4790" y="302"/>
                  </a:cubicBezTo>
                  <a:close/>
                  <a:moveTo>
                    <a:pt x="3365" y="1"/>
                  </a:moveTo>
                  <a:cubicBezTo>
                    <a:pt x="2618" y="1"/>
                    <a:pt x="1869" y="249"/>
                    <a:pt x="1276" y="708"/>
                  </a:cubicBezTo>
                  <a:cubicBezTo>
                    <a:pt x="501" y="1310"/>
                    <a:pt x="0" y="2311"/>
                    <a:pt x="162" y="3282"/>
                  </a:cubicBezTo>
                  <a:cubicBezTo>
                    <a:pt x="222" y="3652"/>
                    <a:pt x="371" y="3997"/>
                    <a:pt x="442" y="4367"/>
                  </a:cubicBezTo>
                  <a:cubicBezTo>
                    <a:pt x="514" y="4730"/>
                    <a:pt x="489" y="5141"/>
                    <a:pt x="250" y="5427"/>
                  </a:cubicBezTo>
                  <a:cubicBezTo>
                    <a:pt x="1193" y="5332"/>
                    <a:pt x="2247" y="5094"/>
                    <a:pt x="2736" y="4277"/>
                  </a:cubicBezTo>
                  <a:cubicBezTo>
                    <a:pt x="3022" y="3801"/>
                    <a:pt x="3052" y="3223"/>
                    <a:pt x="3069" y="2663"/>
                  </a:cubicBezTo>
                  <a:cubicBezTo>
                    <a:pt x="3087" y="2109"/>
                    <a:pt x="3110" y="1525"/>
                    <a:pt x="3390" y="1043"/>
                  </a:cubicBezTo>
                  <a:cubicBezTo>
                    <a:pt x="3617" y="657"/>
                    <a:pt x="4181" y="291"/>
                    <a:pt x="4654" y="291"/>
                  </a:cubicBezTo>
                  <a:cubicBezTo>
                    <a:pt x="4700" y="291"/>
                    <a:pt x="4746" y="295"/>
                    <a:pt x="4790" y="302"/>
                  </a:cubicBezTo>
                  <a:lnTo>
                    <a:pt x="4790" y="302"/>
                  </a:lnTo>
                  <a:lnTo>
                    <a:pt x="4047" y="72"/>
                  </a:lnTo>
                  <a:cubicBezTo>
                    <a:pt x="3823" y="24"/>
                    <a:pt x="3594" y="1"/>
                    <a:pt x="3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rot="10800000">
              <a:off x="754973" y="229699"/>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rot="10800000">
              <a:off x="1388536" y="386253"/>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rot="10800000">
              <a:off x="1485635" y="563317"/>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rot="10800000">
              <a:off x="905166" y="331394"/>
              <a:ext cx="214995" cy="137368"/>
            </a:xfrm>
            <a:custGeom>
              <a:avLst/>
              <a:gdLst/>
              <a:ahLst/>
              <a:cxnLst/>
              <a:rect l="l" t="t" r="r" b="b"/>
              <a:pathLst>
                <a:path w="8281" h="5291" extrusionOk="0">
                  <a:moveTo>
                    <a:pt x="4677" y="1"/>
                  </a:moveTo>
                  <a:cubicBezTo>
                    <a:pt x="4550" y="1"/>
                    <a:pt x="4421" y="7"/>
                    <a:pt x="4290" y="19"/>
                  </a:cubicBezTo>
                  <a:cubicBezTo>
                    <a:pt x="3361" y="103"/>
                    <a:pt x="2454" y="472"/>
                    <a:pt x="1752" y="1086"/>
                  </a:cubicBezTo>
                  <a:cubicBezTo>
                    <a:pt x="625" y="2056"/>
                    <a:pt x="0" y="3046"/>
                    <a:pt x="208" y="4517"/>
                  </a:cubicBezTo>
                  <a:lnTo>
                    <a:pt x="1209" y="5113"/>
                  </a:lnTo>
                  <a:cubicBezTo>
                    <a:pt x="1550" y="5236"/>
                    <a:pt x="1911" y="5290"/>
                    <a:pt x="2275" y="5290"/>
                  </a:cubicBezTo>
                  <a:cubicBezTo>
                    <a:pt x="2458" y="5290"/>
                    <a:pt x="2642" y="5277"/>
                    <a:pt x="2824" y="5251"/>
                  </a:cubicBezTo>
                  <a:cubicBezTo>
                    <a:pt x="3276" y="5179"/>
                    <a:pt x="3526" y="4666"/>
                    <a:pt x="3289" y="4280"/>
                  </a:cubicBezTo>
                  <a:cubicBezTo>
                    <a:pt x="3163" y="4083"/>
                    <a:pt x="3068" y="3862"/>
                    <a:pt x="3003" y="3648"/>
                  </a:cubicBezTo>
                  <a:lnTo>
                    <a:pt x="3003" y="3648"/>
                  </a:lnTo>
                  <a:cubicBezTo>
                    <a:pt x="3507" y="3879"/>
                    <a:pt x="4053" y="3991"/>
                    <a:pt x="4598" y="3991"/>
                  </a:cubicBezTo>
                  <a:cubicBezTo>
                    <a:pt x="4969" y="3991"/>
                    <a:pt x="5339" y="3939"/>
                    <a:pt x="5696" y="3838"/>
                  </a:cubicBezTo>
                  <a:cubicBezTo>
                    <a:pt x="6155" y="3708"/>
                    <a:pt x="6256" y="3200"/>
                    <a:pt x="6034" y="2837"/>
                  </a:cubicBezTo>
                  <a:cubicBezTo>
                    <a:pt x="5952" y="2700"/>
                    <a:pt x="5874" y="2683"/>
                    <a:pt x="6029" y="2581"/>
                  </a:cubicBezTo>
                  <a:cubicBezTo>
                    <a:pt x="6142" y="2515"/>
                    <a:pt x="6369" y="2510"/>
                    <a:pt x="6499" y="2493"/>
                  </a:cubicBezTo>
                  <a:cubicBezTo>
                    <a:pt x="6644" y="2476"/>
                    <a:pt x="6790" y="2467"/>
                    <a:pt x="6937" y="2467"/>
                  </a:cubicBezTo>
                  <a:cubicBezTo>
                    <a:pt x="7106" y="2467"/>
                    <a:pt x="7276" y="2479"/>
                    <a:pt x="7441" y="2504"/>
                  </a:cubicBezTo>
                  <a:cubicBezTo>
                    <a:pt x="7544" y="2521"/>
                    <a:pt x="7657" y="2537"/>
                    <a:pt x="7765" y="2537"/>
                  </a:cubicBezTo>
                  <a:cubicBezTo>
                    <a:pt x="7925" y="2537"/>
                    <a:pt x="8073" y="2501"/>
                    <a:pt x="8162" y="2372"/>
                  </a:cubicBezTo>
                  <a:cubicBezTo>
                    <a:pt x="8281" y="2212"/>
                    <a:pt x="8215" y="1979"/>
                    <a:pt x="8126" y="1801"/>
                  </a:cubicBezTo>
                  <a:cubicBezTo>
                    <a:pt x="7912" y="1396"/>
                    <a:pt x="7566" y="1068"/>
                    <a:pt x="7185" y="818"/>
                  </a:cubicBezTo>
                  <a:cubicBezTo>
                    <a:pt x="6407" y="306"/>
                    <a:pt x="5582" y="1"/>
                    <a:pt x="46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rot="10800000">
              <a:off x="1169516" y="267994"/>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rot="10800000">
              <a:off x="1159754" y="512015"/>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rot="10800000">
              <a:off x="1583099" y="400272"/>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rot="10800000">
              <a:off x="197065" y="391497"/>
              <a:ext cx="240517" cy="97385"/>
            </a:xfrm>
            <a:custGeom>
              <a:avLst/>
              <a:gdLst/>
              <a:ahLst/>
              <a:cxnLst/>
              <a:rect l="l" t="t" r="r" b="b"/>
              <a:pathLst>
                <a:path w="9264" h="3751" extrusionOk="0">
                  <a:moveTo>
                    <a:pt x="4471" y="1"/>
                  </a:moveTo>
                  <a:cubicBezTo>
                    <a:pt x="4450" y="1"/>
                    <a:pt x="4429" y="1"/>
                    <a:pt x="4408" y="2"/>
                  </a:cubicBezTo>
                  <a:cubicBezTo>
                    <a:pt x="2640" y="62"/>
                    <a:pt x="0" y="1349"/>
                    <a:pt x="0" y="1349"/>
                  </a:cubicBezTo>
                  <a:cubicBezTo>
                    <a:pt x="0" y="1349"/>
                    <a:pt x="2276" y="3208"/>
                    <a:pt x="3986" y="3672"/>
                  </a:cubicBezTo>
                  <a:cubicBezTo>
                    <a:pt x="4189" y="3727"/>
                    <a:pt x="4417" y="3750"/>
                    <a:pt x="4662" y="3750"/>
                  </a:cubicBezTo>
                  <a:cubicBezTo>
                    <a:pt x="6490" y="3750"/>
                    <a:pt x="9264" y="2421"/>
                    <a:pt x="9264" y="2421"/>
                  </a:cubicBezTo>
                  <a:cubicBezTo>
                    <a:pt x="9264" y="2421"/>
                    <a:pt x="6250" y="1"/>
                    <a:pt x="44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rot="10800000">
              <a:off x="495244" y="138804"/>
              <a:ext cx="108913" cy="240387"/>
            </a:xfrm>
            <a:custGeom>
              <a:avLst/>
              <a:gdLst/>
              <a:ahLst/>
              <a:cxnLst/>
              <a:rect l="l" t="t" r="r" b="b"/>
              <a:pathLst>
                <a:path w="4195" h="9259" extrusionOk="0">
                  <a:moveTo>
                    <a:pt x="2789" y="1"/>
                  </a:moveTo>
                  <a:cubicBezTo>
                    <a:pt x="2789" y="1"/>
                    <a:pt x="930" y="2277"/>
                    <a:pt x="465" y="3987"/>
                  </a:cubicBezTo>
                  <a:cubicBezTo>
                    <a:pt x="0" y="5691"/>
                    <a:pt x="1709" y="9259"/>
                    <a:pt x="1709" y="9259"/>
                  </a:cubicBezTo>
                  <a:cubicBezTo>
                    <a:pt x="1709" y="9259"/>
                    <a:pt x="4194" y="6179"/>
                    <a:pt x="4134" y="4410"/>
                  </a:cubicBezTo>
                  <a:cubicBezTo>
                    <a:pt x="4075" y="2640"/>
                    <a:pt x="2789" y="1"/>
                    <a:pt x="2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rot="10800000">
              <a:off x="258154" y="124395"/>
              <a:ext cx="543084" cy="596982"/>
            </a:xfrm>
            <a:custGeom>
              <a:avLst/>
              <a:gdLst/>
              <a:ahLst/>
              <a:cxnLst/>
              <a:rect l="l" t="t" r="r" b="b"/>
              <a:pathLst>
                <a:path w="20918" h="22994" extrusionOk="0">
                  <a:moveTo>
                    <a:pt x="13196" y="1"/>
                  </a:moveTo>
                  <a:cubicBezTo>
                    <a:pt x="13032" y="1"/>
                    <a:pt x="12867" y="11"/>
                    <a:pt x="12703" y="33"/>
                  </a:cubicBezTo>
                  <a:cubicBezTo>
                    <a:pt x="11433" y="193"/>
                    <a:pt x="10259" y="1057"/>
                    <a:pt x="9813" y="2249"/>
                  </a:cubicBezTo>
                  <a:cubicBezTo>
                    <a:pt x="9527" y="3017"/>
                    <a:pt x="9557" y="3917"/>
                    <a:pt x="9956" y="4632"/>
                  </a:cubicBezTo>
                  <a:cubicBezTo>
                    <a:pt x="10352" y="5331"/>
                    <a:pt x="11118" y="5825"/>
                    <a:pt x="11921" y="5825"/>
                  </a:cubicBezTo>
                  <a:cubicBezTo>
                    <a:pt x="11939" y="5825"/>
                    <a:pt x="11957" y="5825"/>
                    <a:pt x="11975" y="5824"/>
                  </a:cubicBezTo>
                  <a:cubicBezTo>
                    <a:pt x="12797" y="5800"/>
                    <a:pt x="13590" y="5209"/>
                    <a:pt x="13781" y="4411"/>
                  </a:cubicBezTo>
                  <a:cubicBezTo>
                    <a:pt x="13966" y="3613"/>
                    <a:pt x="13477" y="2690"/>
                    <a:pt x="12684" y="2464"/>
                  </a:cubicBezTo>
                  <a:cubicBezTo>
                    <a:pt x="13015" y="1905"/>
                    <a:pt x="13670" y="1597"/>
                    <a:pt x="14321" y="1597"/>
                  </a:cubicBezTo>
                  <a:cubicBezTo>
                    <a:pt x="14503" y="1597"/>
                    <a:pt x="14685" y="1621"/>
                    <a:pt x="14859" y="1670"/>
                  </a:cubicBezTo>
                  <a:cubicBezTo>
                    <a:pt x="15657" y="1898"/>
                    <a:pt x="16278" y="2588"/>
                    <a:pt x="16539" y="3375"/>
                  </a:cubicBezTo>
                  <a:cubicBezTo>
                    <a:pt x="16801" y="4161"/>
                    <a:pt x="16742" y="5030"/>
                    <a:pt x="16498" y="5824"/>
                  </a:cubicBezTo>
                  <a:cubicBezTo>
                    <a:pt x="15793" y="8092"/>
                    <a:pt x="13475" y="9722"/>
                    <a:pt x="11117" y="9722"/>
                  </a:cubicBezTo>
                  <a:cubicBezTo>
                    <a:pt x="10880" y="9722"/>
                    <a:pt x="10644" y="9705"/>
                    <a:pt x="10408" y="9672"/>
                  </a:cubicBezTo>
                  <a:cubicBezTo>
                    <a:pt x="10372" y="9655"/>
                    <a:pt x="10350" y="9649"/>
                    <a:pt x="10350" y="9649"/>
                  </a:cubicBezTo>
                  <a:lnTo>
                    <a:pt x="10350" y="9649"/>
                  </a:lnTo>
                  <a:cubicBezTo>
                    <a:pt x="10350" y="9649"/>
                    <a:pt x="10350" y="9672"/>
                    <a:pt x="10355" y="9707"/>
                  </a:cubicBezTo>
                  <a:cubicBezTo>
                    <a:pt x="10122" y="12311"/>
                    <a:pt x="7823" y="14575"/>
                    <a:pt x="5219" y="14761"/>
                  </a:cubicBezTo>
                  <a:cubicBezTo>
                    <a:pt x="5108" y="14768"/>
                    <a:pt x="4997" y="14771"/>
                    <a:pt x="4885" y="14771"/>
                  </a:cubicBezTo>
                  <a:cubicBezTo>
                    <a:pt x="4163" y="14771"/>
                    <a:pt x="3433" y="14618"/>
                    <a:pt x="2824" y="14242"/>
                  </a:cubicBezTo>
                  <a:cubicBezTo>
                    <a:pt x="2115" y="13801"/>
                    <a:pt x="1592" y="13045"/>
                    <a:pt x="1550" y="12210"/>
                  </a:cubicBezTo>
                  <a:cubicBezTo>
                    <a:pt x="1507" y="11382"/>
                    <a:pt x="2026" y="10524"/>
                    <a:pt x="2819" y="10279"/>
                  </a:cubicBezTo>
                  <a:cubicBezTo>
                    <a:pt x="2860" y="11097"/>
                    <a:pt x="3633" y="11787"/>
                    <a:pt x="4450" y="11787"/>
                  </a:cubicBezTo>
                  <a:cubicBezTo>
                    <a:pt x="4454" y="11787"/>
                    <a:pt x="4459" y="11787"/>
                    <a:pt x="4463" y="11786"/>
                  </a:cubicBezTo>
                  <a:cubicBezTo>
                    <a:pt x="5285" y="11786"/>
                    <a:pt x="6041" y="11150"/>
                    <a:pt x="6256" y="10357"/>
                  </a:cubicBezTo>
                  <a:cubicBezTo>
                    <a:pt x="6465" y="9565"/>
                    <a:pt x="6161" y="8677"/>
                    <a:pt x="5554" y="8118"/>
                  </a:cubicBezTo>
                  <a:cubicBezTo>
                    <a:pt x="5045" y="7649"/>
                    <a:pt x="4344" y="7415"/>
                    <a:pt x="3648" y="7415"/>
                  </a:cubicBezTo>
                  <a:cubicBezTo>
                    <a:pt x="3520" y="7415"/>
                    <a:pt x="3392" y="7423"/>
                    <a:pt x="3266" y="7438"/>
                  </a:cubicBezTo>
                  <a:cubicBezTo>
                    <a:pt x="2002" y="7598"/>
                    <a:pt x="900" y="8546"/>
                    <a:pt x="448" y="9738"/>
                  </a:cubicBezTo>
                  <a:cubicBezTo>
                    <a:pt x="0" y="10929"/>
                    <a:pt x="179" y="12317"/>
                    <a:pt x="835" y="13414"/>
                  </a:cubicBezTo>
                  <a:cubicBezTo>
                    <a:pt x="1689" y="14841"/>
                    <a:pt x="3354" y="15713"/>
                    <a:pt x="5006" y="15713"/>
                  </a:cubicBezTo>
                  <a:cubicBezTo>
                    <a:pt x="5451" y="15713"/>
                    <a:pt x="5895" y="15649"/>
                    <a:pt x="6322" y="15517"/>
                  </a:cubicBezTo>
                  <a:cubicBezTo>
                    <a:pt x="8246" y="14921"/>
                    <a:pt x="9539" y="13229"/>
                    <a:pt x="10630" y="11495"/>
                  </a:cubicBezTo>
                  <a:cubicBezTo>
                    <a:pt x="10861" y="12764"/>
                    <a:pt x="11266" y="14415"/>
                    <a:pt x="11898" y="15517"/>
                  </a:cubicBezTo>
                  <a:cubicBezTo>
                    <a:pt x="13060" y="17542"/>
                    <a:pt x="20917" y="22994"/>
                    <a:pt x="20917" y="22994"/>
                  </a:cubicBezTo>
                  <a:cubicBezTo>
                    <a:pt x="20917" y="22994"/>
                    <a:pt x="17409" y="14093"/>
                    <a:pt x="15711" y="12501"/>
                  </a:cubicBezTo>
                  <a:cubicBezTo>
                    <a:pt x="14776" y="11632"/>
                    <a:pt x="13262" y="10864"/>
                    <a:pt x="12082" y="10339"/>
                  </a:cubicBezTo>
                  <a:cubicBezTo>
                    <a:pt x="14018" y="9677"/>
                    <a:pt x="15962" y="8808"/>
                    <a:pt x="16980" y="7075"/>
                  </a:cubicBezTo>
                  <a:cubicBezTo>
                    <a:pt x="18052" y="5252"/>
                    <a:pt x="17707" y="2720"/>
                    <a:pt x="16188" y="1249"/>
                  </a:cubicBezTo>
                  <a:cubicBezTo>
                    <a:pt x="15395" y="476"/>
                    <a:pt x="14299" y="1"/>
                    <a:pt x="13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rot="10800000">
              <a:off x="673736" y="30073"/>
              <a:ext cx="1144505" cy="274839"/>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rot="10800000">
              <a:off x="1425013" y="176294"/>
              <a:ext cx="138017" cy="172287"/>
            </a:xfrm>
            <a:custGeom>
              <a:avLst/>
              <a:gdLst/>
              <a:ahLst/>
              <a:cxnLst/>
              <a:rect l="l" t="t" r="r" b="b"/>
              <a:pathLst>
                <a:path w="5316" h="6636" extrusionOk="0">
                  <a:moveTo>
                    <a:pt x="2745" y="1"/>
                  </a:moveTo>
                  <a:cubicBezTo>
                    <a:pt x="2560" y="1"/>
                    <a:pt x="2377" y="33"/>
                    <a:pt x="2205" y="97"/>
                  </a:cubicBezTo>
                  <a:cubicBezTo>
                    <a:pt x="1603" y="330"/>
                    <a:pt x="1234" y="979"/>
                    <a:pt x="1359" y="1568"/>
                  </a:cubicBezTo>
                  <a:cubicBezTo>
                    <a:pt x="1437" y="1903"/>
                    <a:pt x="1675" y="2195"/>
                    <a:pt x="1997" y="2343"/>
                  </a:cubicBezTo>
                  <a:cubicBezTo>
                    <a:pt x="2152" y="2415"/>
                    <a:pt x="2313" y="2451"/>
                    <a:pt x="2469" y="2451"/>
                  </a:cubicBezTo>
                  <a:cubicBezTo>
                    <a:pt x="2625" y="2451"/>
                    <a:pt x="2777" y="2415"/>
                    <a:pt x="2914" y="2343"/>
                  </a:cubicBezTo>
                  <a:cubicBezTo>
                    <a:pt x="3099" y="2247"/>
                    <a:pt x="3170" y="2022"/>
                    <a:pt x="3075" y="1837"/>
                  </a:cubicBezTo>
                  <a:cubicBezTo>
                    <a:pt x="3009" y="1708"/>
                    <a:pt x="2877" y="1631"/>
                    <a:pt x="2742" y="1631"/>
                  </a:cubicBezTo>
                  <a:cubicBezTo>
                    <a:pt x="2683" y="1631"/>
                    <a:pt x="2624" y="1645"/>
                    <a:pt x="2568" y="1676"/>
                  </a:cubicBezTo>
                  <a:cubicBezTo>
                    <a:pt x="2537" y="1692"/>
                    <a:pt x="2504" y="1698"/>
                    <a:pt x="2472" y="1698"/>
                  </a:cubicBezTo>
                  <a:cubicBezTo>
                    <a:pt x="2409" y="1698"/>
                    <a:pt x="2351" y="1674"/>
                    <a:pt x="2318" y="1658"/>
                  </a:cubicBezTo>
                  <a:cubicBezTo>
                    <a:pt x="2211" y="1610"/>
                    <a:pt x="2122" y="1510"/>
                    <a:pt x="2098" y="1408"/>
                  </a:cubicBezTo>
                  <a:cubicBezTo>
                    <a:pt x="2051" y="1169"/>
                    <a:pt x="2230" y="902"/>
                    <a:pt x="2474" y="806"/>
                  </a:cubicBezTo>
                  <a:cubicBezTo>
                    <a:pt x="2558" y="774"/>
                    <a:pt x="2651" y="758"/>
                    <a:pt x="2748" y="758"/>
                  </a:cubicBezTo>
                  <a:cubicBezTo>
                    <a:pt x="2953" y="758"/>
                    <a:pt x="3173" y="829"/>
                    <a:pt x="3355" y="966"/>
                  </a:cubicBezTo>
                  <a:cubicBezTo>
                    <a:pt x="3611" y="1152"/>
                    <a:pt x="3820" y="1461"/>
                    <a:pt x="3968" y="1854"/>
                  </a:cubicBezTo>
                  <a:cubicBezTo>
                    <a:pt x="4482" y="3248"/>
                    <a:pt x="3927" y="4815"/>
                    <a:pt x="2646" y="5572"/>
                  </a:cubicBezTo>
                  <a:cubicBezTo>
                    <a:pt x="2337" y="5756"/>
                    <a:pt x="2032" y="5864"/>
                    <a:pt x="1752" y="5876"/>
                  </a:cubicBezTo>
                  <a:cubicBezTo>
                    <a:pt x="1728" y="5878"/>
                    <a:pt x="1704" y="5879"/>
                    <a:pt x="1679" y="5879"/>
                  </a:cubicBezTo>
                  <a:cubicBezTo>
                    <a:pt x="1409" y="5879"/>
                    <a:pt x="1159" y="5791"/>
                    <a:pt x="984" y="5632"/>
                  </a:cubicBezTo>
                  <a:cubicBezTo>
                    <a:pt x="805" y="5459"/>
                    <a:pt x="715" y="5197"/>
                    <a:pt x="781" y="4988"/>
                  </a:cubicBezTo>
                  <a:cubicBezTo>
                    <a:pt x="832" y="4812"/>
                    <a:pt x="1015" y="4670"/>
                    <a:pt x="1184" y="4670"/>
                  </a:cubicBezTo>
                  <a:cubicBezTo>
                    <a:pt x="1197" y="4670"/>
                    <a:pt x="1210" y="4671"/>
                    <a:pt x="1223" y="4673"/>
                  </a:cubicBezTo>
                  <a:cubicBezTo>
                    <a:pt x="1241" y="4675"/>
                    <a:pt x="1259" y="4676"/>
                    <a:pt x="1277" y="4676"/>
                  </a:cubicBezTo>
                  <a:cubicBezTo>
                    <a:pt x="1458" y="4676"/>
                    <a:pt x="1619" y="4541"/>
                    <a:pt x="1652" y="4351"/>
                  </a:cubicBezTo>
                  <a:cubicBezTo>
                    <a:pt x="1681" y="4148"/>
                    <a:pt x="1538" y="3952"/>
                    <a:pt x="1330" y="3922"/>
                  </a:cubicBezTo>
                  <a:cubicBezTo>
                    <a:pt x="1281" y="3915"/>
                    <a:pt x="1233" y="3912"/>
                    <a:pt x="1184" y="3912"/>
                  </a:cubicBezTo>
                  <a:cubicBezTo>
                    <a:pt x="685" y="3912"/>
                    <a:pt x="207" y="4263"/>
                    <a:pt x="55" y="4774"/>
                  </a:cubicBezTo>
                  <a:cubicBezTo>
                    <a:pt x="19" y="4887"/>
                    <a:pt x="0" y="5006"/>
                    <a:pt x="0" y="5126"/>
                  </a:cubicBezTo>
                  <a:cubicBezTo>
                    <a:pt x="0" y="5513"/>
                    <a:pt x="173" y="5912"/>
                    <a:pt x="472" y="6185"/>
                  </a:cubicBezTo>
                  <a:cubicBezTo>
                    <a:pt x="789" y="6475"/>
                    <a:pt x="1231" y="6635"/>
                    <a:pt x="1696" y="6635"/>
                  </a:cubicBezTo>
                  <a:cubicBezTo>
                    <a:pt x="1729" y="6635"/>
                    <a:pt x="1762" y="6634"/>
                    <a:pt x="1795" y="6633"/>
                  </a:cubicBezTo>
                  <a:cubicBezTo>
                    <a:pt x="2200" y="6609"/>
                    <a:pt x="2617" y="6471"/>
                    <a:pt x="3033" y="6221"/>
                  </a:cubicBezTo>
                  <a:cubicBezTo>
                    <a:pt x="4625" y="5274"/>
                    <a:pt x="5315" y="3326"/>
                    <a:pt x="4677" y="1593"/>
                  </a:cubicBezTo>
                  <a:cubicBezTo>
                    <a:pt x="4476" y="1051"/>
                    <a:pt x="4183" y="639"/>
                    <a:pt x="3802" y="359"/>
                  </a:cubicBezTo>
                  <a:cubicBezTo>
                    <a:pt x="3483" y="122"/>
                    <a:pt x="3109" y="1"/>
                    <a:pt x="2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rot="10800000">
              <a:off x="1312102" y="125953"/>
              <a:ext cx="118363" cy="49978"/>
            </a:xfrm>
            <a:custGeom>
              <a:avLst/>
              <a:gdLst/>
              <a:ahLst/>
              <a:cxnLst/>
              <a:rect l="l" t="t" r="r" b="b"/>
              <a:pathLst>
                <a:path w="4559" h="1925" extrusionOk="0">
                  <a:moveTo>
                    <a:pt x="2366" y="1"/>
                  </a:moveTo>
                  <a:cubicBezTo>
                    <a:pt x="2022" y="1"/>
                    <a:pt x="1681" y="92"/>
                    <a:pt x="1413" y="305"/>
                  </a:cubicBezTo>
                  <a:cubicBezTo>
                    <a:pt x="1180" y="489"/>
                    <a:pt x="1026" y="758"/>
                    <a:pt x="811" y="965"/>
                  </a:cubicBezTo>
                  <a:cubicBezTo>
                    <a:pt x="645" y="1126"/>
                    <a:pt x="419" y="1260"/>
                    <a:pt x="195" y="1260"/>
                  </a:cubicBezTo>
                  <a:cubicBezTo>
                    <a:pt x="130" y="1260"/>
                    <a:pt x="64" y="1248"/>
                    <a:pt x="0" y="1222"/>
                  </a:cubicBezTo>
                  <a:lnTo>
                    <a:pt x="0" y="1222"/>
                  </a:lnTo>
                  <a:cubicBezTo>
                    <a:pt x="533" y="1567"/>
                    <a:pt x="1130" y="1924"/>
                    <a:pt x="1743" y="1924"/>
                  </a:cubicBezTo>
                  <a:cubicBezTo>
                    <a:pt x="1851" y="1924"/>
                    <a:pt x="1959" y="1913"/>
                    <a:pt x="2068" y="1889"/>
                  </a:cubicBezTo>
                  <a:cubicBezTo>
                    <a:pt x="2527" y="1787"/>
                    <a:pt x="2896" y="1466"/>
                    <a:pt x="3272" y="1192"/>
                  </a:cubicBezTo>
                  <a:cubicBezTo>
                    <a:pt x="3606" y="947"/>
                    <a:pt x="3999" y="717"/>
                    <a:pt x="4409" y="717"/>
                  </a:cubicBezTo>
                  <a:cubicBezTo>
                    <a:pt x="4459" y="717"/>
                    <a:pt x="4509" y="721"/>
                    <a:pt x="4559" y="728"/>
                  </a:cubicBezTo>
                  <a:lnTo>
                    <a:pt x="4088" y="596"/>
                  </a:lnTo>
                  <a:cubicBezTo>
                    <a:pt x="3671" y="370"/>
                    <a:pt x="3242" y="143"/>
                    <a:pt x="2777" y="43"/>
                  </a:cubicBezTo>
                  <a:cubicBezTo>
                    <a:pt x="2643" y="15"/>
                    <a:pt x="2504" y="1"/>
                    <a:pt x="2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rot="10800000">
              <a:off x="1566872" y="224974"/>
              <a:ext cx="107043" cy="58338"/>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rot="10800000">
              <a:off x="658159" y="1071273"/>
              <a:ext cx="26144" cy="22406"/>
            </a:xfrm>
            <a:custGeom>
              <a:avLst/>
              <a:gdLst/>
              <a:ahLst/>
              <a:cxnLst/>
              <a:rect l="l" t="t" r="r" b="b"/>
              <a:pathLst>
                <a:path w="1007" h="863" extrusionOk="0">
                  <a:moveTo>
                    <a:pt x="554" y="0"/>
                  </a:moveTo>
                  <a:cubicBezTo>
                    <a:pt x="400" y="0"/>
                    <a:pt x="244" y="78"/>
                    <a:pt x="149" y="211"/>
                  </a:cubicBezTo>
                  <a:cubicBezTo>
                    <a:pt x="0" y="425"/>
                    <a:pt x="126" y="711"/>
                    <a:pt x="346" y="818"/>
                  </a:cubicBezTo>
                  <a:cubicBezTo>
                    <a:pt x="408" y="848"/>
                    <a:pt x="474" y="862"/>
                    <a:pt x="540" y="862"/>
                  </a:cubicBezTo>
                  <a:cubicBezTo>
                    <a:pt x="635" y="862"/>
                    <a:pt x="728" y="833"/>
                    <a:pt x="805" y="777"/>
                  </a:cubicBezTo>
                  <a:cubicBezTo>
                    <a:pt x="883" y="718"/>
                    <a:pt x="943" y="628"/>
                    <a:pt x="965" y="532"/>
                  </a:cubicBezTo>
                  <a:cubicBezTo>
                    <a:pt x="1007" y="389"/>
                    <a:pt x="960" y="229"/>
                    <a:pt x="852" y="122"/>
                  </a:cubicBezTo>
                  <a:cubicBezTo>
                    <a:pt x="769" y="38"/>
                    <a:pt x="662"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2945266" y="134895"/>
              <a:ext cx="763784" cy="254023"/>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2819328" y="371435"/>
              <a:ext cx="1144505" cy="274839"/>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2963653" y="393035"/>
              <a:ext cx="107043" cy="58338"/>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 name="Google Shape;231;p2"/>
          <p:cNvSpPr txBox="1">
            <a:spLocks noGrp="1"/>
          </p:cNvSpPr>
          <p:nvPr>
            <p:ph type="ctrTitle"/>
          </p:nvPr>
        </p:nvSpPr>
        <p:spPr>
          <a:xfrm>
            <a:off x="1677750" y="1380051"/>
            <a:ext cx="5788500" cy="2180400"/>
          </a:xfrm>
          <a:prstGeom prst="rect">
            <a:avLst/>
          </a:prstGeom>
        </p:spPr>
        <p:txBody>
          <a:bodyPr spcFirstLastPara="1" wrap="square" lIns="91425" tIns="91425" rIns="91425" bIns="91425" anchor="ctr" anchorCtr="0">
            <a:noAutofit/>
          </a:bodyPr>
          <a:lstStyle>
            <a:lvl1pPr lvl="0" algn="ctr">
              <a:lnSpc>
                <a:spcPct val="70000"/>
              </a:lnSpc>
              <a:spcBef>
                <a:spcPts val="0"/>
              </a:spcBef>
              <a:spcAft>
                <a:spcPts val="0"/>
              </a:spcAft>
              <a:buClr>
                <a:srgbClr val="191919"/>
              </a:buClr>
              <a:buSzPts val="5200"/>
              <a:buNone/>
              <a:defRPr sz="8500">
                <a:solidFill>
                  <a:srgbClr val="32324D"/>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232" name="Google Shape;232;p2"/>
          <p:cNvSpPr txBox="1">
            <a:spLocks noGrp="1"/>
          </p:cNvSpPr>
          <p:nvPr>
            <p:ph type="subTitle" idx="1"/>
          </p:nvPr>
        </p:nvSpPr>
        <p:spPr>
          <a:xfrm>
            <a:off x="2551650" y="3475050"/>
            <a:ext cx="3947700" cy="607200"/>
          </a:xfrm>
          <a:prstGeom prst="rect">
            <a:avLst/>
          </a:prstGeom>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p:cSld name="BLANK_1_1_1_1">
    <p:bg>
      <p:bgPr>
        <a:blipFill>
          <a:blip r:embed="rId2" cstate="print">
            <a:alphaModFix/>
          </a:blip>
          <a:stretch>
            <a:fillRect/>
          </a:stretch>
        </a:blipFill>
        <a:effectLst/>
      </p:bgPr>
    </p:bg>
    <p:spTree>
      <p:nvGrpSpPr>
        <p:cNvPr id="1" name="Shape 1873"/>
        <p:cNvGrpSpPr/>
        <p:nvPr/>
      </p:nvGrpSpPr>
      <p:grpSpPr>
        <a:xfrm>
          <a:off x="0" y="0"/>
          <a:ext cx="0" cy="0"/>
          <a:chOff x="0" y="0"/>
          <a:chExt cx="0" cy="0"/>
        </a:xfrm>
      </p:grpSpPr>
      <p:sp>
        <p:nvSpPr>
          <p:cNvPr id="1874" name="Google Shape;1874;p19"/>
          <p:cNvSpPr txBox="1">
            <a:spLocks noGrp="1"/>
          </p:cNvSpPr>
          <p:nvPr>
            <p:ph type="title"/>
          </p:nvPr>
        </p:nvSpPr>
        <p:spPr>
          <a:xfrm>
            <a:off x="720000" y="1642175"/>
            <a:ext cx="3589200" cy="527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75" name="Google Shape;1875;p19"/>
          <p:cNvSpPr txBox="1">
            <a:spLocks noGrp="1"/>
          </p:cNvSpPr>
          <p:nvPr>
            <p:ph type="subTitle" idx="1"/>
          </p:nvPr>
        </p:nvSpPr>
        <p:spPr>
          <a:xfrm>
            <a:off x="1077450" y="2228700"/>
            <a:ext cx="28743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6" name="Google Shape;1876;p19"/>
          <p:cNvSpPr txBox="1">
            <a:spLocks noGrp="1"/>
          </p:cNvSpPr>
          <p:nvPr>
            <p:ph type="title" idx="2"/>
          </p:nvPr>
        </p:nvSpPr>
        <p:spPr>
          <a:xfrm>
            <a:off x="4809401" y="1642175"/>
            <a:ext cx="3614700" cy="527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77" name="Google Shape;1877;p19"/>
          <p:cNvSpPr txBox="1">
            <a:spLocks noGrp="1"/>
          </p:cNvSpPr>
          <p:nvPr>
            <p:ph type="subTitle" idx="3"/>
          </p:nvPr>
        </p:nvSpPr>
        <p:spPr>
          <a:xfrm>
            <a:off x="5179601" y="2228700"/>
            <a:ext cx="28743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8" name="Google Shape;1878;p19"/>
          <p:cNvSpPr txBox="1">
            <a:spLocks noGrp="1"/>
          </p:cNvSpPr>
          <p:nvPr>
            <p:ph type="title" idx="4"/>
          </p:nvPr>
        </p:nvSpPr>
        <p:spPr>
          <a:xfrm>
            <a:off x="720000" y="3540837"/>
            <a:ext cx="3589200" cy="527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79" name="Google Shape;1879;p19"/>
          <p:cNvSpPr txBox="1">
            <a:spLocks noGrp="1"/>
          </p:cNvSpPr>
          <p:nvPr>
            <p:ph type="subTitle" idx="5"/>
          </p:nvPr>
        </p:nvSpPr>
        <p:spPr>
          <a:xfrm>
            <a:off x="1077450" y="4127362"/>
            <a:ext cx="28743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80" name="Google Shape;1880;p19"/>
          <p:cNvSpPr txBox="1">
            <a:spLocks noGrp="1"/>
          </p:cNvSpPr>
          <p:nvPr>
            <p:ph type="title" idx="6"/>
          </p:nvPr>
        </p:nvSpPr>
        <p:spPr>
          <a:xfrm>
            <a:off x="4822151" y="3540837"/>
            <a:ext cx="3589200" cy="527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81" name="Google Shape;1881;p19"/>
          <p:cNvSpPr txBox="1">
            <a:spLocks noGrp="1"/>
          </p:cNvSpPr>
          <p:nvPr>
            <p:ph type="subTitle" idx="7"/>
          </p:nvPr>
        </p:nvSpPr>
        <p:spPr>
          <a:xfrm>
            <a:off x="5179601" y="4127362"/>
            <a:ext cx="28743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82" name="Google Shape;1882;p19"/>
          <p:cNvSpPr txBox="1">
            <a:spLocks noGrp="1"/>
          </p:cNvSpPr>
          <p:nvPr>
            <p:ph type="title" idx="8"/>
          </p:nvPr>
        </p:nvSpPr>
        <p:spPr>
          <a:xfrm>
            <a:off x="720000" y="539500"/>
            <a:ext cx="7704000" cy="478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5000">
                <a:latin typeface="Romanesco"/>
                <a:ea typeface="Romanesco"/>
                <a:cs typeface="Romanesco"/>
                <a:sym typeface="Romanesco"/>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six columns">
  <p:cSld name="BLANK_1_1_1_1_1">
    <p:bg>
      <p:bgPr>
        <a:blipFill>
          <a:blip r:embed="rId2" cstate="print">
            <a:alphaModFix/>
          </a:blip>
          <a:stretch>
            <a:fillRect/>
          </a:stretch>
        </a:blipFill>
        <a:effectLst/>
      </p:bgPr>
    </p:bg>
    <p:spTree>
      <p:nvGrpSpPr>
        <p:cNvPr id="1" name="Shape 1883"/>
        <p:cNvGrpSpPr/>
        <p:nvPr/>
      </p:nvGrpSpPr>
      <p:grpSpPr>
        <a:xfrm>
          <a:off x="0" y="0"/>
          <a:ext cx="0" cy="0"/>
          <a:chOff x="0" y="0"/>
          <a:chExt cx="0" cy="0"/>
        </a:xfrm>
      </p:grpSpPr>
      <p:sp>
        <p:nvSpPr>
          <p:cNvPr id="1884" name="Google Shape;1884;p20"/>
          <p:cNvSpPr txBox="1">
            <a:spLocks noGrp="1"/>
          </p:cNvSpPr>
          <p:nvPr>
            <p:ph type="title"/>
          </p:nvPr>
        </p:nvSpPr>
        <p:spPr>
          <a:xfrm>
            <a:off x="719975" y="1912529"/>
            <a:ext cx="23055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85" name="Google Shape;1885;p20"/>
          <p:cNvSpPr txBox="1">
            <a:spLocks noGrp="1"/>
          </p:cNvSpPr>
          <p:nvPr>
            <p:ph type="subTitle" idx="1"/>
          </p:nvPr>
        </p:nvSpPr>
        <p:spPr>
          <a:xfrm>
            <a:off x="719975" y="2373459"/>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86" name="Google Shape;1886;p20"/>
          <p:cNvSpPr txBox="1">
            <a:spLocks noGrp="1"/>
          </p:cNvSpPr>
          <p:nvPr>
            <p:ph type="title" idx="2"/>
          </p:nvPr>
        </p:nvSpPr>
        <p:spPr>
          <a:xfrm>
            <a:off x="3419245" y="1912529"/>
            <a:ext cx="23055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87" name="Google Shape;1887;p20"/>
          <p:cNvSpPr txBox="1">
            <a:spLocks noGrp="1"/>
          </p:cNvSpPr>
          <p:nvPr>
            <p:ph type="subTitle" idx="3"/>
          </p:nvPr>
        </p:nvSpPr>
        <p:spPr>
          <a:xfrm>
            <a:off x="3419245" y="2373459"/>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88" name="Google Shape;1888;p20"/>
          <p:cNvSpPr txBox="1">
            <a:spLocks noGrp="1"/>
          </p:cNvSpPr>
          <p:nvPr>
            <p:ph type="title" idx="4"/>
          </p:nvPr>
        </p:nvSpPr>
        <p:spPr>
          <a:xfrm>
            <a:off x="6118522" y="1912529"/>
            <a:ext cx="23055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89" name="Google Shape;1889;p20"/>
          <p:cNvSpPr txBox="1">
            <a:spLocks noGrp="1"/>
          </p:cNvSpPr>
          <p:nvPr>
            <p:ph type="subTitle" idx="5"/>
          </p:nvPr>
        </p:nvSpPr>
        <p:spPr>
          <a:xfrm>
            <a:off x="6118522" y="2373459"/>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90" name="Google Shape;1890;p20"/>
          <p:cNvSpPr txBox="1">
            <a:spLocks noGrp="1"/>
          </p:cNvSpPr>
          <p:nvPr>
            <p:ph type="title" idx="6"/>
          </p:nvPr>
        </p:nvSpPr>
        <p:spPr>
          <a:xfrm>
            <a:off x="720000" y="539500"/>
            <a:ext cx="7704000" cy="478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5000">
                <a:latin typeface="Romanesco"/>
                <a:ea typeface="Romanesco"/>
                <a:cs typeface="Romanesco"/>
                <a:sym typeface="Romanesco"/>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91" name="Google Shape;1891;p20"/>
          <p:cNvSpPr txBox="1">
            <a:spLocks noGrp="1"/>
          </p:cNvSpPr>
          <p:nvPr>
            <p:ph type="title" idx="7"/>
          </p:nvPr>
        </p:nvSpPr>
        <p:spPr>
          <a:xfrm>
            <a:off x="719975" y="3657254"/>
            <a:ext cx="23055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92" name="Google Shape;1892;p20"/>
          <p:cNvSpPr txBox="1">
            <a:spLocks noGrp="1"/>
          </p:cNvSpPr>
          <p:nvPr>
            <p:ph type="subTitle" idx="8"/>
          </p:nvPr>
        </p:nvSpPr>
        <p:spPr>
          <a:xfrm>
            <a:off x="719975" y="4118184"/>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93" name="Google Shape;1893;p20"/>
          <p:cNvSpPr txBox="1">
            <a:spLocks noGrp="1"/>
          </p:cNvSpPr>
          <p:nvPr>
            <p:ph type="title" idx="9"/>
          </p:nvPr>
        </p:nvSpPr>
        <p:spPr>
          <a:xfrm>
            <a:off x="3419245" y="3657254"/>
            <a:ext cx="23055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94" name="Google Shape;1894;p20"/>
          <p:cNvSpPr txBox="1">
            <a:spLocks noGrp="1"/>
          </p:cNvSpPr>
          <p:nvPr>
            <p:ph type="subTitle" idx="13"/>
          </p:nvPr>
        </p:nvSpPr>
        <p:spPr>
          <a:xfrm>
            <a:off x="3419245" y="4118184"/>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95" name="Google Shape;1895;p20"/>
          <p:cNvSpPr txBox="1">
            <a:spLocks noGrp="1"/>
          </p:cNvSpPr>
          <p:nvPr>
            <p:ph type="title" idx="14"/>
          </p:nvPr>
        </p:nvSpPr>
        <p:spPr>
          <a:xfrm>
            <a:off x="6118522" y="3657254"/>
            <a:ext cx="2305500" cy="429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96" name="Google Shape;1896;p20"/>
          <p:cNvSpPr txBox="1">
            <a:spLocks noGrp="1"/>
          </p:cNvSpPr>
          <p:nvPr>
            <p:ph type="subTitle" idx="15"/>
          </p:nvPr>
        </p:nvSpPr>
        <p:spPr>
          <a:xfrm>
            <a:off x="6118522" y="4118184"/>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897" name="Google Shape;1897;p20"/>
          <p:cNvGrpSpPr/>
          <p:nvPr/>
        </p:nvGrpSpPr>
        <p:grpSpPr>
          <a:xfrm>
            <a:off x="6671532" y="128887"/>
            <a:ext cx="2354610" cy="1565339"/>
            <a:chOff x="6564818" y="12"/>
            <a:chExt cx="2731566" cy="1815938"/>
          </a:xfrm>
        </p:grpSpPr>
        <p:sp>
          <p:nvSpPr>
            <p:cNvPr id="1898" name="Google Shape;1898;p20"/>
            <p:cNvSpPr/>
            <p:nvPr/>
          </p:nvSpPr>
          <p:spPr>
            <a:xfrm rot="10800000" flipH="1">
              <a:off x="8930628" y="465425"/>
              <a:ext cx="288391" cy="750699"/>
            </a:xfrm>
            <a:custGeom>
              <a:avLst/>
              <a:gdLst/>
              <a:ahLst/>
              <a:cxnLst/>
              <a:rect l="l" t="t" r="r" b="b"/>
              <a:pathLst>
                <a:path w="15874" h="41321" extrusionOk="0">
                  <a:moveTo>
                    <a:pt x="7514" y="1"/>
                  </a:moveTo>
                  <a:cubicBezTo>
                    <a:pt x="7466" y="1"/>
                    <a:pt x="7421" y="45"/>
                    <a:pt x="7454" y="95"/>
                  </a:cubicBezTo>
                  <a:cubicBezTo>
                    <a:pt x="8664" y="1869"/>
                    <a:pt x="10010" y="3842"/>
                    <a:pt x="10551" y="5944"/>
                  </a:cubicBezTo>
                  <a:cubicBezTo>
                    <a:pt x="11274" y="8740"/>
                    <a:pt x="10237" y="10884"/>
                    <a:pt x="8931" y="13249"/>
                  </a:cubicBezTo>
                  <a:cubicBezTo>
                    <a:pt x="6971" y="16782"/>
                    <a:pt x="4886" y="20273"/>
                    <a:pt x="3254" y="23973"/>
                  </a:cubicBezTo>
                  <a:cubicBezTo>
                    <a:pt x="1026" y="29013"/>
                    <a:pt x="1" y="35924"/>
                    <a:pt x="4928" y="39809"/>
                  </a:cubicBezTo>
                  <a:cubicBezTo>
                    <a:pt x="6220" y="40824"/>
                    <a:pt x="7829" y="41321"/>
                    <a:pt x="9405" y="41321"/>
                  </a:cubicBezTo>
                  <a:cubicBezTo>
                    <a:pt x="12414" y="41321"/>
                    <a:pt x="15300" y="39509"/>
                    <a:pt x="15616" y="36037"/>
                  </a:cubicBezTo>
                  <a:cubicBezTo>
                    <a:pt x="15874" y="33216"/>
                    <a:pt x="13411" y="28821"/>
                    <a:pt x="10507" y="28821"/>
                  </a:cubicBezTo>
                  <a:cubicBezTo>
                    <a:pt x="9725" y="28821"/>
                    <a:pt x="8911" y="29140"/>
                    <a:pt x="8109" y="29894"/>
                  </a:cubicBezTo>
                  <a:cubicBezTo>
                    <a:pt x="7626" y="30351"/>
                    <a:pt x="8083" y="30995"/>
                    <a:pt x="8606" y="30995"/>
                  </a:cubicBezTo>
                  <a:cubicBezTo>
                    <a:pt x="8753" y="30995"/>
                    <a:pt x="8906" y="30944"/>
                    <a:pt x="9044" y="30824"/>
                  </a:cubicBezTo>
                  <a:cubicBezTo>
                    <a:pt x="9570" y="30365"/>
                    <a:pt x="10082" y="30175"/>
                    <a:pt x="10568" y="30175"/>
                  </a:cubicBezTo>
                  <a:cubicBezTo>
                    <a:pt x="12346" y="30175"/>
                    <a:pt x="13760" y="32728"/>
                    <a:pt x="14097" y="34005"/>
                  </a:cubicBezTo>
                  <a:cubicBezTo>
                    <a:pt x="14549" y="35721"/>
                    <a:pt x="14228" y="37580"/>
                    <a:pt x="12869" y="38808"/>
                  </a:cubicBezTo>
                  <a:cubicBezTo>
                    <a:pt x="11888" y="39689"/>
                    <a:pt x="10741" y="40070"/>
                    <a:pt x="9587" y="40070"/>
                  </a:cubicBezTo>
                  <a:cubicBezTo>
                    <a:pt x="7504" y="40070"/>
                    <a:pt x="5397" y="38831"/>
                    <a:pt x="4189" y="37056"/>
                  </a:cubicBezTo>
                  <a:cubicBezTo>
                    <a:pt x="1026" y="32404"/>
                    <a:pt x="3415" y="26470"/>
                    <a:pt x="5583" y="21989"/>
                  </a:cubicBezTo>
                  <a:cubicBezTo>
                    <a:pt x="7449" y="18147"/>
                    <a:pt x="10117" y="14017"/>
                    <a:pt x="11040" y="9805"/>
                  </a:cubicBezTo>
                  <a:cubicBezTo>
                    <a:pt x="11863" y="6040"/>
                    <a:pt x="9742" y="2906"/>
                    <a:pt x="7573" y="29"/>
                  </a:cubicBezTo>
                  <a:cubicBezTo>
                    <a:pt x="7557" y="9"/>
                    <a:pt x="7535" y="1"/>
                    <a:pt x="7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0"/>
            <p:cNvSpPr/>
            <p:nvPr/>
          </p:nvSpPr>
          <p:spPr>
            <a:xfrm rot="10800000" flipH="1">
              <a:off x="8838292" y="885693"/>
              <a:ext cx="285557" cy="323382"/>
            </a:xfrm>
            <a:custGeom>
              <a:avLst/>
              <a:gdLst/>
              <a:ahLst/>
              <a:cxnLst/>
              <a:rect l="l" t="t" r="r" b="b"/>
              <a:pathLst>
                <a:path w="15718" h="17800" extrusionOk="0">
                  <a:moveTo>
                    <a:pt x="11924" y="1"/>
                  </a:moveTo>
                  <a:cubicBezTo>
                    <a:pt x="11889" y="1"/>
                    <a:pt x="11854" y="37"/>
                    <a:pt x="11874" y="81"/>
                  </a:cubicBezTo>
                  <a:cubicBezTo>
                    <a:pt x="14085" y="4615"/>
                    <a:pt x="15097" y="8702"/>
                    <a:pt x="11505" y="12884"/>
                  </a:cubicBezTo>
                  <a:cubicBezTo>
                    <a:pt x="10272" y="14314"/>
                    <a:pt x="8497" y="16018"/>
                    <a:pt x="6554" y="16442"/>
                  </a:cubicBezTo>
                  <a:cubicBezTo>
                    <a:pt x="6317" y="16494"/>
                    <a:pt x="6072" y="16520"/>
                    <a:pt x="5825" y="16520"/>
                  </a:cubicBezTo>
                  <a:cubicBezTo>
                    <a:pt x="4591" y="16520"/>
                    <a:pt x="3306" y="15883"/>
                    <a:pt x="2670" y="14822"/>
                  </a:cubicBezTo>
                  <a:cubicBezTo>
                    <a:pt x="1380" y="12682"/>
                    <a:pt x="2636" y="10724"/>
                    <a:pt x="4484" y="10724"/>
                  </a:cubicBezTo>
                  <a:cubicBezTo>
                    <a:pt x="5162" y="10724"/>
                    <a:pt x="5920" y="10988"/>
                    <a:pt x="6661" y="11605"/>
                  </a:cubicBezTo>
                  <a:cubicBezTo>
                    <a:pt x="6749" y="11676"/>
                    <a:pt x="6850" y="11709"/>
                    <a:pt x="6947" y="11709"/>
                  </a:cubicBezTo>
                  <a:cubicBezTo>
                    <a:pt x="7187" y="11709"/>
                    <a:pt x="7405" y="11509"/>
                    <a:pt x="7340" y="11217"/>
                  </a:cubicBezTo>
                  <a:cubicBezTo>
                    <a:pt x="7033" y="9819"/>
                    <a:pt x="5913" y="9213"/>
                    <a:pt x="4701" y="9213"/>
                  </a:cubicBezTo>
                  <a:cubicBezTo>
                    <a:pt x="3330" y="9213"/>
                    <a:pt x="1840" y="9987"/>
                    <a:pt x="1271" y="11264"/>
                  </a:cubicBezTo>
                  <a:cubicBezTo>
                    <a:pt x="1" y="14112"/>
                    <a:pt x="2385" y="17646"/>
                    <a:pt x="5434" y="17794"/>
                  </a:cubicBezTo>
                  <a:cubicBezTo>
                    <a:pt x="5510" y="17798"/>
                    <a:pt x="5585" y="17800"/>
                    <a:pt x="5660" y="17800"/>
                  </a:cubicBezTo>
                  <a:cubicBezTo>
                    <a:pt x="9263" y="17800"/>
                    <a:pt x="12480" y="13654"/>
                    <a:pt x="13846" y="10775"/>
                  </a:cubicBezTo>
                  <a:cubicBezTo>
                    <a:pt x="15718" y="6843"/>
                    <a:pt x="14181" y="3424"/>
                    <a:pt x="11970" y="28"/>
                  </a:cubicBezTo>
                  <a:cubicBezTo>
                    <a:pt x="11959" y="9"/>
                    <a:pt x="11941" y="1"/>
                    <a:pt x="119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20"/>
            <p:cNvSpPr/>
            <p:nvPr/>
          </p:nvSpPr>
          <p:spPr>
            <a:xfrm rot="10800000" flipH="1">
              <a:off x="8880627" y="952859"/>
              <a:ext cx="103373" cy="87349"/>
            </a:xfrm>
            <a:custGeom>
              <a:avLst/>
              <a:gdLst/>
              <a:ahLst/>
              <a:cxnLst/>
              <a:rect l="l" t="t" r="r" b="b"/>
              <a:pathLst>
                <a:path w="5690" h="4808" extrusionOk="0">
                  <a:moveTo>
                    <a:pt x="2347" y="0"/>
                  </a:moveTo>
                  <a:cubicBezTo>
                    <a:pt x="2116" y="0"/>
                    <a:pt x="1864" y="13"/>
                    <a:pt x="1586" y="40"/>
                  </a:cubicBezTo>
                  <a:lnTo>
                    <a:pt x="0" y="1690"/>
                  </a:lnTo>
                  <a:cubicBezTo>
                    <a:pt x="6" y="2102"/>
                    <a:pt x="328" y="2482"/>
                    <a:pt x="728" y="2566"/>
                  </a:cubicBezTo>
                  <a:cubicBezTo>
                    <a:pt x="785" y="2578"/>
                    <a:pt x="843" y="2584"/>
                    <a:pt x="902" y="2584"/>
                  </a:cubicBezTo>
                  <a:cubicBezTo>
                    <a:pt x="1254" y="2584"/>
                    <a:pt x="1603" y="2376"/>
                    <a:pt x="1752" y="2053"/>
                  </a:cubicBezTo>
                  <a:cubicBezTo>
                    <a:pt x="1782" y="2548"/>
                    <a:pt x="1895" y="3073"/>
                    <a:pt x="2265" y="3400"/>
                  </a:cubicBezTo>
                  <a:cubicBezTo>
                    <a:pt x="2432" y="3548"/>
                    <a:pt x="2663" y="3625"/>
                    <a:pt x="2885" y="3625"/>
                  </a:cubicBezTo>
                  <a:cubicBezTo>
                    <a:pt x="3155" y="3625"/>
                    <a:pt x="3413" y="3511"/>
                    <a:pt x="3528" y="3269"/>
                  </a:cubicBezTo>
                  <a:cubicBezTo>
                    <a:pt x="3611" y="3686"/>
                    <a:pt x="3701" y="4126"/>
                    <a:pt x="3974" y="4455"/>
                  </a:cubicBezTo>
                  <a:cubicBezTo>
                    <a:pt x="4156" y="4668"/>
                    <a:pt x="4441" y="4808"/>
                    <a:pt x="4712" y="4808"/>
                  </a:cubicBezTo>
                  <a:cubicBezTo>
                    <a:pt x="4857" y="4808"/>
                    <a:pt x="4999" y="4767"/>
                    <a:pt x="5118" y="4675"/>
                  </a:cubicBezTo>
                  <a:cubicBezTo>
                    <a:pt x="5303" y="4527"/>
                    <a:pt x="5392" y="4288"/>
                    <a:pt x="5446" y="4062"/>
                  </a:cubicBezTo>
                  <a:cubicBezTo>
                    <a:pt x="5690" y="3037"/>
                    <a:pt x="5434" y="1910"/>
                    <a:pt x="4779" y="1088"/>
                  </a:cubicBezTo>
                  <a:cubicBezTo>
                    <a:pt x="4225" y="393"/>
                    <a:pt x="3611" y="0"/>
                    <a:pt x="23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0"/>
            <p:cNvSpPr/>
            <p:nvPr/>
          </p:nvSpPr>
          <p:spPr>
            <a:xfrm rot="10800000" flipH="1">
              <a:off x="9045930" y="545253"/>
              <a:ext cx="98286" cy="146394"/>
            </a:xfrm>
            <a:custGeom>
              <a:avLst/>
              <a:gdLst/>
              <a:ahLst/>
              <a:cxnLst/>
              <a:rect l="l" t="t" r="r" b="b"/>
              <a:pathLst>
                <a:path w="5410" h="8058" extrusionOk="0">
                  <a:moveTo>
                    <a:pt x="4053" y="0"/>
                  </a:moveTo>
                  <a:cubicBezTo>
                    <a:pt x="2869" y="0"/>
                    <a:pt x="2014" y="601"/>
                    <a:pt x="1161" y="1583"/>
                  </a:cubicBezTo>
                  <a:cubicBezTo>
                    <a:pt x="554" y="2286"/>
                    <a:pt x="185" y="3192"/>
                    <a:pt x="95" y="4121"/>
                  </a:cubicBezTo>
                  <a:cubicBezTo>
                    <a:pt x="0" y="5182"/>
                    <a:pt x="316" y="6128"/>
                    <a:pt x="894" y="7016"/>
                  </a:cubicBezTo>
                  <a:cubicBezTo>
                    <a:pt x="1150" y="7398"/>
                    <a:pt x="1472" y="7743"/>
                    <a:pt x="1882" y="7951"/>
                  </a:cubicBezTo>
                  <a:cubicBezTo>
                    <a:pt x="1992" y="8010"/>
                    <a:pt x="2120" y="8058"/>
                    <a:pt x="2241" y="8058"/>
                  </a:cubicBezTo>
                  <a:cubicBezTo>
                    <a:pt x="2317" y="8058"/>
                    <a:pt x="2390" y="8039"/>
                    <a:pt x="2454" y="7993"/>
                  </a:cubicBezTo>
                  <a:cubicBezTo>
                    <a:pt x="2663" y="7844"/>
                    <a:pt x="2621" y="7528"/>
                    <a:pt x="2585" y="7272"/>
                  </a:cubicBezTo>
                  <a:cubicBezTo>
                    <a:pt x="2538" y="6956"/>
                    <a:pt x="2533" y="6640"/>
                    <a:pt x="2574" y="6326"/>
                  </a:cubicBezTo>
                  <a:cubicBezTo>
                    <a:pt x="2591" y="6200"/>
                    <a:pt x="2591" y="5974"/>
                    <a:pt x="2663" y="5861"/>
                  </a:cubicBezTo>
                  <a:cubicBezTo>
                    <a:pt x="2705" y="5796"/>
                    <a:pt x="2733" y="5771"/>
                    <a:pt x="2761" y="5771"/>
                  </a:cubicBezTo>
                  <a:cubicBezTo>
                    <a:pt x="2800" y="5771"/>
                    <a:pt x="2840" y="5818"/>
                    <a:pt x="2919" y="5867"/>
                  </a:cubicBezTo>
                  <a:cubicBezTo>
                    <a:pt x="3041" y="5941"/>
                    <a:pt x="3179" y="5978"/>
                    <a:pt x="3313" y="5978"/>
                  </a:cubicBezTo>
                  <a:cubicBezTo>
                    <a:pt x="3578" y="5978"/>
                    <a:pt x="3827" y="5831"/>
                    <a:pt x="3914" y="5526"/>
                  </a:cubicBezTo>
                  <a:cubicBezTo>
                    <a:pt x="4170" y="4646"/>
                    <a:pt x="4117" y="3681"/>
                    <a:pt x="3724" y="2834"/>
                  </a:cubicBezTo>
                  <a:lnTo>
                    <a:pt x="3724" y="2834"/>
                  </a:lnTo>
                  <a:cubicBezTo>
                    <a:pt x="3944" y="2900"/>
                    <a:pt x="4164" y="2994"/>
                    <a:pt x="4361" y="3120"/>
                  </a:cubicBezTo>
                  <a:cubicBezTo>
                    <a:pt x="4461" y="3183"/>
                    <a:pt x="4570" y="3211"/>
                    <a:pt x="4678" y="3211"/>
                  </a:cubicBezTo>
                  <a:cubicBezTo>
                    <a:pt x="4982" y="3211"/>
                    <a:pt x="5278" y="2985"/>
                    <a:pt x="5326" y="2655"/>
                  </a:cubicBezTo>
                  <a:cubicBezTo>
                    <a:pt x="5409" y="2113"/>
                    <a:pt x="5379" y="1553"/>
                    <a:pt x="5195" y="1041"/>
                  </a:cubicBezTo>
                  <a:lnTo>
                    <a:pt x="4599" y="40"/>
                  </a:lnTo>
                  <a:cubicBezTo>
                    <a:pt x="4409" y="13"/>
                    <a:pt x="4227" y="0"/>
                    <a:pt x="40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0"/>
            <p:cNvSpPr/>
            <p:nvPr/>
          </p:nvSpPr>
          <p:spPr>
            <a:xfrm rot="10800000" flipH="1">
              <a:off x="9085539" y="729246"/>
              <a:ext cx="106734" cy="245952"/>
            </a:xfrm>
            <a:custGeom>
              <a:avLst/>
              <a:gdLst/>
              <a:ahLst/>
              <a:cxnLst/>
              <a:rect l="l" t="t" r="r" b="b"/>
              <a:pathLst>
                <a:path w="5875" h="13538" extrusionOk="0">
                  <a:moveTo>
                    <a:pt x="1180" y="1"/>
                  </a:moveTo>
                  <a:lnTo>
                    <a:pt x="1" y="2104"/>
                  </a:lnTo>
                  <a:cubicBezTo>
                    <a:pt x="840" y="2778"/>
                    <a:pt x="1203" y="3897"/>
                    <a:pt x="1258" y="4969"/>
                  </a:cubicBezTo>
                  <a:cubicBezTo>
                    <a:pt x="1305" y="6042"/>
                    <a:pt x="1096" y="7109"/>
                    <a:pt x="1007" y="8181"/>
                  </a:cubicBezTo>
                  <a:cubicBezTo>
                    <a:pt x="924" y="9253"/>
                    <a:pt x="972" y="10379"/>
                    <a:pt x="1496" y="11321"/>
                  </a:cubicBezTo>
                  <a:cubicBezTo>
                    <a:pt x="1997" y="12215"/>
                    <a:pt x="2789" y="12952"/>
                    <a:pt x="3628" y="13537"/>
                  </a:cubicBezTo>
                  <a:cubicBezTo>
                    <a:pt x="3510" y="12083"/>
                    <a:pt x="5047" y="11058"/>
                    <a:pt x="5493" y="9677"/>
                  </a:cubicBezTo>
                  <a:cubicBezTo>
                    <a:pt x="5875" y="8503"/>
                    <a:pt x="5416" y="7210"/>
                    <a:pt x="4714" y="6203"/>
                  </a:cubicBezTo>
                  <a:cubicBezTo>
                    <a:pt x="4010" y="5195"/>
                    <a:pt x="3075" y="4368"/>
                    <a:pt x="2324" y="3397"/>
                  </a:cubicBezTo>
                  <a:cubicBezTo>
                    <a:pt x="1568" y="2426"/>
                    <a:pt x="989" y="1216"/>
                    <a:pt x="1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0"/>
            <p:cNvSpPr/>
            <p:nvPr/>
          </p:nvSpPr>
          <p:spPr>
            <a:xfrm rot="10800000" flipH="1">
              <a:off x="8916674" y="722437"/>
              <a:ext cx="100448" cy="112366"/>
            </a:xfrm>
            <a:custGeom>
              <a:avLst/>
              <a:gdLst/>
              <a:ahLst/>
              <a:cxnLst/>
              <a:rect l="l" t="t" r="r" b="b"/>
              <a:pathLst>
                <a:path w="5529" h="6185" extrusionOk="0">
                  <a:moveTo>
                    <a:pt x="5529" y="1"/>
                  </a:moveTo>
                  <a:lnTo>
                    <a:pt x="5529" y="1"/>
                  </a:lnTo>
                  <a:cubicBezTo>
                    <a:pt x="4469" y="1365"/>
                    <a:pt x="2454" y="1628"/>
                    <a:pt x="1233" y="2849"/>
                  </a:cubicBezTo>
                  <a:cubicBezTo>
                    <a:pt x="375" y="3701"/>
                    <a:pt x="1" y="5005"/>
                    <a:pt x="268" y="6185"/>
                  </a:cubicBezTo>
                  <a:cubicBezTo>
                    <a:pt x="400" y="5876"/>
                    <a:pt x="703" y="5679"/>
                    <a:pt x="1019" y="5560"/>
                  </a:cubicBezTo>
                  <a:cubicBezTo>
                    <a:pt x="1335" y="5447"/>
                    <a:pt x="1675" y="5398"/>
                    <a:pt x="1990" y="5285"/>
                  </a:cubicBezTo>
                  <a:cubicBezTo>
                    <a:pt x="2943" y="4934"/>
                    <a:pt x="3557" y="4023"/>
                    <a:pt x="4106" y="3165"/>
                  </a:cubicBezTo>
                  <a:cubicBezTo>
                    <a:pt x="4522" y="2521"/>
                    <a:pt x="4939" y="1872"/>
                    <a:pt x="5357" y="1222"/>
                  </a:cubicBezTo>
                  <a:lnTo>
                    <a:pt x="55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0"/>
            <p:cNvSpPr/>
            <p:nvPr/>
          </p:nvSpPr>
          <p:spPr>
            <a:xfrm rot="10800000" flipH="1">
              <a:off x="8996673" y="1021103"/>
              <a:ext cx="100993" cy="87985"/>
            </a:xfrm>
            <a:custGeom>
              <a:avLst/>
              <a:gdLst/>
              <a:ahLst/>
              <a:cxnLst/>
              <a:rect l="l" t="t" r="r" b="b"/>
              <a:pathLst>
                <a:path w="5559" h="4843" extrusionOk="0">
                  <a:moveTo>
                    <a:pt x="5071" y="0"/>
                  </a:moveTo>
                  <a:lnTo>
                    <a:pt x="5129" y="190"/>
                  </a:lnTo>
                  <a:lnTo>
                    <a:pt x="5129" y="190"/>
                  </a:lnTo>
                  <a:cubicBezTo>
                    <a:pt x="5119" y="123"/>
                    <a:pt x="5100" y="60"/>
                    <a:pt x="5071" y="0"/>
                  </a:cubicBezTo>
                  <a:close/>
                  <a:moveTo>
                    <a:pt x="5129" y="190"/>
                  </a:moveTo>
                  <a:cubicBezTo>
                    <a:pt x="5207" y="684"/>
                    <a:pt x="4805" y="1338"/>
                    <a:pt x="4386" y="1585"/>
                  </a:cubicBezTo>
                  <a:cubicBezTo>
                    <a:pt x="3902" y="1865"/>
                    <a:pt x="3319" y="1889"/>
                    <a:pt x="2764" y="1906"/>
                  </a:cubicBezTo>
                  <a:cubicBezTo>
                    <a:pt x="2211" y="1925"/>
                    <a:pt x="1626" y="1955"/>
                    <a:pt x="1150" y="2241"/>
                  </a:cubicBezTo>
                  <a:cubicBezTo>
                    <a:pt x="333" y="2723"/>
                    <a:pt x="96" y="3778"/>
                    <a:pt x="0" y="4725"/>
                  </a:cubicBezTo>
                  <a:cubicBezTo>
                    <a:pt x="197" y="4556"/>
                    <a:pt x="453" y="4496"/>
                    <a:pt x="714" y="4496"/>
                  </a:cubicBezTo>
                  <a:cubicBezTo>
                    <a:pt x="832" y="4496"/>
                    <a:pt x="951" y="4508"/>
                    <a:pt x="1067" y="4529"/>
                  </a:cubicBezTo>
                  <a:cubicBezTo>
                    <a:pt x="1430" y="4600"/>
                    <a:pt x="1782" y="4749"/>
                    <a:pt x="2145" y="4815"/>
                  </a:cubicBezTo>
                  <a:cubicBezTo>
                    <a:pt x="2265" y="4834"/>
                    <a:pt x="2385" y="4843"/>
                    <a:pt x="2505" y="4843"/>
                  </a:cubicBezTo>
                  <a:cubicBezTo>
                    <a:pt x="3358" y="4843"/>
                    <a:pt x="4197" y="4379"/>
                    <a:pt x="4724" y="3699"/>
                  </a:cubicBezTo>
                  <a:cubicBezTo>
                    <a:pt x="5321" y="2926"/>
                    <a:pt x="5558" y="1883"/>
                    <a:pt x="5356" y="924"/>
                  </a:cubicBezTo>
                  <a:lnTo>
                    <a:pt x="5129" y="19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0"/>
            <p:cNvSpPr/>
            <p:nvPr/>
          </p:nvSpPr>
          <p:spPr>
            <a:xfrm rot="10800000" flipH="1">
              <a:off x="8915657" y="1065124"/>
              <a:ext cx="288391" cy="750826"/>
            </a:xfrm>
            <a:custGeom>
              <a:avLst/>
              <a:gdLst/>
              <a:ahLst/>
              <a:cxnLst/>
              <a:rect l="l" t="t" r="r" b="b"/>
              <a:pathLst>
                <a:path w="15874" h="41328" extrusionOk="0">
                  <a:moveTo>
                    <a:pt x="6469" y="1"/>
                  </a:moveTo>
                  <a:cubicBezTo>
                    <a:pt x="3461" y="1"/>
                    <a:pt x="576" y="1813"/>
                    <a:pt x="258" y="5284"/>
                  </a:cubicBezTo>
                  <a:cubicBezTo>
                    <a:pt x="0" y="8107"/>
                    <a:pt x="2465" y="12504"/>
                    <a:pt x="5370" y="12504"/>
                  </a:cubicBezTo>
                  <a:cubicBezTo>
                    <a:pt x="6151" y="12504"/>
                    <a:pt x="6964" y="12186"/>
                    <a:pt x="7765" y="11433"/>
                  </a:cubicBezTo>
                  <a:cubicBezTo>
                    <a:pt x="8249" y="10974"/>
                    <a:pt x="7794" y="10330"/>
                    <a:pt x="7271" y="10330"/>
                  </a:cubicBezTo>
                  <a:cubicBezTo>
                    <a:pt x="7123" y="10330"/>
                    <a:pt x="6969" y="10381"/>
                    <a:pt x="6830" y="10503"/>
                  </a:cubicBezTo>
                  <a:cubicBezTo>
                    <a:pt x="6305" y="10961"/>
                    <a:pt x="5793" y="11150"/>
                    <a:pt x="5308" y="11150"/>
                  </a:cubicBezTo>
                  <a:cubicBezTo>
                    <a:pt x="3530" y="11150"/>
                    <a:pt x="2115" y="8599"/>
                    <a:pt x="1778" y="7316"/>
                  </a:cubicBezTo>
                  <a:cubicBezTo>
                    <a:pt x="1325" y="5600"/>
                    <a:pt x="1647" y="3742"/>
                    <a:pt x="3005" y="2515"/>
                  </a:cubicBezTo>
                  <a:cubicBezTo>
                    <a:pt x="3987" y="1633"/>
                    <a:pt x="5134" y="1252"/>
                    <a:pt x="6288" y="1252"/>
                  </a:cubicBezTo>
                  <a:cubicBezTo>
                    <a:pt x="8371" y="1252"/>
                    <a:pt x="10479" y="2492"/>
                    <a:pt x="11686" y="4266"/>
                  </a:cubicBezTo>
                  <a:cubicBezTo>
                    <a:pt x="14843" y="8925"/>
                    <a:pt x="12461" y="14853"/>
                    <a:pt x="10286" y="19333"/>
                  </a:cubicBezTo>
                  <a:cubicBezTo>
                    <a:pt x="8427" y="23176"/>
                    <a:pt x="5758" y="27304"/>
                    <a:pt x="4834" y="31516"/>
                  </a:cubicBezTo>
                  <a:cubicBezTo>
                    <a:pt x="4012" y="35283"/>
                    <a:pt x="6134" y="38415"/>
                    <a:pt x="8301" y="41299"/>
                  </a:cubicBezTo>
                  <a:cubicBezTo>
                    <a:pt x="8316" y="41319"/>
                    <a:pt x="8337" y="41328"/>
                    <a:pt x="8357" y="41328"/>
                  </a:cubicBezTo>
                  <a:cubicBezTo>
                    <a:pt x="8404" y="41328"/>
                    <a:pt x="8449" y="41283"/>
                    <a:pt x="8416" y="41234"/>
                  </a:cubicBezTo>
                  <a:cubicBezTo>
                    <a:pt x="7206" y="39452"/>
                    <a:pt x="5865" y="37480"/>
                    <a:pt x="5323" y="35377"/>
                  </a:cubicBezTo>
                  <a:cubicBezTo>
                    <a:pt x="4602" y="32589"/>
                    <a:pt x="5639" y="30438"/>
                    <a:pt x="6943" y="28073"/>
                  </a:cubicBezTo>
                  <a:cubicBezTo>
                    <a:pt x="8903" y="24540"/>
                    <a:pt x="10989" y="21056"/>
                    <a:pt x="12621" y="17349"/>
                  </a:cubicBezTo>
                  <a:cubicBezTo>
                    <a:pt x="14843" y="12309"/>
                    <a:pt x="15874" y="5399"/>
                    <a:pt x="10946" y="1514"/>
                  </a:cubicBezTo>
                  <a:cubicBezTo>
                    <a:pt x="9654" y="498"/>
                    <a:pt x="8045" y="1"/>
                    <a:pt x="64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0"/>
            <p:cNvSpPr/>
            <p:nvPr/>
          </p:nvSpPr>
          <p:spPr>
            <a:xfrm rot="10800000" flipH="1">
              <a:off x="9010845" y="1072238"/>
              <a:ext cx="285539" cy="323382"/>
            </a:xfrm>
            <a:custGeom>
              <a:avLst/>
              <a:gdLst/>
              <a:ahLst/>
              <a:cxnLst/>
              <a:rect l="l" t="t" r="r" b="b"/>
              <a:pathLst>
                <a:path w="15717" h="17800" extrusionOk="0">
                  <a:moveTo>
                    <a:pt x="10057" y="1"/>
                  </a:moveTo>
                  <a:cubicBezTo>
                    <a:pt x="6455" y="1"/>
                    <a:pt x="3237" y="4147"/>
                    <a:pt x="1871" y="7024"/>
                  </a:cubicBezTo>
                  <a:cubicBezTo>
                    <a:pt x="1" y="10956"/>
                    <a:pt x="1538" y="14376"/>
                    <a:pt x="3749" y="17772"/>
                  </a:cubicBezTo>
                  <a:cubicBezTo>
                    <a:pt x="3760" y="17791"/>
                    <a:pt x="3777" y="17799"/>
                    <a:pt x="3793" y="17799"/>
                  </a:cubicBezTo>
                  <a:cubicBezTo>
                    <a:pt x="3829" y="17799"/>
                    <a:pt x="3863" y="17763"/>
                    <a:pt x="3843" y="17718"/>
                  </a:cubicBezTo>
                  <a:cubicBezTo>
                    <a:pt x="1632" y="13185"/>
                    <a:pt x="614" y="9103"/>
                    <a:pt x="4213" y="4921"/>
                  </a:cubicBezTo>
                  <a:cubicBezTo>
                    <a:pt x="5446" y="3485"/>
                    <a:pt x="7222" y="1782"/>
                    <a:pt x="9158" y="1359"/>
                  </a:cubicBezTo>
                  <a:cubicBezTo>
                    <a:pt x="9396" y="1306"/>
                    <a:pt x="9643" y="1281"/>
                    <a:pt x="9891" y="1281"/>
                  </a:cubicBezTo>
                  <a:cubicBezTo>
                    <a:pt x="11128" y="1281"/>
                    <a:pt x="12412" y="1916"/>
                    <a:pt x="13048" y="2979"/>
                  </a:cubicBezTo>
                  <a:cubicBezTo>
                    <a:pt x="14337" y="5122"/>
                    <a:pt x="13082" y="7077"/>
                    <a:pt x="11236" y="7077"/>
                  </a:cubicBezTo>
                  <a:cubicBezTo>
                    <a:pt x="10557" y="7077"/>
                    <a:pt x="9798" y="6813"/>
                    <a:pt x="9056" y="6196"/>
                  </a:cubicBezTo>
                  <a:cubicBezTo>
                    <a:pt x="8969" y="6124"/>
                    <a:pt x="8868" y="6091"/>
                    <a:pt x="8771" y="6091"/>
                  </a:cubicBezTo>
                  <a:cubicBezTo>
                    <a:pt x="8531" y="6091"/>
                    <a:pt x="8314" y="6290"/>
                    <a:pt x="8377" y="6584"/>
                  </a:cubicBezTo>
                  <a:cubicBezTo>
                    <a:pt x="8682" y="7983"/>
                    <a:pt x="9804" y="8590"/>
                    <a:pt x="11019" y="8590"/>
                  </a:cubicBezTo>
                  <a:cubicBezTo>
                    <a:pt x="12390" y="8590"/>
                    <a:pt x="13880" y="7818"/>
                    <a:pt x="14448" y="6542"/>
                  </a:cubicBezTo>
                  <a:cubicBezTo>
                    <a:pt x="15716" y="3688"/>
                    <a:pt x="13329" y="155"/>
                    <a:pt x="10283" y="6"/>
                  </a:cubicBezTo>
                  <a:cubicBezTo>
                    <a:pt x="10208" y="3"/>
                    <a:pt x="10132" y="1"/>
                    <a:pt x="100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0"/>
            <p:cNvSpPr/>
            <p:nvPr/>
          </p:nvSpPr>
          <p:spPr>
            <a:xfrm rot="10800000" flipH="1">
              <a:off x="9150694" y="1241080"/>
              <a:ext cx="103391" cy="87295"/>
            </a:xfrm>
            <a:custGeom>
              <a:avLst/>
              <a:gdLst/>
              <a:ahLst/>
              <a:cxnLst/>
              <a:rect l="l" t="t" r="r" b="b"/>
              <a:pathLst>
                <a:path w="5691" h="4805" extrusionOk="0">
                  <a:moveTo>
                    <a:pt x="980" y="1"/>
                  </a:moveTo>
                  <a:cubicBezTo>
                    <a:pt x="834" y="1"/>
                    <a:pt x="692" y="42"/>
                    <a:pt x="573" y="136"/>
                  </a:cubicBezTo>
                  <a:cubicBezTo>
                    <a:pt x="388" y="279"/>
                    <a:pt x="298" y="518"/>
                    <a:pt x="245" y="749"/>
                  </a:cubicBezTo>
                  <a:cubicBezTo>
                    <a:pt x="1" y="1769"/>
                    <a:pt x="251" y="2900"/>
                    <a:pt x="906" y="3716"/>
                  </a:cubicBezTo>
                  <a:cubicBezTo>
                    <a:pt x="1466" y="4412"/>
                    <a:pt x="2082" y="4805"/>
                    <a:pt x="3349" y="4805"/>
                  </a:cubicBezTo>
                  <a:cubicBezTo>
                    <a:pt x="3579" y="4805"/>
                    <a:pt x="3830" y="4792"/>
                    <a:pt x="4106" y="4766"/>
                  </a:cubicBezTo>
                  <a:lnTo>
                    <a:pt x="5690" y="3121"/>
                  </a:lnTo>
                  <a:cubicBezTo>
                    <a:pt x="5684" y="2710"/>
                    <a:pt x="5363" y="2322"/>
                    <a:pt x="4964" y="2239"/>
                  </a:cubicBezTo>
                  <a:cubicBezTo>
                    <a:pt x="4906" y="2227"/>
                    <a:pt x="4848" y="2222"/>
                    <a:pt x="4790" y="2222"/>
                  </a:cubicBezTo>
                  <a:cubicBezTo>
                    <a:pt x="4438" y="2222"/>
                    <a:pt x="4087" y="2430"/>
                    <a:pt x="3939" y="2751"/>
                  </a:cubicBezTo>
                  <a:cubicBezTo>
                    <a:pt x="3903" y="2263"/>
                    <a:pt x="3796" y="1733"/>
                    <a:pt x="3427" y="1411"/>
                  </a:cubicBezTo>
                  <a:cubicBezTo>
                    <a:pt x="3259" y="1263"/>
                    <a:pt x="3026" y="1184"/>
                    <a:pt x="2802" y="1184"/>
                  </a:cubicBezTo>
                  <a:cubicBezTo>
                    <a:pt x="2532" y="1184"/>
                    <a:pt x="2274" y="1298"/>
                    <a:pt x="2157" y="1541"/>
                  </a:cubicBezTo>
                  <a:cubicBezTo>
                    <a:pt x="2080" y="1120"/>
                    <a:pt x="1991" y="678"/>
                    <a:pt x="1711" y="350"/>
                  </a:cubicBezTo>
                  <a:cubicBezTo>
                    <a:pt x="1533" y="142"/>
                    <a:pt x="1250" y="1"/>
                    <a:pt x="9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0"/>
            <p:cNvSpPr/>
            <p:nvPr/>
          </p:nvSpPr>
          <p:spPr>
            <a:xfrm rot="10800000" flipH="1">
              <a:off x="8990478" y="1589557"/>
              <a:ext cx="98323" cy="146448"/>
            </a:xfrm>
            <a:custGeom>
              <a:avLst/>
              <a:gdLst/>
              <a:ahLst/>
              <a:cxnLst/>
              <a:rect l="l" t="t" r="r" b="b"/>
              <a:pathLst>
                <a:path w="5412" h="8061" extrusionOk="0">
                  <a:moveTo>
                    <a:pt x="3170" y="1"/>
                  </a:moveTo>
                  <a:cubicBezTo>
                    <a:pt x="3094" y="1"/>
                    <a:pt x="3021" y="19"/>
                    <a:pt x="2956" y="62"/>
                  </a:cubicBezTo>
                  <a:cubicBezTo>
                    <a:pt x="2748" y="212"/>
                    <a:pt x="2789" y="534"/>
                    <a:pt x="2825" y="784"/>
                  </a:cubicBezTo>
                  <a:cubicBezTo>
                    <a:pt x="2874" y="1099"/>
                    <a:pt x="2874" y="1415"/>
                    <a:pt x="2838" y="1731"/>
                  </a:cubicBezTo>
                  <a:cubicBezTo>
                    <a:pt x="2819" y="1857"/>
                    <a:pt x="2819" y="2083"/>
                    <a:pt x="2748" y="2196"/>
                  </a:cubicBezTo>
                  <a:cubicBezTo>
                    <a:pt x="2705" y="2261"/>
                    <a:pt x="2677" y="2285"/>
                    <a:pt x="2649" y="2285"/>
                  </a:cubicBezTo>
                  <a:cubicBezTo>
                    <a:pt x="2610" y="2285"/>
                    <a:pt x="2571" y="2240"/>
                    <a:pt x="2492" y="2196"/>
                  </a:cubicBezTo>
                  <a:cubicBezTo>
                    <a:pt x="2369" y="2121"/>
                    <a:pt x="2231" y="2084"/>
                    <a:pt x="2097" y="2084"/>
                  </a:cubicBezTo>
                  <a:cubicBezTo>
                    <a:pt x="1833" y="2084"/>
                    <a:pt x="1584" y="2229"/>
                    <a:pt x="1497" y="2529"/>
                  </a:cubicBezTo>
                  <a:cubicBezTo>
                    <a:pt x="1241" y="3411"/>
                    <a:pt x="1295" y="4382"/>
                    <a:pt x="1688" y="5223"/>
                  </a:cubicBezTo>
                  <a:cubicBezTo>
                    <a:pt x="1467" y="5163"/>
                    <a:pt x="1246" y="5061"/>
                    <a:pt x="1050" y="4937"/>
                  </a:cubicBezTo>
                  <a:cubicBezTo>
                    <a:pt x="949" y="4874"/>
                    <a:pt x="839" y="4845"/>
                    <a:pt x="730" y="4845"/>
                  </a:cubicBezTo>
                  <a:cubicBezTo>
                    <a:pt x="425" y="4845"/>
                    <a:pt x="134" y="5071"/>
                    <a:pt x="85" y="5401"/>
                  </a:cubicBezTo>
                  <a:cubicBezTo>
                    <a:pt x="1" y="5943"/>
                    <a:pt x="31" y="6504"/>
                    <a:pt x="215" y="7016"/>
                  </a:cubicBezTo>
                  <a:lnTo>
                    <a:pt x="812" y="8022"/>
                  </a:lnTo>
                  <a:cubicBezTo>
                    <a:pt x="997" y="8048"/>
                    <a:pt x="1174" y="8060"/>
                    <a:pt x="1344" y="8060"/>
                  </a:cubicBezTo>
                  <a:cubicBezTo>
                    <a:pt x="2531" y="8060"/>
                    <a:pt x="3394" y="7458"/>
                    <a:pt x="4243" y="6479"/>
                  </a:cubicBezTo>
                  <a:cubicBezTo>
                    <a:pt x="4857" y="5770"/>
                    <a:pt x="5227" y="4865"/>
                    <a:pt x="5310" y="3936"/>
                  </a:cubicBezTo>
                  <a:cubicBezTo>
                    <a:pt x="5412" y="2875"/>
                    <a:pt x="5096" y="1928"/>
                    <a:pt x="4518" y="1046"/>
                  </a:cubicBezTo>
                  <a:cubicBezTo>
                    <a:pt x="4262" y="659"/>
                    <a:pt x="3940" y="313"/>
                    <a:pt x="3528" y="105"/>
                  </a:cubicBezTo>
                  <a:cubicBezTo>
                    <a:pt x="3419" y="46"/>
                    <a:pt x="3291" y="1"/>
                    <a:pt x="31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0"/>
            <p:cNvSpPr/>
            <p:nvPr/>
          </p:nvSpPr>
          <p:spPr>
            <a:xfrm rot="10800000" flipH="1">
              <a:off x="8942420" y="1305997"/>
              <a:ext cx="106752" cy="246042"/>
            </a:xfrm>
            <a:custGeom>
              <a:avLst/>
              <a:gdLst/>
              <a:ahLst/>
              <a:cxnLst/>
              <a:rect l="l" t="t" r="r" b="b"/>
              <a:pathLst>
                <a:path w="5876" h="13543" extrusionOk="0">
                  <a:moveTo>
                    <a:pt x="2241" y="1"/>
                  </a:moveTo>
                  <a:cubicBezTo>
                    <a:pt x="2367" y="1455"/>
                    <a:pt x="830" y="2478"/>
                    <a:pt x="383" y="3867"/>
                  </a:cubicBezTo>
                  <a:cubicBezTo>
                    <a:pt x="1" y="5035"/>
                    <a:pt x="454" y="6328"/>
                    <a:pt x="1158" y="7334"/>
                  </a:cubicBezTo>
                  <a:cubicBezTo>
                    <a:pt x="1860" y="8347"/>
                    <a:pt x="2802" y="9169"/>
                    <a:pt x="3553" y="10141"/>
                  </a:cubicBezTo>
                  <a:cubicBezTo>
                    <a:pt x="4309" y="11112"/>
                    <a:pt x="4887" y="12327"/>
                    <a:pt x="4691" y="13543"/>
                  </a:cubicBezTo>
                  <a:lnTo>
                    <a:pt x="5876" y="11434"/>
                  </a:lnTo>
                  <a:cubicBezTo>
                    <a:pt x="5035" y="10766"/>
                    <a:pt x="4672" y="9641"/>
                    <a:pt x="4619" y="8568"/>
                  </a:cubicBezTo>
                  <a:cubicBezTo>
                    <a:pt x="4565" y="7496"/>
                    <a:pt x="4779" y="6429"/>
                    <a:pt x="4862" y="5357"/>
                  </a:cubicBezTo>
                  <a:cubicBezTo>
                    <a:pt x="4952" y="4290"/>
                    <a:pt x="4905" y="3158"/>
                    <a:pt x="4380" y="2223"/>
                  </a:cubicBezTo>
                  <a:cubicBezTo>
                    <a:pt x="3874" y="1323"/>
                    <a:pt x="3088" y="590"/>
                    <a:pt x="2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0"/>
            <p:cNvSpPr/>
            <p:nvPr/>
          </p:nvSpPr>
          <p:spPr>
            <a:xfrm rot="10800000" flipH="1">
              <a:off x="9117571" y="1446378"/>
              <a:ext cx="100466" cy="112493"/>
            </a:xfrm>
            <a:custGeom>
              <a:avLst/>
              <a:gdLst/>
              <a:ahLst/>
              <a:cxnLst/>
              <a:rect l="l" t="t" r="r" b="b"/>
              <a:pathLst>
                <a:path w="5530" h="6192" extrusionOk="0">
                  <a:moveTo>
                    <a:pt x="5261" y="0"/>
                  </a:moveTo>
                  <a:cubicBezTo>
                    <a:pt x="5131" y="311"/>
                    <a:pt x="4821" y="514"/>
                    <a:pt x="4505" y="627"/>
                  </a:cubicBezTo>
                  <a:cubicBezTo>
                    <a:pt x="4189" y="740"/>
                    <a:pt x="3856" y="787"/>
                    <a:pt x="3540" y="901"/>
                  </a:cubicBezTo>
                  <a:cubicBezTo>
                    <a:pt x="2586" y="1252"/>
                    <a:pt x="1973" y="2164"/>
                    <a:pt x="1419" y="3022"/>
                  </a:cubicBezTo>
                  <a:cubicBezTo>
                    <a:pt x="1007" y="3671"/>
                    <a:pt x="591" y="4314"/>
                    <a:pt x="174" y="4963"/>
                  </a:cubicBezTo>
                  <a:lnTo>
                    <a:pt x="1" y="6192"/>
                  </a:lnTo>
                  <a:cubicBezTo>
                    <a:pt x="1062" y="4820"/>
                    <a:pt x="3075" y="4565"/>
                    <a:pt x="4296" y="3338"/>
                  </a:cubicBezTo>
                  <a:cubicBezTo>
                    <a:pt x="5148" y="2486"/>
                    <a:pt x="5530" y="1180"/>
                    <a:pt x="5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0"/>
            <p:cNvSpPr/>
            <p:nvPr/>
          </p:nvSpPr>
          <p:spPr>
            <a:xfrm rot="10800000" flipH="1">
              <a:off x="9037045" y="1172182"/>
              <a:ext cx="101011" cy="87931"/>
            </a:xfrm>
            <a:custGeom>
              <a:avLst/>
              <a:gdLst/>
              <a:ahLst/>
              <a:cxnLst/>
              <a:rect l="l" t="t" r="r" b="b"/>
              <a:pathLst>
                <a:path w="5560" h="4840" extrusionOk="0">
                  <a:moveTo>
                    <a:pt x="3039" y="1"/>
                  </a:moveTo>
                  <a:cubicBezTo>
                    <a:pt x="2194" y="1"/>
                    <a:pt x="1359" y="464"/>
                    <a:pt x="834" y="1145"/>
                  </a:cubicBezTo>
                  <a:cubicBezTo>
                    <a:pt x="239" y="1920"/>
                    <a:pt x="0" y="2956"/>
                    <a:pt x="203" y="3916"/>
                  </a:cubicBezTo>
                  <a:lnTo>
                    <a:pt x="430" y="4648"/>
                  </a:lnTo>
                  <a:lnTo>
                    <a:pt x="430" y="4648"/>
                  </a:lnTo>
                  <a:cubicBezTo>
                    <a:pt x="352" y="4155"/>
                    <a:pt x="749" y="3506"/>
                    <a:pt x="1174" y="3261"/>
                  </a:cubicBezTo>
                  <a:cubicBezTo>
                    <a:pt x="1656" y="2980"/>
                    <a:pt x="2235" y="2956"/>
                    <a:pt x="2794" y="2939"/>
                  </a:cubicBezTo>
                  <a:cubicBezTo>
                    <a:pt x="3349" y="2915"/>
                    <a:pt x="3932" y="2890"/>
                    <a:pt x="4408" y="2604"/>
                  </a:cubicBezTo>
                  <a:cubicBezTo>
                    <a:pt x="5219" y="2117"/>
                    <a:pt x="5458" y="1062"/>
                    <a:pt x="5559" y="121"/>
                  </a:cubicBezTo>
                  <a:lnTo>
                    <a:pt x="5559" y="121"/>
                  </a:lnTo>
                  <a:cubicBezTo>
                    <a:pt x="5363" y="284"/>
                    <a:pt x="5107" y="346"/>
                    <a:pt x="4847" y="346"/>
                  </a:cubicBezTo>
                  <a:cubicBezTo>
                    <a:pt x="4728" y="346"/>
                    <a:pt x="4608" y="333"/>
                    <a:pt x="4493" y="311"/>
                  </a:cubicBezTo>
                  <a:cubicBezTo>
                    <a:pt x="4130" y="239"/>
                    <a:pt x="3778" y="91"/>
                    <a:pt x="3408" y="31"/>
                  </a:cubicBezTo>
                  <a:cubicBezTo>
                    <a:pt x="3285" y="10"/>
                    <a:pt x="3162" y="1"/>
                    <a:pt x="3039" y="1"/>
                  </a:cubicBezTo>
                  <a:close/>
                  <a:moveTo>
                    <a:pt x="430" y="4648"/>
                  </a:moveTo>
                  <a:lnTo>
                    <a:pt x="430" y="4648"/>
                  </a:lnTo>
                  <a:cubicBezTo>
                    <a:pt x="441" y="4715"/>
                    <a:pt x="460" y="4779"/>
                    <a:pt x="489" y="4839"/>
                  </a:cubicBezTo>
                  <a:lnTo>
                    <a:pt x="430" y="46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20"/>
            <p:cNvSpPr/>
            <p:nvPr/>
          </p:nvSpPr>
          <p:spPr>
            <a:xfrm rot="10800000" flipH="1">
              <a:off x="7407394" y="175790"/>
              <a:ext cx="777496" cy="258596"/>
            </a:xfrm>
            <a:custGeom>
              <a:avLst/>
              <a:gdLst/>
              <a:ahLst/>
              <a:cxnLst/>
              <a:rect l="l" t="t" r="r" b="b"/>
              <a:pathLst>
                <a:path w="42796" h="14234" extrusionOk="0">
                  <a:moveTo>
                    <a:pt x="7139" y="0"/>
                  </a:moveTo>
                  <a:cubicBezTo>
                    <a:pt x="6998" y="0"/>
                    <a:pt x="6861" y="6"/>
                    <a:pt x="6727" y="18"/>
                  </a:cubicBezTo>
                  <a:cubicBezTo>
                    <a:pt x="1436" y="501"/>
                    <a:pt x="1" y="6953"/>
                    <a:pt x="2962" y="10706"/>
                  </a:cubicBezTo>
                  <a:cubicBezTo>
                    <a:pt x="4989" y="13285"/>
                    <a:pt x="7846" y="14234"/>
                    <a:pt x="10831" y="14234"/>
                  </a:cubicBezTo>
                  <a:cubicBezTo>
                    <a:pt x="13555" y="14234"/>
                    <a:pt x="16386" y="13443"/>
                    <a:pt x="18792" y="12380"/>
                  </a:cubicBezTo>
                  <a:cubicBezTo>
                    <a:pt x="22496" y="10748"/>
                    <a:pt x="25982" y="8663"/>
                    <a:pt x="29515" y="6708"/>
                  </a:cubicBezTo>
                  <a:cubicBezTo>
                    <a:pt x="31345" y="5695"/>
                    <a:pt x="33047" y="4848"/>
                    <a:pt x="35015" y="4848"/>
                  </a:cubicBezTo>
                  <a:cubicBezTo>
                    <a:pt x="35590" y="4848"/>
                    <a:pt x="36188" y="4921"/>
                    <a:pt x="36819" y="5083"/>
                  </a:cubicBezTo>
                  <a:cubicBezTo>
                    <a:pt x="38922" y="5624"/>
                    <a:pt x="40894" y="6971"/>
                    <a:pt x="42676" y="8181"/>
                  </a:cubicBezTo>
                  <a:cubicBezTo>
                    <a:pt x="42688" y="8189"/>
                    <a:pt x="42699" y="8192"/>
                    <a:pt x="42710" y="8192"/>
                  </a:cubicBezTo>
                  <a:cubicBezTo>
                    <a:pt x="42763" y="8192"/>
                    <a:pt x="42795" y="8107"/>
                    <a:pt x="42741" y="8067"/>
                  </a:cubicBezTo>
                  <a:cubicBezTo>
                    <a:pt x="40295" y="6223"/>
                    <a:pt x="37672" y="4416"/>
                    <a:pt x="34631" y="4416"/>
                  </a:cubicBezTo>
                  <a:cubicBezTo>
                    <a:pt x="34087" y="4416"/>
                    <a:pt x="33530" y="4474"/>
                    <a:pt x="32958" y="4599"/>
                  </a:cubicBezTo>
                  <a:cubicBezTo>
                    <a:pt x="28746" y="5517"/>
                    <a:pt x="24618" y="8187"/>
                    <a:pt x="20775" y="10051"/>
                  </a:cubicBezTo>
                  <a:cubicBezTo>
                    <a:pt x="17854" y="11469"/>
                    <a:pt x="14318" y="12975"/>
                    <a:pt x="10919" y="12975"/>
                  </a:cubicBezTo>
                  <a:cubicBezTo>
                    <a:pt x="9105" y="12975"/>
                    <a:pt x="7330" y="12546"/>
                    <a:pt x="5709" y="11445"/>
                  </a:cubicBezTo>
                  <a:cubicBezTo>
                    <a:pt x="2949" y="9568"/>
                    <a:pt x="1483" y="5517"/>
                    <a:pt x="3957" y="2770"/>
                  </a:cubicBezTo>
                  <a:cubicBezTo>
                    <a:pt x="4841" y="1787"/>
                    <a:pt x="6055" y="1345"/>
                    <a:pt x="7308" y="1345"/>
                  </a:cubicBezTo>
                  <a:cubicBezTo>
                    <a:pt x="7793" y="1345"/>
                    <a:pt x="8284" y="1411"/>
                    <a:pt x="8764" y="1538"/>
                  </a:cubicBezTo>
                  <a:cubicBezTo>
                    <a:pt x="10391" y="1967"/>
                    <a:pt x="14085" y="4142"/>
                    <a:pt x="11945" y="6590"/>
                  </a:cubicBezTo>
                  <a:cubicBezTo>
                    <a:pt x="11522" y="7078"/>
                    <a:pt x="11947" y="7731"/>
                    <a:pt x="12434" y="7731"/>
                  </a:cubicBezTo>
                  <a:cubicBezTo>
                    <a:pt x="12582" y="7731"/>
                    <a:pt x="12737" y="7670"/>
                    <a:pt x="12875" y="7525"/>
                  </a:cubicBezTo>
                  <a:cubicBezTo>
                    <a:pt x="16292" y="3895"/>
                    <a:pt x="10752" y="0"/>
                    <a:pt x="71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20"/>
            <p:cNvSpPr/>
            <p:nvPr/>
          </p:nvSpPr>
          <p:spPr>
            <a:xfrm rot="10800000" flipH="1">
              <a:off x="7850777" y="74749"/>
              <a:ext cx="326942" cy="250057"/>
            </a:xfrm>
            <a:custGeom>
              <a:avLst/>
              <a:gdLst/>
              <a:ahLst/>
              <a:cxnLst/>
              <a:rect l="l" t="t" r="r" b="b"/>
              <a:pathLst>
                <a:path w="17996" h="13764" extrusionOk="0">
                  <a:moveTo>
                    <a:pt x="10765" y="0"/>
                  </a:moveTo>
                  <a:cubicBezTo>
                    <a:pt x="9616" y="0"/>
                    <a:pt x="8432" y="252"/>
                    <a:pt x="7197" y="839"/>
                  </a:cubicBezTo>
                  <a:cubicBezTo>
                    <a:pt x="4260" y="2233"/>
                    <a:pt x="1" y="5557"/>
                    <a:pt x="179" y="9251"/>
                  </a:cubicBezTo>
                  <a:cubicBezTo>
                    <a:pt x="300" y="11728"/>
                    <a:pt x="2651" y="13764"/>
                    <a:pt x="5058" y="13764"/>
                  </a:cubicBezTo>
                  <a:cubicBezTo>
                    <a:pt x="5616" y="13764"/>
                    <a:pt x="6177" y="13654"/>
                    <a:pt x="6714" y="13416"/>
                  </a:cubicBezTo>
                  <a:cubicBezTo>
                    <a:pt x="9122" y="12343"/>
                    <a:pt x="9735" y="7999"/>
                    <a:pt x="6757" y="7345"/>
                  </a:cubicBezTo>
                  <a:cubicBezTo>
                    <a:pt x="6721" y="7337"/>
                    <a:pt x="6687" y="7333"/>
                    <a:pt x="6655" y="7333"/>
                  </a:cubicBezTo>
                  <a:cubicBezTo>
                    <a:pt x="6310" y="7333"/>
                    <a:pt x="6141" y="7745"/>
                    <a:pt x="6369" y="8024"/>
                  </a:cubicBezTo>
                  <a:cubicBezTo>
                    <a:pt x="8186" y="10209"/>
                    <a:pt x="6945" y="12543"/>
                    <a:pt x="4894" y="12543"/>
                  </a:cubicBezTo>
                  <a:cubicBezTo>
                    <a:pt x="4356" y="12543"/>
                    <a:pt x="3761" y="12382"/>
                    <a:pt x="3152" y="12016"/>
                  </a:cubicBezTo>
                  <a:cubicBezTo>
                    <a:pt x="1882" y="11252"/>
                    <a:pt x="1222" y="9555"/>
                    <a:pt x="1531" y="8131"/>
                  </a:cubicBezTo>
                  <a:cubicBezTo>
                    <a:pt x="1954" y="6195"/>
                    <a:pt x="3658" y="4413"/>
                    <a:pt x="5094" y="3179"/>
                  </a:cubicBezTo>
                  <a:cubicBezTo>
                    <a:pt x="7071" y="1482"/>
                    <a:pt x="9025" y="813"/>
                    <a:pt x="11015" y="813"/>
                  </a:cubicBezTo>
                  <a:cubicBezTo>
                    <a:pt x="13235" y="813"/>
                    <a:pt x="15500" y="1645"/>
                    <a:pt x="17891" y="2811"/>
                  </a:cubicBezTo>
                  <a:cubicBezTo>
                    <a:pt x="17900" y="2815"/>
                    <a:pt x="17909" y="2817"/>
                    <a:pt x="17917" y="2817"/>
                  </a:cubicBezTo>
                  <a:cubicBezTo>
                    <a:pt x="17968" y="2817"/>
                    <a:pt x="17996" y="2746"/>
                    <a:pt x="17945" y="2715"/>
                  </a:cubicBezTo>
                  <a:cubicBezTo>
                    <a:pt x="15616" y="1199"/>
                    <a:pt x="13275" y="0"/>
                    <a:pt x="107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0"/>
            <p:cNvSpPr/>
            <p:nvPr/>
          </p:nvSpPr>
          <p:spPr>
            <a:xfrm rot="10800000" flipH="1">
              <a:off x="7918748" y="100225"/>
              <a:ext cx="92127" cy="100702"/>
            </a:xfrm>
            <a:custGeom>
              <a:avLst/>
              <a:gdLst/>
              <a:ahLst/>
              <a:cxnLst/>
              <a:rect l="l" t="t" r="r" b="b"/>
              <a:pathLst>
                <a:path w="5071" h="5543" extrusionOk="0">
                  <a:moveTo>
                    <a:pt x="1663" y="1"/>
                  </a:moveTo>
                  <a:cubicBezTo>
                    <a:pt x="1400" y="1"/>
                    <a:pt x="1138" y="31"/>
                    <a:pt x="882" y="92"/>
                  </a:cubicBezTo>
                  <a:cubicBezTo>
                    <a:pt x="649" y="151"/>
                    <a:pt x="412" y="235"/>
                    <a:pt x="269" y="425"/>
                  </a:cubicBezTo>
                  <a:cubicBezTo>
                    <a:pt x="0" y="758"/>
                    <a:pt x="162" y="1283"/>
                    <a:pt x="489" y="1563"/>
                  </a:cubicBezTo>
                  <a:cubicBezTo>
                    <a:pt x="811" y="1838"/>
                    <a:pt x="1251" y="1926"/>
                    <a:pt x="1675" y="2009"/>
                  </a:cubicBezTo>
                  <a:cubicBezTo>
                    <a:pt x="1228" y="2218"/>
                    <a:pt x="1216" y="2910"/>
                    <a:pt x="1543" y="3273"/>
                  </a:cubicBezTo>
                  <a:cubicBezTo>
                    <a:pt x="1865" y="3642"/>
                    <a:pt x="2395" y="3755"/>
                    <a:pt x="2884" y="3785"/>
                  </a:cubicBezTo>
                  <a:cubicBezTo>
                    <a:pt x="2515" y="3964"/>
                    <a:pt x="2288" y="4404"/>
                    <a:pt x="2372" y="4810"/>
                  </a:cubicBezTo>
                  <a:cubicBezTo>
                    <a:pt x="2455" y="5215"/>
                    <a:pt x="2843" y="5531"/>
                    <a:pt x="3253" y="5542"/>
                  </a:cubicBezTo>
                  <a:lnTo>
                    <a:pt x="4897" y="3953"/>
                  </a:lnTo>
                  <a:cubicBezTo>
                    <a:pt x="5070" y="2152"/>
                    <a:pt x="4671" y="1415"/>
                    <a:pt x="3849" y="758"/>
                  </a:cubicBezTo>
                  <a:cubicBezTo>
                    <a:pt x="3238" y="268"/>
                    <a:pt x="2448" y="1"/>
                    <a:pt x="16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0"/>
            <p:cNvSpPr/>
            <p:nvPr/>
          </p:nvSpPr>
          <p:spPr>
            <a:xfrm rot="10800000" flipH="1">
              <a:off x="7512611" y="267038"/>
              <a:ext cx="150481" cy="96142"/>
            </a:xfrm>
            <a:custGeom>
              <a:avLst/>
              <a:gdLst/>
              <a:ahLst/>
              <a:cxnLst/>
              <a:rect l="l" t="t" r="r" b="b"/>
              <a:pathLst>
                <a:path w="8283" h="5292" extrusionOk="0">
                  <a:moveTo>
                    <a:pt x="6011" y="0"/>
                  </a:moveTo>
                  <a:cubicBezTo>
                    <a:pt x="5825" y="0"/>
                    <a:pt x="5638" y="15"/>
                    <a:pt x="5451" y="44"/>
                  </a:cubicBezTo>
                  <a:cubicBezTo>
                    <a:pt x="5005" y="108"/>
                    <a:pt x="4749" y="627"/>
                    <a:pt x="4986" y="1009"/>
                  </a:cubicBezTo>
                  <a:cubicBezTo>
                    <a:pt x="5112" y="1211"/>
                    <a:pt x="5214" y="1425"/>
                    <a:pt x="5279" y="1645"/>
                  </a:cubicBezTo>
                  <a:cubicBezTo>
                    <a:pt x="4774" y="1415"/>
                    <a:pt x="4223" y="1300"/>
                    <a:pt x="3674" y="1300"/>
                  </a:cubicBezTo>
                  <a:cubicBezTo>
                    <a:pt x="3304" y="1300"/>
                    <a:pt x="2935" y="1352"/>
                    <a:pt x="2580" y="1455"/>
                  </a:cubicBezTo>
                  <a:cubicBezTo>
                    <a:pt x="2127" y="1587"/>
                    <a:pt x="2027" y="2087"/>
                    <a:pt x="2247" y="2456"/>
                  </a:cubicBezTo>
                  <a:cubicBezTo>
                    <a:pt x="2324" y="2593"/>
                    <a:pt x="2407" y="2605"/>
                    <a:pt x="2247" y="2706"/>
                  </a:cubicBezTo>
                  <a:cubicBezTo>
                    <a:pt x="2139" y="2778"/>
                    <a:pt x="1906" y="2784"/>
                    <a:pt x="1782" y="2796"/>
                  </a:cubicBezTo>
                  <a:cubicBezTo>
                    <a:pt x="1640" y="2815"/>
                    <a:pt x="1499" y="2824"/>
                    <a:pt x="1357" y="2824"/>
                  </a:cubicBezTo>
                  <a:cubicBezTo>
                    <a:pt x="1184" y="2824"/>
                    <a:pt x="1011" y="2810"/>
                    <a:pt x="840" y="2784"/>
                  </a:cubicBezTo>
                  <a:cubicBezTo>
                    <a:pt x="738" y="2769"/>
                    <a:pt x="626" y="2754"/>
                    <a:pt x="519" y="2754"/>
                  </a:cubicBezTo>
                  <a:cubicBezTo>
                    <a:pt x="356" y="2754"/>
                    <a:pt x="203" y="2789"/>
                    <a:pt x="113" y="2915"/>
                  </a:cubicBezTo>
                  <a:cubicBezTo>
                    <a:pt x="0" y="3082"/>
                    <a:pt x="61" y="3314"/>
                    <a:pt x="155" y="3493"/>
                  </a:cubicBezTo>
                  <a:cubicBezTo>
                    <a:pt x="364" y="3897"/>
                    <a:pt x="710" y="4226"/>
                    <a:pt x="1097" y="4476"/>
                  </a:cubicBezTo>
                  <a:cubicBezTo>
                    <a:pt x="1872" y="4990"/>
                    <a:pt x="2699" y="5291"/>
                    <a:pt x="3608" y="5291"/>
                  </a:cubicBezTo>
                  <a:cubicBezTo>
                    <a:pt x="3732" y="5291"/>
                    <a:pt x="3858" y="5286"/>
                    <a:pt x="3985" y="5274"/>
                  </a:cubicBezTo>
                  <a:cubicBezTo>
                    <a:pt x="4915" y="5184"/>
                    <a:pt x="5821" y="4821"/>
                    <a:pt x="6531" y="4208"/>
                  </a:cubicBezTo>
                  <a:cubicBezTo>
                    <a:pt x="7656" y="3231"/>
                    <a:pt x="8282" y="2247"/>
                    <a:pt x="8073" y="776"/>
                  </a:cubicBezTo>
                  <a:lnTo>
                    <a:pt x="7067" y="174"/>
                  </a:lnTo>
                  <a:cubicBezTo>
                    <a:pt x="6728" y="56"/>
                    <a:pt x="6372" y="0"/>
                    <a:pt x="60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0"/>
            <p:cNvSpPr/>
            <p:nvPr/>
          </p:nvSpPr>
          <p:spPr>
            <a:xfrm rot="10800000" flipH="1">
              <a:off x="7697610" y="305230"/>
              <a:ext cx="245915" cy="102319"/>
            </a:xfrm>
            <a:custGeom>
              <a:avLst/>
              <a:gdLst/>
              <a:ahLst/>
              <a:cxnLst/>
              <a:rect l="l" t="t" r="r" b="b"/>
              <a:pathLst>
                <a:path w="13536" h="5632" extrusionOk="0">
                  <a:moveTo>
                    <a:pt x="4750" y="0"/>
                  </a:moveTo>
                  <a:cubicBezTo>
                    <a:pt x="4450" y="0"/>
                    <a:pt x="4152" y="43"/>
                    <a:pt x="3861" y="138"/>
                  </a:cubicBezTo>
                  <a:cubicBezTo>
                    <a:pt x="2524" y="568"/>
                    <a:pt x="1524" y="2009"/>
                    <a:pt x="159" y="2009"/>
                  </a:cubicBezTo>
                  <a:cubicBezTo>
                    <a:pt x="107" y="2009"/>
                    <a:pt x="54" y="2007"/>
                    <a:pt x="0" y="2003"/>
                  </a:cubicBezTo>
                  <a:lnTo>
                    <a:pt x="0" y="2003"/>
                  </a:lnTo>
                  <a:cubicBezTo>
                    <a:pt x="584" y="2849"/>
                    <a:pt x="1317" y="3636"/>
                    <a:pt x="2217" y="4136"/>
                  </a:cubicBezTo>
                  <a:cubicBezTo>
                    <a:pt x="2925" y="4533"/>
                    <a:pt x="3748" y="4657"/>
                    <a:pt x="4571" y="4657"/>
                  </a:cubicBezTo>
                  <a:cubicBezTo>
                    <a:pt x="4834" y="4657"/>
                    <a:pt x="5097" y="4644"/>
                    <a:pt x="5357" y="4624"/>
                  </a:cubicBezTo>
                  <a:cubicBezTo>
                    <a:pt x="6302" y="4545"/>
                    <a:pt x="7249" y="4372"/>
                    <a:pt x="8199" y="4372"/>
                  </a:cubicBezTo>
                  <a:cubicBezTo>
                    <a:pt x="8320" y="4372"/>
                    <a:pt x="8440" y="4374"/>
                    <a:pt x="8561" y="4380"/>
                  </a:cubicBezTo>
                  <a:cubicBezTo>
                    <a:pt x="9639" y="4433"/>
                    <a:pt x="10760" y="4791"/>
                    <a:pt x="11426" y="5632"/>
                  </a:cubicBezTo>
                  <a:lnTo>
                    <a:pt x="13535" y="4452"/>
                  </a:lnTo>
                  <a:lnTo>
                    <a:pt x="13535" y="4452"/>
                  </a:lnTo>
                  <a:cubicBezTo>
                    <a:pt x="13374" y="4478"/>
                    <a:pt x="13213" y="4490"/>
                    <a:pt x="13052" y="4490"/>
                  </a:cubicBezTo>
                  <a:cubicBezTo>
                    <a:pt x="12002" y="4490"/>
                    <a:pt x="10976" y="3965"/>
                    <a:pt x="10134" y="3314"/>
                  </a:cubicBezTo>
                  <a:cubicBezTo>
                    <a:pt x="9163" y="2557"/>
                    <a:pt x="8341" y="1621"/>
                    <a:pt x="7328" y="919"/>
                  </a:cubicBezTo>
                  <a:cubicBezTo>
                    <a:pt x="6572" y="391"/>
                    <a:pt x="5654" y="0"/>
                    <a:pt x="47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0"/>
            <p:cNvSpPr/>
            <p:nvPr/>
          </p:nvSpPr>
          <p:spPr>
            <a:xfrm rot="10800000" flipH="1">
              <a:off x="7690670" y="139688"/>
              <a:ext cx="112475" cy="97142"/>
            </a:xfrm>
            <a:custGeom>
              <a:avLst/>
              <a:gdLst/>
              <a:ahLst/>
              <a:cxnLst/>
              <a:rect l="l" t="t" r="r" b="b"/>
              <a:pathLst>
                <a:path w="6191" h="5347" extrusionOk="0">
                  <a:moveTo>
                    <a:pt x="6190" y="0"/>
                  </a:moveTo>
                  <a:lnTo>
                    <a:pt x="4964" y="179"/>
                  </a:lnTo>
                  <a:cubicBezTo>
                    <a:pt x="4314" y="589"/>
                    <a:pt x="3671" y="1007"/>
                    <a:pt x="3022" y="1424"/>
                  </a:cubicBezTo>
                  <a:cubicBezTo>
                    <a:pt x="2164" y="1972"/>
                    <a:pt x="1252" y="2586"/>
                    <a:pt x="900" y="3545"/>
                  </a:cubicBezTo>
                  <a:cubicBezTo>
                    <a:pt x="787" y="3855"/>
                    <a:pt x="740" y="4194"/>
                    <a:pt x="627" y="4510"/>
                  </a:cubicBezTo>
                  <a:cubicBezTo>
                    <a:pt x="512" y="4826"/>
                    <a:pt x="311" y="5136"/>
                    <a:pt x="1" y="5261"/>
                  </a:cubicBezTo>
                  <a:cubicBezTo>
                    <a:pt x="253" y="5318"/>
                    <a:pt x="512" y="5346"/>
                    <a:pt x="770" y="5346"/>
                  </a:cubicBezTo>
                  <a:cubicBezTo>
                    <a:pt x="1719" y="5346"/>
                    <a:pt x="2668" y="4970"/>
                    <a:pt x="3336" y="4296"/>
                  </a:cubicBezTo>
                  <a:cubicBezTo>
                    <a:pt x="4565" y="3075"/>
                    <a:pt x="4821" y="1061"/>
                    <a:pt x="6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0"/>
            <p:cNvSpPr/>
            <p:nvPr/>
          </p:nvSpPr>
          <p:spPr>
            <a:xfrm rot="10800000" flipH="1">
              <a:off x="7987046" y="216382"/>
              <a:ext cx="90274" cy="98595"/>
            </a:xfrm>
            <a:custGeom>
              <a:avLst/>
              <a:gdLst/>
              <a:ahLst/>
              <a:cxnLst/>
              <a:rect l="l" t="t" r="r" b="b"/>
              <a:pathLst>
                <a:path w="4969" h="5427" extrusionOk="0">
                  <a:moveTo>
                    <a:pt x="4790" y="302"/>
                  </a:moveTo>
                  <a:lnTo>
                    <a:pt x="4969" y="358"/>
                  </a:lnTo>
                  <a:cubicBezTo>
                    <a:pt x="4913" y="331"/>
                    <a:pt x="4853" y="313"/>
                    <a:pt x="4790" y="302"/>
                  </a:cubicBezTo>
                  <a:close/>
                  <a:moveTo>
                    <a:pt x="3365" y="1"/>
                  </a:moveTo>
                  <a:cubicBezTo>
                    <a:pt x="2618" y="1"/>
                    <a:pt x="1869" y="249"/>
                    <a:pt x="1276" y="708"/>
                  </a:cubicBezTo>
                  <a:cubicBezTo>
                    <a:pt x="501" y="1310"/>
                    <a:pt x="0" y="2311"/>
                    <a:pt x="162" y="3282"/>
                  </a:cubicBezTo>
                  <a:cubicBezTo>
                    <a:pt x="222" y="3652"/>
                    <a:pt x="371" y="3997"/>
                    <a:pt x="442" y="4367"/>
                  </a:cubicBezTo>
                  <a:cubicBezTo>
                    <a:pt x="514" y="4730"/>
                    <a:pt x="489" y="5141"/>
                    <a:pt x="250" y="5427"/>
                  </a:cubicBezTo>
                  <a:cubicBezTo>
                    <a:pt x="1193" y="5332"/>
                    <a:pt x="2247" y="5094"/>
                    <a:pt x="2736" y="4277"/>
                  </a:cubicBezTo>
                  <a:cubicBezTo>
                    <a:pt x="3022" y="3801"/>
                    <a:pt x="3052" y="3223"/>
                    <a:pt x="3069" y="2663"/>
                  </a:cubicBezTo>
                  <a:cubicBezTo>
                    <a:pt x="3087" y="2109"/>
                    <a:pt x="3110" y="1525"/>
                    <a:pt x="3390" y="1043"/>
                  </a:cubicBezTo>
                  <a:cubicBezTo>
                    <a:pt x="3617" y="657"/>
                    <a:pt x="4181" y="291"/>
                    <a:pt x="4654" y="291"/>
                  </a:cubicBezTo>
                  <a:cubicBezTo>
                    <a:pt x="4700" y="291"/>
                    <a:pt x="4746" y="295"/>
                    <a:pt x="4790" y="302"/>
                  </a:cubicBezTo>
                  <a:lnTo>
                    <a:pt x="4790" y="302"/>
                  </a:lnTo>
                  <a:lnTo>
                    <a:pt x="4047" y="72"/>
                  </a:lnTo>
                  <a:cubicBezTo>
                    <a:pt x="3823" y="24"/>
                    <a:pt x="3594" y="1"/>
                    <a:pt x="3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20"/>
            <p:cNvSpPr/>
            <p:nvPr/>
          </p:nvSpPr>
          <p:spPr>
            <a:xfrm rot="10800000" flipH="1">
              <a:off x="8032942" y="139723"/>
              <a:ext cx="777369" cy="25854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20"/>
            <p:cNvSpPr/>
            <p:nvPr/>
          </p:nvSpPr>
          <p:spPr>
            <a:xfrm rot="10800000" flipH="1">
              <a:off x="8040046" y="249284"/>
              <a:ext cx="326924" cy="250021"/>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0"/>
            <p:cNvSpPr/>
            <p:nvPr/>
          </p:nvSpPr>
          <p:spPr>
            <a:xfrm rot="10800000" flipH="1">
              <a:off x="8207003" y="373184"/>
              <a:ext cx="92037" cy="100612"/>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0"/>
            <p:cNvSpPr/>
            <p:nvPr/>
          </p:nvSpPr>
          <p:spPr>
            <a:xfrm rot="10800000" flipH="1">
              <a:off x="8554816" y="210876"/>
              <a:ext cx="150445" cy="96124"/>
            </a:xfrm>
            <a:custGeom>
              <a:avLst/>
              <a:gdLst/>
              <a:ahLst/>
              <a:cxnLst/>
              <a:rect l="l" t="t" r="r" b="b"/>
              <a:pathLst>
                <a:path w="8281" h="5291" extrusionOk="0">
                  <a:moveTo>
                    <a:pt x="4677" y="1"/>
                  </a:moveTo>
                  <a:cubicBezTo>
                    <a:pt x="4550" y="1"/>
                    <a:pt x="4421" y="7"/>
                    <a:pt x="4290" y="19"/>
                  </a:cubicBezTo>
                  <a:cubicBezTo>
                    <a:pt x="3361" y="103"/>
                    <a:pt x="2454" y="472"/>
                    <a:pt x="1752" y="1086"/>
                  </a:cubicBezTo>
                  <a:cubicBezTo>
                    <a:pt x="625" y="2056"/>
                    <a:pt x="0" y="3046"/>
                    <a:pt x="208" y="4517"/>
                  </a:cubicBezTo>
                  <a:lnTo>
                    <a:pt x="1209" y="5113"/>
                  </a:lnTo>
                  <a:cubicBezTo>
                    <a:pt x="1550" y="5236"/>
                    <a:pt x="1911" y="5290"/>
                    <a:pt x="2275" y="5290"/>
                  </a:cubicBezTo>
                  <a:cubicBezTo>
                    <a:pt x="2458" y="5290"/>
                    <a:pt x="2642" y="5277"/>
                    <a:pt x="2824" y="5251"/>
                  </a:cubicBezTo>
                  <a:cubicBezTo>
                    <a:pt x="3276" y="5179"/>
                    <a:pt x="3526" y="4666"/>
                    <a:pt x="3289" y="4280"/>
                  </a:cubicBezTo>
                  <a:cubicBezTo>
                    <a:pt x="3163" y="4083"/>
                    <a:pt x="3068" y="3862"/>
                    <a:pt x="3003" y="3648"/>
                  </a:cubicBezTo>
                  <a:lnTo>
                    <a:pt x="3003" y="3648"/>
                  </a:lnTo>
                  <a:cubicBezTo>
                    <a:pt x="3507" y="3879"/>
                    <a:pt x="4053" y="3991"/>
                    <a:pt x="4598" y="3991"/>
                  </a:cubicBezTo>
                  <a:cubicBezTo>
                    <a:pt x="4969" y="3991"/>
                    <a:pt x="5339" y="3939"/>
                    <a:pt x="5696" y="3838"/>
                  </a:cubicBezTo>
                  <a:cubicBezTo>
                    <a:pt x="6155" y="3708"/>
                    <a:pt x="6256" y="3200"/>
                    <a:pt x="6034" y="2837"/>
                  </a:cubicBezTo>
                  <a:cubicBezTo>
                    <a:pt x="5952" y="2700"/>
                    <a:pt x="5874" y="2683"/>
                    <a:pt x="6029" y="2581"/>
                  </a:cubicBezTo>
                  <a:cubicBezTo>
                    <a:pt x="6142" y="2515"/>
                    <a:pt x="6369" y="2510"/>
                    <a:pt x="6499" y="2493"/>
                  </a:cubicBezTo>
                  <a:cubicBezTo>
                    <a:pt x="6644" y="2476"/>
                    <a:pt x="6790" y="2467"/>
                    <a:pt x="6937" y="2467"/>
                  </a:cubicBezTo>
                  <a:cubicBezTo>
                    <a:pt x="7106" y="2467"/>
                    <a:pt x="7276" y="2479"/>
                    <a:pt x="7441" y="2504"/>
                  </a:cubicBezTo>
                  <a:cubicBezTo>
                    <a:pt x="7544" y="2521"/>
                    <a:pt x="7657" y="2537"/>
                    <a:pt x="7765" y="2537"/>
                  </a:cubicBezTo>
                  <a:cubicBezTo>
                    <a:pt x="7925" y="2537"/>
                    <a:pt x="8073" y="2501"/>
                    <a:pt x="8162" y="2372"/>
                  </a:cubicBezTo>
                  <a:cubicBezTo>
                    <a:pt x="8281" y="2212"/>
                    <a:pt x="8215" y="1979"/>
                    <a:pt x="8126" y="1801"/>
                  </a:cubicBezTo>
                  <a:cubicBezTo>
                    <a:pt x="7912" y="1396"/>
                    <a:pt x="7566" y="1068"/>
                    <a:pt x="7185" y="818"/>
                  </a:cubicBezTo>
                  <a:cubicBezTo>
                    <a:pt x="6407" y="306"/>
                    <a:pt x="5582" y="1"/>
                    <a:pt x="46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0"/>
            <p:cNvSpPr/>
            <p:nvPr/>
          </p:nvSpPr>
          <p:spPr>
            <a:xfrm rot="10800000" flipH="1">
              <a:off x="8274338" y="166507"/>
              <a:ext cx="245915" cy="102356"/>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20"/>
            <p:cNvSpPr/>
            <p:nvPr/>
          </p:nvSpPr>
          <p:spPr>
            <a:xfrm rot="10800000" flipH="1">
              <a:off x="8414731" y="337281"/>
              <a:ext cx="112366" cy="97033"/>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20"/>
            <p:cNvSpPr/>
            <p:nvPr/>
          </p:nvSpPr>
          <p:spPr>
            <a:xfrm rot="10800000" flipH="1">
              <a:off x="8140449" y="259080"/>
              <a:ext cx="90383" cy="98668"/>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0"/>
            <p:cNvSpPr/>
            <p:nvPr/>
          </p:nvSpPr>
          <p:spPr>
            <a:xfrm rot="10800000" flipH="1">
              <a:off x="9032503" y="252935"/>
              <a:ext cx="168304" cy="68146"/>
            </a:xfrm>
            <a:custGeom>
              <a:avLst/>
              <a:gdLst/>
              <a:ahLst/>
              <a:cxnLst/>
              <a:rect l="l" t="t" r="r" b="b"/>
              <a:pathLst>
                <a:path w="9264" h="3751" extrusionOk="0">
                  <a:moveTo>
                    <a:pt x="4471" y="1"/>
                  </a:moveTo>
                  <a:cubicBezTo>
                    <a:pt x="4450" y="1"/>
                    <a:pt x="4429" y="1"/>
                    <a:pt x="4408" y="2"/>
                  </a:cubicBezTo>
                  <a:cubicBezTo>
                    <a:pt x="2640" y="62"/>
                    <a:pt x="0" y="1349"/>
                    <a:pt x="0" y="1349"/>
                  </a:cubicBezTo>
                  <a:cubicBezTo>
                    <a:pt x="0" y="1349"/>
                    <a:pt x="2276" y="3208"/>
                    <a:pt x="3986" y="3672"/>
                  </a:cubicBezTo>
                  <a:cubicBezTo>
                    <a:pt x="4189" y="3727"/>
                    <a:pt x="4417" y="3750"/>
                    <a:pt x="4662" y="3750"/>
                  </a:cubicBezTo>
                  <a:cubicBezTo>
                    <a:pt x="6490" y="3750"/>
                    <a:pt x="9264" y="2421"/>
                    <a:pt x="9264" y="2421"/>
                  </a:cubicBezTo>
                  <a:cubicBezTo>
                    <a:pt x="9264" y="2421"/>
                    <a:pt x="6250" y="1"/>
                    <a:pt x="4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0"/>
            <p:cNvSpPr/>
            <p:nvPr/>
          </p:nvSpPr>
          <p:spPr>
            <a:xfrm rot="10800000" flipH="1">
              <a:off x="8915929" y="76103"/>
              <a:ext cx="76213" cy="168213"/>
            </a:xfrm>
            <a:custGeom>
              <a:avLst/>
              <a:gdLst/>
              <a:ahLst/>
              <a:cxnLst/>
              <a:rect l="l" t="t" r="r" b="b"/>
              <a:pathLst>
                <a:path w="4195" h="9259" extrusionOk="0">
                  <a:moveTo>
                    <a:pt x="2789" y="1"/>
                  </a:moveTo>
                  <a:cubicBezTo>
                    <a:pt x="2789" y="1"/>
                    <a:pt x="930" y="2277"/>
                    <a:pt x="465" y="3987"/>
                  </a:cubicBezTo>
                  <a:cubicBezTo>
                    <a:pt x="0" y="5691"/>
                    <a:pt x="1709" y="9259"/>
                    <a:pt x="1709" y="9259"/>
                  </a:cubicBezTo>
                  <a:cubicBezTo>
                    <a:pt x="1709" y="9259"/>
                    <a:pt x="4194" y="6179"/>
                    <a:pt x="4134" y="4410"/>
                  </a:cubicBezTo>
                  <a:cubicBezTo>
                    <a:pt x="4075" y="2640"/>
                    <a:pt x="2789" y="1"/>
                    <a:pt x="27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0"/>
            <p:cNvSpPr/>
            <p:nvPr/>
          </p:nvSpPr>
          <p:spPr>
            <a:xfrm rot="10800000" flipH="1">
              <a:off x="8778007" y="66045"/>
              <a:ext cx="380028" cy="417743"/>
            </a:xfrm>
            <a:custGeom>
              <a:avLst/>
              <a:gdLst/>
              <a:ahLst/>
              <a:cxnLst/>
              <a:rect l="l" t="t" r="r" b="b"/>
              <a:pathLst>
                <a:path w="20918" h="22994" extrusionOk="0">
                  <a:moveTo>
                    <a:pt x="13196" y="1"/>
                  </a:moveTo>
                  <a:cubicBezTo>
                    <a:pt x="13032" y="1"/>
                    <a:pt x="12867" y="11"/>
                    <a:pt x="12703" y="33"/>
                  </a:cubicBezTo>
                  <a:cubicBezTo>
                    <a:pt x="11433" y="193"/>
                    <a:pt x="10259" y="1057"/>
                    <a:pt x="9813" y="2249"/>
                  </a:cubicBezTo>
                  <a:cubicBezTo>
                    <a:pt x="9527" y="3017"/>
                    <a:pt x="9557" y="3917"/>
                    <a:pt x="9956" y="4632"/>
                  </a:cubicBezTo>
                  <a:cubicBezTo>
                    <a:pt x="10352" y="5331"/>
                    <a:pt x="11118" y="5825"/>
                    <a:pt x="11921" y="5825"/>
                  </a:cubicBezTo>
                  <a:cubicBezTo>
                    <a:pt x="11939" y="5825"/>
                    <a:pt x="11957" y="5825"/>
                    <a:pt x="11975" y="5824"/>
                  </a:cubicBezTo>
                  <a:cubicBezTo>
                    <a:pt x="12797" y="5800"/>
                    <a:pt x="13590" y="5209"/>
                    <a:pt x="13781" y="4411"/>
                  </a:cubicBezTo>
                  <a:cubicBezTo>
                    <a:pt x="13966" y="3613"/>
                    <a:pt x="13477" y="2690"/>
                    <a:pt x="12684" y="2464"/>
                  </a:cubicBezTo>
                  <a:cubicBezTo>
                    <a:pt x="13015" y="1905"/>
                    <a:pt x="13670" y="1597"/>
                    <a:pt x="14321" y="1597"/>
                  </a:cubicBezTo>
                  <a:cubicBezTo>
                    <a:pt x="14503" y="1597"/>
                    <a:pt x="14685" y="1621"/>
                    <a:pt x="14859" y="1670"/>
                  </a:cubicBezTo>
                  <a:cubicBezTo>
                    <a:pt x="15657" y="1898"/>
                    <a:pt x="16278" y="2588"/>
                    <a:pt x="16539" y="3375"/>
                  </a:cubicBezTo>
                  <a:cubicBezTo>
                    <a:pt x="16801" y="4161"/>
                    <a:pt x="16742" y="5030"/>
                    <a:pt x="16498" y="5824"/>
                  </a:cubicBezTo>
                  <a:cubicBezTo>
                    <a:pt x="15793" y="8092"/>
                    <a:pt x="13475" y="9722"/>
                    <a:pt x="11117" y="9722"/>
                  </a:cubicBezTo>
                  <a:cubicBezTo>
                    <a:pt x="10880" y="9722"/>
                    <a:pt x="10644" y="9705"/>
                    <a:pt x="10408" y="9672"/>
                  </a:cubicBezTo>
                  <a:cubicBezTo>
                    <a:pt x="10372" y="9655"/>
                    <a:pt x="10350" y="9649"/>
                    <a:pt x="10350" y="9649"/>
                  </a:cubicBezTo>
                  <a:lnTo>
                    <a:pt x="10350" y="9649"/>
                  </a:lnTo>
                  <a:cubicBezTo>
                    <a:pt x="10350" y="9649"/>
                    <a:pt x="10350" y="9672"/>
                    <a:pt x="10355" y="9707"/>
                  </a:cubicBezTo>
                  <a:cubicBezTo>
                    <a:pt x="10122" y="12311"/>
                    <a:pt x="7823" y="14575"/>
                    <a:pt x="5219" y="14761"/>
                  </a:cubicBezTo>
                  <a:cubicBezTo>
                    <a:pt x="5108" y="14768"/>
                    <a:pt x="4997" y="14771"/>
                    <a:pt x="4885" y="14771"/>
                  </a:cubicBezTo>
                  <a:cubicBezTo>
                    <a:pt x="4163" y="14771"/>
                    <a:pt x="3433" y="14618"/>
                    <a:pt x="2824" y="14242"/>
                  </a:cubicBezTo>
                  <a:cubicBezTo>
                    <a:pt x="2115" y="13801"/>
                    <a:pt x="1592" y="13045"/>
                    <a:pt x="1550" y="12210"/>
                  </a:cubicBezTo>
                  <a:cubicBezTo>
                    <a:pt x="1507" y="11382"/>
                    <a:pt x="2026" y="10524"/>
                    <a:pt x="2819" y="10279"/>
                  </a:cubicBezTo>
                  <a:cubicBezTo>
                    <a:pt x="2860" y="11097"/>
                    <a:pt x="3633" y="11787"/>
                    <a:pt x="4450" y="11787"/>
                  </a:cubicBezTo>
                  <a:cubicBezTo>
                    <a:pt x="4454" y="11787"/>
                    <a:pt x="4459" y="11787"/>
                    <a:pt x="4463" y="11786"/>
                  </a:cubicBezTo>
                  <a:cubicBezTo>
                    <a:pt x="5285" y="11786"/>
                    <a:pt x="6041" y="11150"/>
                    <a:pt x="6256" y="10357"/>
                  </a:cubicBezTo>
                  <a:cubicBezTo>
                    <a:pt x="6465" y="9565"/>
                    <a:pt x="6161" y="8677"/>
                    <a:pt x="5554" y="8118"/>
                  </a:cubicBezTo>
                  <a:cubicBezTo>
                    <a:pt x="5045" y="7649"/>
                    <a:pt x="4344" y="7415"/>
                    <a:pt x="3648" y="7415"/>
                  </a:cubicBezTo>
                  <a:cubicBezTo>
                    <a:pt x="3520" y="7415"/>
                    <a:pt x="3392" y="7423"/>
                    <a:pt x="3266" y="7438"/>
                  </a:cubicBezTo>
                  <a:cubicBezTo>
                    <a:pt x="2002" y="7598"/>
                    <a:pt x="900" y="8546"/>
                    <a:pt x="448" y="9738"/>
                  </a:cubicBezTo>
                  <a:cubicBezTo>
                    <a:pt x="0" y="10929"/>
                    <a:pt x="179" y="12317"/>
                    <a:pt x="835" y="13414"/>
                  </a:cubicBezTo>
                  <a:cubicBezTo>
                    <a:pt x="1689" y="14841"/>
                    <a:pt x="3354" y="15713"/>
                    <a:pt x="5006" y="15713"/>
                  </a:cubicBezTo>
                  <a:cubicBezTo>
                    <a:pt x="5451" y="15713"/>
                    <a:pt x="5895" y="15649"/>
                    <a:pt x="6322" y="15517"/>
                  </a:cubicBezTo>
                  <a:cubicBezTo>
                    <a:pt x="8246" y="14921"/>
                    <a:pt x="9539" y="13229"/>
                    <a:pt x="10630" y="11495"/>
                  </a:cubicBezTo>
                  <a:cubicBezTo>
                    <a:pt x="10861" y="12764"/>
                    <a:pt x="11266" y="14415"/>
                    <a:pt x="11898" y="15517"/>
                  </a:cubicBezTo>
                  <a:cubicBezTo>
                    <a:pt x="13060" y="17542"/>
                    <a:pt x="20917" y="22994"/>
                    <a:pt x="20917" y="22994"/>
                  </a:cubicBezTo>
                  <a:cubicBezTo>
                    <a:pt x="20917" y="22994"/>
                    <a:pt x="17409" y="14093"/>
                    <a:pt x="15711" y="12501"/>
                  </a:cubicBezTo>
                  <a:cubicBezTo>
                    <a:pt x="14776" y="11632"/>
                    <a:pt x="13262" y="10864"/>
                    <a:pt x="12082" y="10339"/>
                  </a:cubicBezTo>
                  <a:cubicBezTo>
                    <a:pt x="14018" y="9677"/>
                    <a:pt x="15962" y="8808"/>
                    <a:pt x="16980" y="7075"/>
                  </a:cubicBezTo>
                  <a:cubicBezTo>
                    <a:pt x="18052" y="5252"/>
                    <a:pt x="17707" y="2720"/>
                    <a:pt x="16188" y="1249"/>
                  </a:cubicBezTo>
                  <a:cubicBezTo>
                    <a:pt x="15395" y="476"/>
                    <a:pt x="14299" y="1"/>
                    <a:pt x="13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0"/>
            <p:cNvSpPr/>
            <p:nvPr/>
          </p:nvSpPr>
          <p:spPr>
            <a:xfrm rot="10800000" flipH="1">
              <a:off x="8066282" y="12"/>
              <a:ext cx="800878" cy="192321"/>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0"/>
            <p:cNvSpPr/>
            <p:nvPr/>
          </p:nvSpPr>
          <p:spPr>
            <a:xfrm rot="10800000" flipH="1">
              <a:off x="8244886" y="102335"/>
              <a:ext cx="96578" cy="120560"/>
            </a:xfrm>
            <a:custGeom>
              <a:avLst/>
              <a:gdLst/>
              <a:ahLst/>
              <a:cxnLst/>
              <a:rect l="l" t="t" r="r" b="b"/>
              <a:pathLst>
                <a:path w="5316" h="6636" extrusionOk="0">
                  <a:moveTo>
                    <a:pt x="2745" y="1"/>
                  </a:moveTo>
                  <a:cubicBezTo>
                    <a:pt x="2560" y="1"/>
                    <a:pt x="2377" y="33"/>
                    <a:pt x="2205" y="97"/>
                  </a:cubicBezTo>
                  <a:cubicBezTo>
                    <a:pt x="1603" y="330"/>
                    <a:pt x="1234" y="979"/>
                    <a:pt x="1359" y="1568"/>
                  </a:cubicBezTo>
                  <a:cubicBezTo>
                    <a:pt x="1437" y="1903"/>
                    <a:pt x="1675" y="2195"/>
                    <a:pt x="1997" y="2343"/>
                  </a:cubicBezTo>
                  <a:cubicBezTo>
                    <a:pt x="2152" y="2415"/>
                    <a:pt x="2313" y="2451"/>
                    <a:pt x="2469" y="2451"/>
                  </a:cubicBezTo>
                  <a:cubicBezTo>
                    <a:pt x="2625" y="2451"/>
                    <a:pt x="2777" y="2415"/>
                    <a:pt x="2914" y="2343"/>
                  </a:cubicBezTo>
                  <a:cubicBezTo>
                    <a:pt x="3099" y="2247"/>
                    <a:pt x="3170" y="2022"/>
                    <a:pt x="3075" y="1837"/>
                  </a:cubicBezTo>
                  <a:cubicBezTo>
                    <a:pt x="3009" y="1708"/>
                    <a:pt x="2877" y="1631"/>
                    <a:pt x="2742" y="1631"/>
                  </a:cubicBezTo>
                  <a:cubicBezTo>
                    <a:pt x="2683" y="1631"/>
                    <a:pt x="2624" y="1645"/>
                    <a:pt x="2568" y="1676"/>
                  </a:cubicBezTo>
                  <a:cubicBezTo>
                    <a:pt x="2537" y="1692"/>
                    <a:pt x="2504" y="1698"/>
                    <a:pt x="2472" y="1698"/>
                  </a:cubicBezTo>
                  <a:cubicBezTo>
                    <a:pt x="2409" y="1698"/>
                    <a:pt x="2351" y="1674"/>
                    <a:pt x="2318" y="1658"/>
                  </a:cubicBezTo>
                  <a:cubicBezTo>
                    <a:pt x="2211" y="1610"/>
                    <a:pt x="2122" y="1510"/>
                    <a:pt x="2098" y="1408"/>
                  </a:cubicBezTo>
                  <a:cubicBezTo>
                    <a:pt x="2051" y="1169"/>
                    <a:pt x="2230" y="902"/>
                    <a:pt x="2474" y="806"/>
                  </a:cubicBezTo>
                  <a:cubicBezTo>
                    <a:pt x="2558" y="774"/>
                    <a:pt x="2651" y="758"/>
                    <a:pt x="2748" y="758"/>
                  </a:cubicBezTo>
                  <a:cubicBezTo>
                    <a:pt x="2953" y="758"/>
                    <a:pt x="3173" y="829"/>
                    <a:pt x="3355" y="966"/>
                  </a:cubicBezTo>
                  <a:cubicBezTo>
                    <a:pt x="3611" y="1152"/>
                    <a:pt x="3820" y="1461"/>
                    <a:pt x="3968" y="1854"/>
                  </a:cubicBezTo>
                  <a:cubicBezTo>
                    <a:pt x="4482" y="3248"/>
                    <a:pt x="3927" y="4815"/>
                    <a:pt x="2646" y="5572"/>
                  </a:cubicBezTo>
                  <a:cubicBezTo>
                    <a:pt x="2337" y="5756"/>
                    <a:pt x="2032" y="5864"/>
                    <a:pt x="1752" y="5876"/>
                  </a:cubicBezTo>
                  <a:cubicBezTo>
                    <a:pt x="1728" y="5878"/>
                    <a:pt x="1704" y="5879"/>
                    <a:pt x="1679" y="5879"/>
                  </a:cubicBezTo>
                  <a:cubicBezTo>
                    <a:pt x="1409" y="5879"/>
                    <a:pt x="1159" y="5791"/>
                    <a:pt x="984" y="5632"/>
                  </a:cubicBezTo>
                  <a:cubicBezTo>
                    <a:pt x="805" y="5459"/>
                    <a:pt x="715" y="5197"/>
                    <a:pt x="781" y="4988"/>
                  </a:cubicBezTo>
                  <a:cubicBezTo>
                    <a:pt x="832" y="4812"/>
                    <a:pt x="1015" y="4670"/>
                    <a:pt x="1184" y="4670"/>
                  </a:cubicBezTo>
                  <a:cubicBezTo>
                    <a:pt x="1197" y="4670"/>
                    <a:pt x="1210" y="4671"/>
                    <a:pt x="1223" y="4673"/>
                  </a:cubicBezTo>
                  <a:cubicBezTo>
                    <a:pt x="1241" y="4675"/>
                    <a:pt x="1259" y="4676"/>
                    <a:pt x="1277" y="4676"/>
                  </a:cubicBezTo>
                  <a:cubicBezTo>
                    <a:pt x="1458" y="4676"/>
                    <a:pt x="1619" y="4541"/>
                    <a:pt x="1652" y="4351"/>
                  </a:cubicBezTo>
                  <a:cubicBezTo>
                    <a:pt x="1681" y="4148"/>
                    <a:pt x="1538" y="3952"/>
                    <a:pt x="1330" y="3922"/>
                  </a:cubicBezTo>
                  <a:cubicBezTo>
                    <a:pt x="1281" y="3915"/>
                    <a:pt x="1233" y="3912"/>
                    <a:pt x="1184" y="3912"/>
                  </a:cubicBezTo>
                  <a:cubicBezTo>
                    <a:pt x="685" y="3912"/>
                    <a:pt x="207" y="4263"/>
                    <a:pt x="55" y="4774"/>
                  </a:cubicBezTo>
                  <a:cubicBezTo>
                    <a:pt x="19" y="4887"/>
                    <a:pt x="0" y="5006"/>
                    <a:pt x="0" y="5126"/>
                  </a:cubicBezTo>
                  <a:cubicBezTo>
                    <a:pt x="0" y="5513"/>
                    <a:pt x="173" y="5912"/>
                    <a:pt x="472" y="6185"/>
                  </a:cubicBezTo>
                  <a:cubicBezTo>
                    <a:pt x="789" y="6475"/>
                    <a:pt x="1231" y="6635"/>
                    <a:pt x="1696" y="6635"/>
                  </a:cubicBezTo>
                  <a:cubicBezTo>
                    <a:pt x="1729" y="6635"/>
                    <a:pt x="1762" y="6634"/>
                    <a:pt x="1795" y="6633"/>
                  </a:cubicBezTo>
                  <a:cubicBezTo>
                    <a:pt x="2200" y="6609"/>
                    <a:pt x="2617" y="6471"/>
                    <a:pt x="3033" y="6221"/>
                  </a:cubicBezTo>
                  <a:cubicBezTo>
                    <a:pt x="4625" y="5274"/>
                    <a:pt x="5315" y="3326"/>
                    <a:pt x="4677" y="1593"/>
                  </a:cubicBezTo>
                  <a:cubicBezTo>
                    <a:pt x="4476" y="1051"/>
                    <a:pt x="4183" y="639"/>
                    <a:pt x="3802" y="359"/>
                  </a:cubicBezTo>
                  <a:cubicBezTo>
                    <a:pt x="3483" y="122"/>
                    <a:pt x="3109" y="1"/>
                    <a:pt x="2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0"/>
            <p:cNvSpPr/>
            <p:nvPr/>
          </p:nvSpPr>
          <p:spPr>
            <a:xfrm rot="10800000" flipH="1">
              <a:off x="8337658" y="67095"/>
              <a:ext cx="82826" cy="34972"/>
            </a:xfrm>
            <a:custGeom>
              <a:avLst/>
              <a:gdLst/>
              <a:ahLst/>
              <a:cxnLst/>
              <a:rect l="l" t="t" r="r" b="b"/>
              <a:pathLst>
                <a:path w="4559" h="1925" extrusionOk="0">
                  <a:moveTo>
                    <a:pt x="2366" y="1"/>
                  </a:moveTo>
                  <a:cubicBezTo>
                    <a:pt x="2022" y="1"/>
                    <a:pt x="1681" y="92"/>
                    <a:pt x="1413" y="305"/>
                  </a:cubicBezTo>
                  <a:cubicBezTo>
                    <a:pt x="1180" y="489"/>
                    <a:pt x="1026" y="758"/>
                    <a:pt x="811" y="965"/>
                  </a:cubicBezTo>
                  <a:cubicBezTo>
                    <a:pt x="645" y="1126"/>
                    <a:pt x="419" y="1260"/>
                    <a:pt x="195" y="1260"/>
                  </a:cubicBezTo>
                  <a:cubicBezTo>
                    <a:pt x="130" y="1260"/>
                    <a:pt x="64" y="1248"/>
                    <a:pt x="0" y="1222"/>
                  </a:cubicBezTo>
                  <a:lnTo>
                    <a:pt x="0" y="1222"/>
                  </a:lnTo>
                  <a:cubicBezTo>
                    <a:pt x="533" y="1567"/>
                    <a:pt x="1130" y="1924"/>
                    <a:pt x="1743" y="1924"/>
                  </a:cubicBezTo>
                  <a:cubicBezTo>
                    <a:pt x="1851" y="1924"/>
                    <a:pt x="1959" y="1913"/>
                    <a:pt x="2068" y="1889"/>
                  </a:cubicBezTo>
                  <a:cubicBezTo>
                    <a:pt x="2527" y="1787"/>
                    <a:pt x="2896" y="1466"/>
                    <a:pt x="3272" y="1192"/>
                  </a:cubicBezTo>
                  <a:cubicBezTo>
                    <a:pt x="3606" y="947"/>
                    <a:pt x="3999" y="717"/>
                    <a:pt x="4409" y="717"/>
                  </a:cubicBezTo>
                  <a:cubicBezTo>
                    <a:pt x="4459" y="717"/>
                    <a:pt x="4509" y="721"/>
                    <a:pt x="4559" y="728"/>
                  </a:cubicBezTo>
                  <a:lnTo>
                    <a:pt x="4088" y="596"/>
                  </a:lnTo>
                  <a:cubicBezTo>
                    <a:pt x="3671" y="370"/>
                    <a:pt x="3242" y="143"/>
                    <a:pt x="2777" y="43"/>
                  </a:cubicBezTo>
                  <a:cubicBezTo>
                    <a:pt x="2643" y="15"/>
                    <a:pt x="2504" y="1"/>
                    <a:pt x="2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0"/>
            <p:cNvSpPr/>
            <p:nvPr/>
          </p:nvSpPr>
          <p:spPr>
            <a:xfrm rot="10800000" flipH="1">
              <a:off x="8167285" y="136394"/>
              <a:ext cx="74905" cy="40822"/>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0"/>
            <p:cNvSpPr/>
            <p:nvPr/>
          </p:nvSpPr>
          <p:spPr>
            <a:xfrm flipH="1">
              <a:off x="6743020" y="73350"/>
              <a:ext cx="534542" cy="177781"/>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0"/>
            <p:cNvSpPr/>
            <p:nvPr/>
          </p:nvSpPr>
          <p:spPr>
            <a:xfrm flipH="1">
              <a:off x="6564818" y="238888"/>
              <a:ext cx="800878" cy="192321"/>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0"/>
            <p:cNvSpPr/>
            <p:nvPr/>
          </p:nvSpPr>
          <p:spPr>
            <a:xfrm flipH="1">
              <a:off x="7189789" y="254005"/>
              <a:ext cx="74905" cy="40822"/>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6" name="Google Shape;1936;p20"/>
          <p:cNvGrpSpPr/>
          <p:nvPr/>
        </p:nvGrpSpPr>
        <p:grpSpPr>
          <a:xfrm rot="10800000">
            <a:off x="102432" y="3510137"/>
            <a:ext cx="2354610" cy="1565339"/>
            <a:chOff x="6564818" y="12"/>
            <a:chExt cx="2731566" cy="1815938"/>
          </a:xfrm>
        </p:grpSpPr>
        <p:sp>
          <p:nvSpPr>
            <p:cNvPr id="1937" name="Google Shape;1937;p20"/>
            <p:cNvSpPr/>
            <p:nvPr/>
          </p:nvSpPr>
          <p:spPr>
            <a:xfrm rot="10800000" flipH="1">
              <a:off x="8930628" y="465425"/>
              <a:ext cx="288391" cy="750699"/>
            </a:xfrm>
            <a:custGeom>
              <a:avLst/>
              <a:gdLst/>
              <a:ahLst/>
              <a:cxnLst/>
              <a:rect l="l" t="t" r="r" b="b"/>
              <a:pathLst>
                <a:path w="15874" h="41321" extrusionOk="0">
                  <a:moveTo>
                    <a:pt x="7514" y="1"/>
                  </a:moveTo>
                  <a:cubicBezTo>
                    <a:pt x="7466" y="1"/>
                    <a:pt x="7421" y="45"/>
                    <a:pt x="7454" y="95"/>
                  </a:cubicBezTo>
                  <a:cubicBezTo>
                    <a:pt x="8664" y="1869"/>
                    <a:pt x="10010" y="3842"/>
                    <a:pt x="10551" y="5944"/>
                  </a:cubicBezTo>
                  <a:cubicBezTo>
                    <a:pt x="11274" y="8740"/>
                    <a:pt x="10237" y="10884"/>
                    <a:pt x="8931" y="13249"/>
                  </a:cubicBezTo>
                  <a:cubicBezTo>
                    <a:pt x="6971" y="16782"/>
                    <a:pt x="4886" y="20273"/>
                    <a:pt x="3254" y="23973"/>
                  </a:cubicBezTo>
                  <a:cubicBezTo>
                    <a:pt x="1026" y="29013"/>
                    <a:pt x="1" y="35924"/>
                    <a:pt x="4928" y="39809"/>
                  </a:cubicBezTo>
                  <a:cubicBezTo>
                    <a:pt x="6220" y="40824"/>
                    <a:pt x="7829" y="41321"/>
                    <a:pt x="9405" y="41321"/>
                  </a:cubicBezTo>
                  <a:cubicBezTo>
                    <a:pt x="12414" y="41321"/>
                    <a:pt x="15300" y="39509"/>
                    <a:pt x="15616" y="36037"/>
                  </a:cubicBezTo>
                  <a:cubicBezTo>
                    <a:pt x="15874" y="33216"/>
                    <a:pt x="13411" y="28821"/>
                    <a:pt x="10507" y="28821"/>
                  </a:cubicBezTo>
                  <a:cubicBezTo>
                    <a:pt x="9725" y="28821"/>
                    <a:pt x="8911" y="29140"/>
                    <a:pt x="8109" y="29894"/>
                  </a:cubicBezTo>
                  <a:cubicBezTo>
                    <a:pt x="7626" y="30351"/>
                    <a:pt x="8083" y="30995"/>
                    <a:pt x="8606" y="30995"/>
                  </a:cubicBezTo>
                  <a:cubicBezTo>
                    <a:pt x="8753" y="30995"/>
                    <a:pt x="8906" y="30944"/>
                    <a:pt x="9044" y="30824"/>
                  </a:cubicBezTo>
                  <a:cubicBezTo>
                    <a:pt x="9570" y="30365"/>
                    <a:pt x="10082" y="30175"/>
                    <a:pt x="10568" y="30175"/>
                  </a:cubicBezTo>
                  <a:cubicBezTo>
                    <a:pt x="12346" y="30175"/>
                    <a:pt x="13760" y="32728"/>
                    <a:pt x="14097" y="34005"/>
                  </a:cubicBezTo>
                  <a:cubicBezTo>
                    <a:pt x="14549" y="35721"/>
                    <a:pt x="14228" y="37580"/>
                    <a:pt x="12869" y="38808"/>
                  </a:cubicBezTo>
                  <a:cubicBezTo>
                    <a:pt x="11888" y="39689"/>
                    <a:pt x="10741" y="40070"/>
                    <a:pt x="9587" y="40070"/>
                  </a:cubicBezTo>
                  <a:cubicBezTo>
                    <a:pt x="7504" y="40070"/>
                    <a:pt x="5397" y="38831"/>
                    <a:pt x="4189" y="37056"/>
                  </a:cubicBezTo>
                  <a:cubicBezTo>
                    <a:pt x="1026" y="32404"/>
                    <a:pt x="3415" y="26470"/>
                    <a:pt x="5583" y="21989"/>
                  </a:cubicBezTo>
                  <a:cubicBezTo>
                    <a:pt x="7449" y="18147"/>
                    <a:pt x="10117" y="14017"/>
                    <a:pt x="11040" y="9805"/>
                  </a:cubicBezTo>
                  <a:cubicBezTo>
                    <a:pt x="11863" y="6040"/>
                    <a:pt x="9742" y="2906"/>
                    <a:pt x="7573" y="29"/>
                  </a:cubicBezTo>
                  <a:cubicBezTo>
                    <a:pt x="7557" y="9"/>
                    <a:pt x="7535" y="1"/>
                    <a:pt x="7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0"/>
            <p:cNvSpPr/>
            <p:nvPr/>
          </p:nvSpPr>
          <p:spPr>
            <a:xfrm rot="10800000" flipH="1">
              <a:off x="8838292" y="885693"/>
              <a:ext cx="285557" cy="323382"/>
            </a:xfrm>
            <a:custGeom>
              <a:avLst/>
              <a:gdLst/>
              <a:ahLst/>
              <a:cxnLst/>
              <a:rect l="l" t="t" r="r" b="b"/>
              <a:pathLst>
                <a:path w="15718" h="17800" extrusionOk="0">
                  <a:moveTo>
                    <a:pt x="11924" y="1"/>
                  </a:moveTo>
                  <a:cubicBezTo>
                    <a:pt x="11889" y="1"/>
                    <a:pt x="11854" y="37"/>
                    <a:pt x="11874" y="81"/>
                  </a:cubicBezTo>
                  <a:cubicBezTo>
                    <a:pt x="14085" y="4615"/>
                    <a:pt x="15097" y="8702"/>
                    <a:pt x="11505" y="12884"/>
                  </a:cubicBezTo>
                  <a:cubicBezTo>
                    <a:pt x="10272" y="14314"/>
                    <a:pt x="8497" y="16018"/>
                    <a:pt x="6554" y="16442"/>
                  </a:cubicBezTo>
                  <a:cubicBezTo>
                    <a:pt x="6317" y="16494"/>
                    <a:pt x="6072" y="16520"/>
                    <a:pt x="5825" y="16520"/>
                  </a:cubicBezTo>
                  <a:cubicBezTo>
                    <a:pt x="4591" y="16520"/>
                    <a:pt x="3306" y="15883"/>
                    <a:pt x="2670" y="14822"/>
                  </a:cubicBezTo>
                  <a:cubicBezTo>
                    <a:pt x="1380" y="12682"/>
                    <a:pt x="2636" y="10724"/>
                    <a:pt x="4484" y="10724"/>
                  </a:cubicBezTo>
                  <a:cubicBezTo>
                    <a:pt x="5162" y="10724"/>
                    <a:pt x="5920" y="10988"/>
                    <a:pt x="6661" y="11605"/>
                  </a:cubicBezTo>
                  <a:cubicBezTo>
                    <a:pt x="6749" y="11676"/>
                    <a:pt x="6850" y="11709"/>
                    <a:pt x="6947" y="11709"/>
                  </a:cubicBezTo>
                  <a:cubicBezTo>
                    <a:pt x="7187" y="11709"/>
                    <a:pt x="7405" y="11509"/>
                    <a:pt x="7340" y="11217"/>
                  </a:cubicBezTo>
                  <a:cubicBezTo>
                    <a:pt x="7033" y="9819"/>
                    <a:pt x="5913" y="9213"/>
                    <a:pt x="4701" y="9213"/>
                  </a:cubicBezTo>
                  <a:cubicBezTo>
                    <a:pt x="3330" y="9213"/>
                    <a:pt x="1840" y="9987"/>
                    <a:pt x="1271" y="11264"/>
                  </a:cubicBezTo>
                  <a:cubicBezTo>
                    <a:pt x="1" y="14112"/>
                    <a:pt x="2385" y="17646"/>
                    <a:pt x="5434" y="17794"/>
                  </a:cubicBezTo>
                  <a:cubicBezTo>
                    <a:pt x="5510" y="17798"/>
                    <a:pt x="5585" y="17800"/>
                    <a:pt x="5660" y="17800"/>
                  </a:cubicBezTo>
                  <a:cubicBezTo>
                    <a:pt x="9263" y="17800"/>
                    <a:pt x="12480" y="13654"/>
                    <a:pt x="13846" y="10775"/>
                  </a:cubicBezTo>
                  <a:cubicBezTo>
                    <a:pt x="15718" y="6843"/>
                    <a:pt x="14181" y="3424"/>
                    <a:pt x="11970" y="28"/>
                  </a:cubicBezTo>
                  <a:cubicBezTo>
                    <a:pt x="11959" y="9"/>
                    <a:pt x="11941" y="1"/>
                    <a:pt x="119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0"/>
            <p:cNvSpPr/>
            <p:nvPr/>
          </p:nvSpPr>
          <p:spPr>
            <a:xfrm rot="10800000" flipH="1">
              <a:off x="8880627" y="952859"/>
              <a:ext cx="103373" cy="87349"/>
            </a:xfrm>
            <a:custGeom>
              <a:avLst/>
              <a:gdLst/>
              <a:ahLst/>
              <a:cxnLst/>
              <a:rect l="l" t="t" r="r" b="b"/>
              <a:pathLst>
                <a:path w="5690" h="4808" extrusionOk="0">
                  <a:moveTo>
                    <a:pt x="2347" y="0"/>
                  </a:moveTo>
                  <a:cubicBezTo>
                    <a:pt x="2116" y="0"/>
                    <a:pt x="1864" y="13"/>
                    <a:pt x="1586" y="40"/>
                  </a:cubicBezTo>
                  <a:lnTo>
                    <a:pt x="0" y="1690"/>
                  </a:lnTo>
                  <a:cubicBezTo>
                    <a:pt x="6" y="2102"/>
                    <a:pt x="328" y="2482"/>
                    <a:pt x="728" y="2566"/>
                  </a:cubicBezTo>
                  <a:cubicBezTo>
                    <a:pt x="785" y="2578"/>
                    <a:pt x="843" y="2584"/>
                    <a:pt x="902" y="2584"/>
                  </a:cubicBezTo>
                  <a:cubicBezTo>
                    <a:pt x="1254" y="2584"/>
                    <a:pt x="1603" y="2376"/>
                    <a:pt x="1752" y="2053"/>
                  </a:cubicBezTo>
                  <a:cubicBezTo>
                    <a:pt x="1782" y="2548"/>
                    <a:pt x="1895" y="3073"/>
                    <a:pt x="2265" y="3400"/>
                  </a:cubicBezTo>
                  <a:cubicBezTo>
                    <a:pt x="2432" y="3548"/>
                    <a:pt x="2663" y="3625"/>
                    <a:pt x="2885" y="3625"/>
                  </a:cubicBezTo>
                  <a:cubicBezTo>
                    <a:pt x="3155" y="3625"/>
                    <a:pt x="3413" y="3511"/>
                    <a:pt x="3528" y="3269"/>
                  </a:cubicBezTo>
                  <a:cubicBezTo>
                    <a:pt x="3611" y="3686"/>
                    <a:pt x="3701" y="4126"/>
                    <a:pt x="3974" y="4455"/>
                  </a:cubicBezTo>
                  <a:cubicBezTo>
                    <a:pt x="4156" y="4668"/>
                    <a:pt x="4441" y="4808"/>
                    <a:pt x="4712" y="4808"/>
                  </a:cubicBezTo>
                  <a:cubicBezTo>
                    <a:pt x="4857" y="4808"/>
                    <a:pt x="4999" y="4767"/>
                    <a:pt x="5118" y="4675"/>
                  </a:cubicBezTo>
                  <a:cubicBezTo>
                    <a:pt x="5303" y="4527"/>
                    <a:pt x="5392" y="4288"/>
                    <a:pt x="5446" y="4062"/>
                  </a:cubicBezTo>
                  <a:cubicBezTo>
                    <a:pt x="5690" y="3037"/>
                    <a:pt x="5434" y="1910"/>
                    <a:pt x="4779" y="1088"/>
                  </a:cubicBezTo>
                  <a:cubicBezTo>
                    <a:pt x="4225" y="393"/>
                    <a:pt x="3611" y="0"/>
                    <a:pt x="23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0"/>
            <p:cNvSpPr/>
            <p:nvPr/>
          </p:nvSpPr>
          <p:spPr>
            <a:xfrm rot="10800000" flipH="1">
              <a:off x="9045930" y="545253"/>
              <a:ext cx="98286" cy="146394"/>
            </a:xfrm>
            <a:custGeom>
              <a:avLst/>
              <a:gdLst/>
              <a:ahLst/>
              <a:cxnLst/>
              <a:rect l="l" t="t" r="r" b="b"/>
              <a:pathLst>
                <a:path w="5410" h="8058" extrusionOk="0">
                  <a:moveTo>
                    <a:pt x="4053" y="0"/>
                  </a:moveTo>
                  <a:cubicBezTo>
                    <a:pt x="2869" y="0"/>
                    <a:pt x="2014" y="601"/>
                    <a:pt x="1161" y="1583"/>
                  </a:cubicBezTo>
                  <a:cubicBezTo>
                    <a:pt x="554" y="2286"/>
                    <a:pt x="185" y="3192"/>
                    <a:pt x="95" y="4121"/>
                  </a:cubicBezTo>
                  <a:cubicBezTo>
                    <a:pt x="0" y="5182"/>
                    <a:pt x="316" y="6128"/>
                    <a:pt x="894" y="7016"/>
                  </a:cubicBezTo>
                  <a:cubicBezTo>
                    <a:pt x="1150" y="7398"/>
                    <a:pt x="1472" y="7743"/>
                    <a:pt x="1882" y="7951"/>
                  </a:cubicBezTo>
                  <a:cubicBezTo>
                    <a:pt x="1992" y="8010"/>
                    <a:pt x="2120" y="8058"/>
                    <a:pt x="2241" y="8058"/>
                  </a:cubicBezTo>
                  <a:cubicBezTo>
                    <a:pt x="2317" y="8058"/>
                    <a:pt x="2390" y="8039"/>
                    <a:pt x="2454" y="7993"/>
                  </a:cubicBezTo>
                  <a:cubicBezTo>
                    <a:pt x="2663" y="7844"/>
                    <a:pt x="2621" y="7528"/>
                    <a:pt x="2585" y="7272"/>
                  </a:cubicBezTo>
                  <a:cubicBezTo>
                    <a:pt x="2538" y="6956"/>
                    <a:pt x="2533" y="6640"/>
                    <a:pt x="2574" y="6326"/>
                  </a:cubicBezTo>
                  <a:cubicBezTo>
                    <a:pt x="2591" y="6200"/>
                    <a:pt x="2591" y="5974"/>
                    <a:pt x="2663" y="5861"/>
                  </a:cubicBezTo>
                  <a:cubicBezTo>
                    <a:pt x="2705" y="5796"/>
                    <a:pt x="2733" y="5771"/>
                    <a:pt x="2761" y="5771"/>
                  </a:cubicBezTo>
                  <a:cubicBezTo>
                    <a:pt x="2800" y="5771"/>
                    <a:pt x="2840" y="5818"/>
                    <a:pt x="2919" y="5867"/>
                  </a:cubicBezTo>
                  <a:cubicBezTo>
                    <a:pt x="3041" y="5941"/>
                    <a:pt x="3179" y="5978"/>
                    <a:pt x="3313" y="5978"/>
                  </a:cubicBezTo>
                  <a:cubicBezTo>
                    <a:pt x="3578" y="5978"/>
                    <a:pt x="3827" y="5831"/>
                    <a:pt x="3914" y="5526"/>
                  </a:cubicBezTo>
                  <a:cubicBezTo>
                    <a:pt x="4170" y="4646"/>
                    <a:pt x="4117" y="3681"/>
                    <a:pt x="3724" y="2834"/>
                  </a:cubicBezTo>
                  <a:lnTo>
                    <a:pt x="3724" y="2834"/>
                  </a:lnTo>
                  <a:cubicBezTo>
                    <a:pt x="3944" y="2900"/>
                    <a:pt x="4164" y="2994"/>
                    <a:pt x="4361" y="3120"/>
                  </a:cubicBezTo>
                  <a:cubicBezTo>
                    <a:pt x="4461" y="3183"/>
                    <a:pt x="4570" y="3211"/>
                    <a:pt x="4678" y="3211"/>
                  </a:cubicBezTo>
                  <a:cubicBezTo>
                    <a:pt x="4982" y="3211"/>
                    <a:pt x="5278" y="2985"/>
                    <a:pt x="5326" y="2655"/>
                  </a:cubicBezTo>
                  <a:cubicBezTo>
                    <a:pt x="5409" y="2113"/>
                    <a:pt x="5379" y="1553"/>
                    <a:pt x="5195" y="1041"/>
                  </a:cubicBezTo>
                  <a:lnTo>
                    <a:pt x="4599" y="40"/>
                  </a:lnTo>
                  <a:cubicBezTo>
                    <a:pt x="4409" y="13"/>
                    <a:pt x="4227" y="0"/>
                    <a:pt x="40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0"/>
            <p:cNvSpPr/>
            <p:nvPr/>
          </p:nvSpPr>
          <p:spPr>
            <a:xfrm rot="10800000" flipH="1">
              <a:off x="9085539" y="729246"/>
              <a:ext cx="106734" cy="245952"/>
            </a:xfrm>
            <a:custGeom>
              <a:avLst/>
              <a:gdLst/>
              <a:ahLst/>
              <a:cxnLst/>
              <a:rect l="l" t="t" r="r" b="b"/>
              <a:pathLst>
                <a:path w="5875" h="13538" extrusionOk="0">
                  <a:moveTo>
                    <a:pt x="1180" y="1"/>
                  </a:moveTo>
                  <a:lnTo>
                    <a:pt x="1" y="2104"/>
                  </a:lnTo>
                  <a:cubicBezTo>
                    <a:pt x="840" y="2778"/>
                    <a:pt x="1203" y="3897"/>
                    <a:pt x="1258" y="4969"/>
                  </a:cubicBezTo>
                  <a:cubicBezTo>
                    <a:pt x="1305" y="6042"/>
                    <a:pt x="1096" y="7109"/>
                    <a:pt x="1007" y="8181"/>
                  </a:cubicBezTo>
                  <a:cubicBezTo>
                    <a:pt x="924" y="9253"/>
                    <a:pt x="972" y="10379"/>
                    <a:pt x="1496" y="11321"/>
                  </a:cubicBezTo>
                  <a:cubicBezTo>
                    <a:pt x="1997" y="12215"/>
                    <a:pt x="2789" y="12952"/>
                    <a:pt x="3628" y="13537"/>
                  </a:cubicBezTo>
                  <a:cubicBezTo>
                    <a:pt x="3510" y="12083"/>
                    <a:pt x="5047" y="11058"/>
                    <a:pt x="5493" y="9677"/>
                  </a:cubicBezTo>
                  <a:cubicBezTo>
                    <a:pt x="5875" y="8503"/>
                    <a:pt x="5416" y="7210"/>
                    <a:pt x="4714" y="6203"/>
                  </a:cubicBezTo>
                  <a:cubicBezTo>
                    <a:pt x="4010" y="5195"/>
                    <a:pt x="3075" y="4368"/>
                    <a:pt x="2324" y="3397"/>
                  </a:cubicBezTo>
                  <a:cubicBezTo>
                    <a:pt x="1568" y="2426"/>
                    <a:pt x="989" y="1216"/>
                    <a:pt x="1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0"/>
            <p:cNvSpPr/>
            <p:nvPr/>
          </p:nvSpPr>
          <p:spPr>
            <a:xfrm rot="10800000" flipH="1">
              <a:off x="8916674" y="722437"/>
              <a:ext cx="100448" cy="112366"/>
            </a:xfrm>
            <a:custGeom>
              <a:avLst/>
              <a:gdLst/>
              <a:ahLst/>
              <a:cxnLst/>
              <a:rect l="l" t="t" r="r" b="b"/>
              <a:pathLst>
                <a:path w="5529" h="6185" extrusionOk="0">
                  <a:moveTo>
                    <a:pt x="5529" y="1"/>
                  </a:moveTo>
                  <a:lnTo>
                    <a:pt x="5529" y="1"/>
                  </a:lnTo>
                  <a:cubicBezTo>
                    <a:pt x="4469" y="1365"/>
                    <a:pt x="2454" y="1628"/>
                    <a:pt x="1233" y="2849"/>
                  </a:cubicBezTo>
                  <a:cubicBezTo>
                    <a:pt x="375" y="3701"/>
                    <a:pt x="1" y="5005"/>
                    <a:pt x="268" y="6185"/>
                  </a:cubicBezTo>
                  <a:cubicBezTo>
                    <a:pt x="400" y="5876"/>
                    <a:pt x="703" y="5679"/>
                    <a:pt x="1019" y="5560"/>
                  </a:cubicBezTo>
                  <a:cubicBezTo>
                    <a:pt x="1335" y="5447"/>
                    <a:pt x="1675" y="5398"/>
                    <a:pt x="1990" y="5285"/>
                  </a:cubicBezTo>
                  <a:cubicBezTo>
                    <a:pt x="2943" y="4934"/>
                    <a:pt x="3557" y="4023"/>
                    <a:pt x="4106" y="3165"/>
                  </a:cubicBezTo>
                  <a:cubicBezTo>
                    <a:pt x="4522" y="2521"/>
                    <a:pt x="4939" y="1872"/>
                    <a:pt x="5357" y="1222"/>
                  </a:cubicBezTo>
                  <a:lnTo>
                    <a:pt x="55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0"/>
            <p:cNvSpPr/>
            <p:nvPr/>
          </p:nvSpPr>
          <p:spPr>
            <a:xfrm rot="10800000" flipH="1">
              <a:off x="8996673" y="1021103"/>
              <a:ext cx="100993" cy="87985"/>
            </a:xfrm>
            <a:custGeom>
              <a:avLst/>
              <a:gdLst/>
              <a:ahLst/>
              <a:cxnLst/>
              <a:rect l="l" t="t" r="r" b="b"/>
              <a:pathLst>
                <a:path w="5559" h="4843" extrusionOk="0">
                  <a:moveTo>
                    <a:pt x="5071" y="0"/>
                  </a:moveTo>
                  <a:lnTo>
                    <a:pt x="5129" y="190"/>
                  </a:lnTo>
                  <a:lnTo>
                    <a:pt x="5129" y="190"/>
                  </a:lnTo>
                  <a:cubicBezTo>
                    <a:pt x="5119" y="123"/>
                    <a:pt x="5100" y="60"/>
                    <a:pt x="5071" y="0"/>
                  </a:cubicBezTo>
                  <a:close/>
                  <a:moveTo>
                    <a:pt x="5129" y="190"/>
                  </a:moveTo>
                  <a:cubicBezTo>
                    <a:pt x="5207" y="684"/>
                    <a:pt x="4805" y="1338"/>
                    <a:pt x="4386" y="1585"/>
                  </a:cubicBezTo>
                  <a:cubicBezTo>
                    <a:pt x="3902" y="1865"/>
                    <a:pt x="3319" y="1889"/>
                    <a:pt x="2764" y="1906"/>
                  </a:cubicBezTo>
                  <a:cubicBezTo>
                    <a:pt x="2211" y="1925"/>
                    <a:pt x="1626" y="1955"/>
                    <a:pt x="1150" y="2241"/>
                  </a:cubicBezTo>
                  <a:cubicBezTo>
                    <a:pt x="333" y="2723"/>
                    <a:pt x="96" y="3778"/>
                    <a:pt x="0" y="4725"/>
                  </a:cubicBezTo>
                  <a:cubicBezTo>
                    <a:pt x="197" y="4556"/>
                    <a:pt x="453" y="4496"/>
                    <a:pt x="714" y="4496"/>
                  </a:cubicBezTo>
                  <a:cubicBezTo>
                    <a:pt x="832" y="4496"/>
                    <a:pt x="951" y="4508"/>
                    <a:pt x="1067" y="4529"/>
                  </a:cubicBezTo>
                  <a:cubicBezTo>
                    <a:pt x="1430" y="4600"/>
                    <a:pt x="1782" y="4749"/>
                    <a:pt x="2145" y="4815"/>
                  </a:cubicBezTo>
                  <a:cubicBezTo>
                    <a:pt x="2265" y="4834"/>
                    <a:pt x="2385" y="4843"/>
                    <a:pt x="2505" y="4843"/>
                  </a:cubicBezTo>
                  <a:cubicBezTo>
                    <a:pt x="3358" y="4843"/>
                    <a:pt x="4197" y="4379"/>
                    <a:pt x="4724" y="3699"/>
                  </a:cubicBezTo>
                  <a:cubicBezTo>
                    <a:pt x="5321" y="2926"/>
                    <a:pt x="5558" y="1883"/>
                    <a:pt x="5356" y="924"/>
                  </a:cubicBezTo>
                  <a:lnTo>
                    <a:pt x="5129" y="19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0"/>
            <p:cNvSpPr/>
            <p:nvPr/>
          </p:nvSpPr>
          <p:spPr>
            <a:xfrm rot="10800000" flipH="1">
              <a:off x="8915657" y="1065124"/>
              <a:ext cx="288391" cy="750826"/>
            </a:xfrm>
            <a:custGeom>
              <a:avLst/>
              <a:gdLst/>
              <a:ahLst/>
              <a:cxnLst/>
              <a:rect l="l" t="t" r="r" b="b"/>
              <a:pathLst>
                <a:path w="15874" h="41328" extrusionOk="0">
                  <a:moveTo>
                    <a:pt x="6469" y="1"/>
                  </a:moveTo>
                  <a:cubicBezTo>
                    <a:pt x="3461" y="1"/>
                    <a:pt x="576" y="1813"/>
                    <a:pt x="258" y="5284"/>
                  </a:cubicBezTo>
                  <a:cubicBezTo>
                    <a:pt x="0" y="8107"/>
                    <a:pt x="2465" y="12504"/>
                    <a:pt x="5370" y="12504"/>
                  </a:cubicBezTo>
                  <a:cubicBezTo>
                    <a:pt x="6151" y="12504"/>
                    <a:pt x="6964" y="12186"/>
                    <a:pt x="7765" y="11433"/>
                  </a:cubicBezTo>
                  <a:cubicBezTo>
                    <a:pt x="8249" y="10974"/>
                    <a:pt x="7794" y="10330"/>
                    <a:pt x="7271" y="10330"/>
                  </a:cubicBezTo>
                  <a:cubicBezTo>
                    <a:pt x="7123" y="10330"/>
                    <a:pt x="6969" y="10381"/>
                    <a:pt x="6830" y="10503"/>
                  </a:cubicBezTo>
                  <a:cubicBezTo>
                    <a:pt x="6305" y="10961"/>
                    <a:pt x="5793" y="11150"/>
                    <a:pt x="5308" y="11150"/>
                  </a:cubicBezTo>
                  <a:cubicBezTo>
                    <a:pt x="3530" y="11150"/>
                    <a:pt x="2115" y="8599"/>
                    <a:pt x="1778" y="7316"/>
                  </a:cubicBezTo>
                  <a:cubicBezTo>
                    <a:pt x="1325" y="5600"/>
                    <a:pt x="1647" y="3742"/>
                    <a:pt x="3005" y="2515"/>
                  </a:cubicBezTo>
                  <a:cubicBezTo>
                    <a:pt x="3987" y="1633"/>
                    <a:pt x="5134" y="1252"/>
                    <a:pt x="6288" y="1252"/>
                  </a:cubicBezTo>
                  <a:cubicBezTo>
                    <a:pt x="8371" y="1252"/>
                    <a:pt x="10479" y="2492"/>
                    <a:pt x="11686" y="4266"/>
                  </a:cubicBezTo>
                  <a:cubicBezTo>
                    <a:pt x="14843" y="8925"/>
                    <a:pt x="12461" y="14853"/>
                    <a:pt x="10286" y="19333"/>
                  </a:cubicBezTo>
                  <a:cubicBezTo>
                    <a:pt x="8427" y="23176"/>
                    <a:pt x="5758" y="27304"/>
                    <a:pt x="4834" y="31516"/>
                  </a:cubicBezTo>
                  <a:cubicBezTo>
                    <a:pt x="4012" y="35283"/>
                    <a:pt x="6134" y="38415"/>
                    <a:pt x="8301" y="41299"/>
                  </a:cubicBezTo>
                  <a:cubicBezTo>
                    <a:pt x="8316" y="41319"/>
                    <a:pt x="8337" y="41328"/>
                    <a:pt x="8357" y="41328"/>
                  </a:cubicBezTo>
                  <a:cubicBezTo>
                    <a:pt x="8404" y="41328"/>
                    <a:pt x="8449" y="41283"/>
                    <a:pt x="8416" y="41234"/>
                  </a:cubicBezTo>
                  <a:cubicBezTo>
                    <a:pt x="7206" y="39452"/>
                    <a:pt x="5865" y="37480"/>
                    <a:pt x="5323" y="35377"/>
                  </a:cubicBezTo>
                  <a:cubicBezTo>
                    <a:pt x="4602" y="32589"/>
                    <a:pt x="5639" y="30438"/>
                    <a:pt x="6943" y="28073"/>
                  </a:cubicBezTo>
                  <a:cubicBezTo>
                    <a:pt x="8903" y="24540"/>
                    <a:pt x="10989" y="21056"/>
                    <a:pt x="12621" y="17349"/>
                  </a:cubicBezTo>
                  <a:cubicBezTo>
                    <a:pt x="14843" y="12309"/>
                    <a:pt x="15874" y="5399"/>
                    <a:pt x="10946" y="1514"/>
                  </a:cubicBezTo>
                  <a:cubicBezTo>
                    <a:pt x="9654" y="498"/>
                    <a:pt x="8045" y="1"/>
                    <a:pt x="64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0"/>
            <p:cNvSpPr/>
            <p:nvPr/>
          </p:nvSpPr>
          <p:spPr>
            <a:xfrm rot="10800000" flipH="1">
              <a:off x="9010845" y="1072238"/>
              <a:ext cx="285539" cy="323382"/>
            </a:xfrm>
            <a:custGeom>
              <a:avLst/>
              <a:gdLst/>
              <a:ahLst/>
              <a:cxnLst/>
              <a:rect l="l" t="t" r="r" b="b"/>
              <a:pathLst>
                <a:path w="15717" h="17800" extrusionOk="0">
                  <a:moveTo>
                    <a:pt x="10057" y="1"/>
                  </a:moveTo>
                  <a:cubicBezTo>
                    <a:pt x="6455" y="1"/>
                    <a:pt x="3237" y="4147"/>
                    <a:pt x="1871" y="7024"/>
                  </a:cubicBezTo>
                  <a:cubicBezTo>
                    <a:pt x="1" y="10956"/>
                    <a:pt x="1538" y="14376"/>
                    <a:pt x="3749" y="17772"/>
                  </a:cubicBezTo>
                  <a:cubicBezTo>
                    <a:pt x="3760" y="17791"/>
                    <a:pt x="3777" y="17799"/>
                    <a:pt x="3793" y="17799"/>
                  </a:cubicBezTo>
                  <a:cubicBezTo>
                    <a:pt x="3829" y="17799"/>
                    <a:pt x="3863" y="17763"/>
                    <a:pt x="3843" y="17718"/>
                  </a:cubicBezTo>
                  <a:cubicBezTo>
                    <a:pt x="1632" y="13185"/>
                    <a:pt x="614" y="9103"/>
                    <a:pt x="4213" y="4921"/>
                  </a:cubicBezTo>
                  <a:cubicBezTo>
                    <a:pt x="5446" y="3485"/>
                    <a:pt x="7222" y="1782"/>
                    <a:pt x="9158" y="1359"/>
                  </a:cubicBezTo>
                  <a:cubicBezTo>
                    <a:pt x="9396" y="1306"/>
                    <a:pt x="9643" y="1281"/>
                    <a:pt x="9891" y="1281"/>
                  </a:cubicBezTo>
                  <a:cubicBezTo>
                    <a:pt x="11128" y="1281"/>
                    <a:pt x="12412" y="1916"/>
                    <a:pt x="13048" y="2979"/>
                  </a:cubicBezTo>
                  <a:cubicBezTo>
                    <a:pt x="14337" y="5122"/>
                    <a:pt x="13082" y="7077"/>
                    <a:pt x="11236" y="7077"/>
                  </a:cubicBezTo>
                  <a:cubicBezTo>
                    <a:pt x="10557" y="7077"/>
                    <a:pt x="9798" y="6813"/>
                    <a:pt x="9056" y="6196"/>
                  </a:cubicBezTo>
                  <a:cubicBezTo>
                    <a:pt x="8969" y="6124"/>
                    <a:pt x="8868" y="6091"/>
                    <a:pt x="8771" y="6091"/>
                  </a:cubicBezTo>
                  <a:cubicBezTo>
                    <a:pt x="8531" y="6091"/>
                    <a:pt x="8314" y="6290"/>
                    <a:pt x="8377" y="6584"/>
                  </a:cubicBezTo>
                  <a:cubicBezTo>
                    <a:pt x="8682" y="7983"/>
                    <a:pt x="9804" y="8590"/>
                    <a:pt x="11019" y="8590"/>
                  </a:cubicBezTo>
                  <a:cubicBezTo>
                    <a:pt x="12390" y="8590"/>
                    <a:pt x="13880" y="7818"/>
                    <a:pt x="14448" y="6542"/>
                  </a:cubicBezTo>
                  <a:cubicBezTo>
                    <a:pt x="15716" y="3688"/>
                    <a:pt x="13329" y="155"/>
                    <a:pt x="10283" y="6"/>
                  </a:cubicBezTo>
                  <a:cubicBezTo>
                    <a:pt x="10208" y="3"/>
                    <a:pt x="10132" y="1"/>
                    <a:pt x="100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0"/>
            <p:cNvSpPr/>
            <p:nvPr/>
          </p:nvSpPr>
          <p:spPr>
            <a:xfrm rot="10800000" flipH="1">
              <a:off x="9150694" y="1241080"/>
              <a:ext cx="103391" cy="87295"/>
            </a:xfrm>
            <a:custGeom>
              <a:avLst/>
              <a:gdLst/>
              <a:ahLst/>
              <a:cxnLst/>
              <a:rect l="l" t="t" r="r" b="b"/>
              <a:pathLst>
                <a:path w="5691" h="4805" extrusionOk="0">
                  <a:moveTo>
                    <a:pt x="980" y="1"/>
                  </a:moveTo>
                  <a:cubicBezTo>
                    <a:pt x="834" y="1"/>
                    <a:pt x="692" y="42"/>
                    <a:pt x="573" y="136"/>
                  </a:cubicBezTo>
                  <a:cubicBezTo>
                    <a:pt x="388" y="279"/>
                    <a:pt x="298" y="518"/>
                    <a:pt x="245" y="749"/>
                  </a:cubicBezTo>
                  <a:cubicBezTo>
                    <a:pt x="1" y="1769"/>
                    <a:pt x="251" y="2900"/>
                    <a:pt x="906" y="3716"/>
                  </a:cubicBezTo>
                  <a:cubicBezTo>
                    <a:pt x="1466" y="4412"/>
                    <a:pt x="2082" y="4805"/>
                    <a:pt x="3349" y="4805"/>
                  </a:cubicBezTo>
                  <a:cubicBezTo>
                    <a:pt x="3579" y="4805"/>
                    <a:pt x="3830" y="4792"/>
                    <a:pt x="4106" y="4766"/>
                  </a:cubicBezTo>
                  <a:lnTo>
                    <a:pt x="5690" y="3121"/>
                  </a:lnTo>
                  <a:cubicBezTo>
                    <a:pt x="5684" y="2710"/>
                    <a:pt x="5363" y="2322"/>
                    <a:pt x="4964" y="2239"/>
                  </a:cubicBezTo>
                  <a:cubicBezTo>
                    <a:pt x="4906" y="2227"/>
                    <a:pt x="4848" y="2222"/>
                    <a:pt x="4790" y="2222"/>
                  </a:cubicBezTo>
                  <a:cubicBezTo>
                    <a:pt x="4438" y="2222"/>
                    <a:pt x="4087" y="2430"/>
                    <a:pt x="3939" y="2751"/>
                  </a:cubicBezTo>
                  <a:cubicBezTo>
                    <a:pt x="3903" y="2263"/>
                    <a:pt x="3796" y="1733"/>
                    <a:pt x="3427" y="1411"/>
                  </a:cubicBezTo>
                  <a:cubicBezTo>
                    <a:pt x="3259" y="1263"/>
                    <a:pt x="3026" y="1184"/>
                    <a:pt x="2802" y="1184"/>
                  </a:cubicBezTo>
                  <a:cubicBezTo>
                    <a:pt x="2532" y="1184"/>
                    <a:pt x="2274" y="1298"/>
                    <a:pt x="2157" y="1541"/>
                  </a:cubicBezTo>
                  <a:cubicBezTo>
                    <a:pt x="2080" y="1120"/>
                    <a:pt x="1991" y="678"/>
                    <a:pt x="1711" y="350"/>
                  </a:cubicBezTo>
                  <a:cubicBezTo>
                    <a:pt x="1533" y="142"/>
                    <a:pt x="1250" y="1"/>
                    <a:pt x="9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0"/>
            <p:cNvSpPr/>
            <p:nvPr/>
          </p:nvSpPr>
          <p:spPr>
            <a:xfrm rot="10800000" flipH="1">
              <a:off x="8990478" y="1589557"/>
              <a:ext cx="98323" cy="146448"/>
            </a:xfrm>
            <a:custGeom>
              <a:avLst/>
              <a:gdLst/>
              <a:ahLst/>
              <a:cxnLst/>
              <a:rect l="l" t="t" r="r" b="b"/>
              <a:pathLst>
                <a:path w="5412" h="8061" extrusionOk="0">
                  <a:moveTo>
                    <a:pt x="3170" y="1"/>
                  </a:moveTo>
                  <a:cubicBezTo>
                    <a:pt x="3094" y="1"/>
                    <a:pt x="3021" y="19"/>
                    <a:pt x="2956" y="62"/>
                  </a:cubicBezTo>
                  <a:cubicBezTo>
                    <a:pt x="2748" y="212"/>
                    <a:pt x="2789" y="534"/>
                    <a:pt x="2825" y="784"/>
                  </a:cubicBezTo>
                  <a:cubicBezTo>
                    <a:pt x="2874" y="1099"/>
                    <a:pt x="2874" y="1415"/>
                    <a:pt x="2838" y="1731"/>
                  </a:cubicBezTo>
                  <a:cubicBezTo>
                    <a:pt x="2819" y="1857"/>
                    <a:pt x="2819" y="2083"/>
                    <a:pt x="2748" y="2196"/>
                  </a:cubicBezTo>
                  <a:cubicBezTo>
                    <a:pt x="2705" y="2261"/>
                    <a:pt x="2677" y="2285"/>
                    <a:pt x="2649" y="2285"/>
                  </a:cubicBezTo>
                  <a:cubicBezTo>
                    <a:pt x="2610" y="2285"/>
                    <a:pt x="2571" y="2240"/>
                    <a:pt x="2492" y="2196"/>
                  </a:cubicBezTo>
                  <a:cubicBezTo>
                    <a:pt x="2369" y="2121"/>
                    <a:pt x="2231" y="2084"/>
                    <a:pt x="2097" y="2084"/>
                  </a:cubicBezTo>
                  <a:cubicBezTo>
                    <a:pt x="1833" y="2084"/>
                    <a:pt x="1584" y="2229"/>
                    <a:pt x="1497" y="2529"/>
                  </a:cubicBezTo>
                  <a:cubicBezTo>
                    <a:pt x="1241" y="3411"/>
                    <a:pt x="1295" y="4382"/>
                    <a:pt x="1688" y="5223"/>
                  </a:cubicBezTo>
                  <a:cubicBezTo>
                    <a:pt x="1467" y="5163"/>
                    <a:pt x="1246" y="5061"/>
                    <a:pt x="1050" y="4937"/>
                  </a:cubicBezTo>
                  <a:cubicBezTo>
                    <a:pt x="949" y="4874"/>
                    <a:pt x="839" y="4845"/>
                    <a:pt x="730" y="4845"/>
                  </a:cubicBezTo>
                  <a:cubicBezTo>
                    <a:pt x="425" y="4845"/>
                    <a:pt x="134" y="5071"/>
                    <a:pt x="85" y="5401"/>
                  </a:cubicBezTo>
                  <a:cubicBezTo>
                    <a:pt x="1" y="5943"/>
                    <a:pt x="31" y="6504"/>
                    <a:pt x="215" y="7016"/>
                  </a:cubicBezTo>
                  <a:lnTo>
                    <a:pt x="812" y="8022"/>
                  </a:lnTo>
                  <a:cubicBezTo>
                    <a:pt x="997" y="8048"/>
                    <a:pt x="1174" y="8060"/>
                    <a:pt x="1344" y="8060"/>
                  </a:cubicBezTo>
                  <a:cubicBezTo>
                    <a:pt x="2531" y="8060"/>
                    <a:pt x="3394" y="7458"/>
                    <a:pt x="4243" y="6479"/>
                  </a:cubicBezTo>
                  <a:cubicBezTo>
                    <a:pt x="4857" y="5770"/>
                    <a:pt x="5227" y="4865"/>
                    <a:pt x="5310" y="3936"/>
                  </a:cubicBezTo>
                  <a:cubicBezTo>
                    <a:pt x="5412" y="2875"/>
                    <a:pt x="5096" y="1928"/>
                    <a:pt x="4518" y="1046"/>
                  </a:cubicBezTo>
                  <a:cubicBezTo>
                    <a:pt x="4262" y="659"/>
                    <a:pt x="3940" y="313"/>
                    <a:pt x="3528" y="105"/>
                  </a:cubicBezTo>
                  <a:cubicBezTo>
                    <a:pt x="3419" y="46"/>
                    <a:pt x="3291" y="1"/>
                    <a:pt x="31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0"/>
            <p:cNvSpPr/>
            <p:nvPr/>
          </p:nvSpPr>
          <p:spPr>
            <a:xfrm rot="10800000" flipH="1">
              <a:off x="8942420" y="1305997"/>
              <a:ext cx="106752" cy="246042"/>
            </a:xfrm>
            <a:custGeom>
              <a:avLst/>
              <a:gdLst/>
              <a:ahLst/>
              <a:cxnLst/>
              <a:rect l="l" t="t" r="r" b="b"/>
              <a:pathLst>
                <a:path w="5876" h="13543" extrusionOk="0">
                  <a:moveTo>
                    <a:pt x="2241" y="1"/>
                  </a:moveTo>
                  <a:cubicBezTo>
                    <a:pt x="2367" y="1455"/>
                    <a:pt x="830" y="2478"/>
                    <a:pt x="383" y="3867"/>
                  </a:cubicBezTo>
                  <a:cubicBezTo>
                    <a:pt x="1" y="5035"/>
                    <a:pt x="454" y="6328"/>
                    <a:pt x="1158" y="7334"/>
                  </a:cubicBezTo>
                  <a:cubicBezTo>
                    <a:pt x="1860" y="8347"/>
                    <a:pt x="2802" y="9169"/>
                    <a:pt x="3553" y="10141"/>
                  </a:cubicBezTo>
                  <a:cubicBezTo>
                    <a:pt x="4309" y="11112"/>
                    <a:pt x="4887" y="12327"/>
                    <a:pt x="4691" y="13543"/>
                  </a:cubicBezTo>
                  <a:lnTo>
                    <a:pt x="5876" y="11434"/>
                  </a:lnTo>
                  <a:cubicBezTo>
                    <a:pt x="5035" y="10766"/>
                    <a:pt x="4672" y="9641"/>
                    <a:pt x="4619" y="8568"/>
                  </a:cubicBezTo>
                  <a:cubicBezTo>
                    <a:pt x="4565" y="7496"/>
                    <a:pt x="4779" y="6429"/>
                    <a:pt x="4862" y="5357"/>
                  </a:cubicBezTo>
                  <a:cubicBezTo>
                    <a:pt x="4952" y="4290"/>
                    <a:pt x="4905" y="3158"/>
                    <a:pt x="4380" y="2223"/>
                  </a:cubicBezTo>
                  <a:cubicBezTo>
                    <a:pt x="3874" y="1323"/>
                    <a:pt x="3088" y="590"/>
                    <a:pt x="2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0"/>
            <p:cNvSpPr/>
            <p:nvPr/>
          </p:nvSpPr>
          <p:spPr>
            <a:xfrm rot="10800000" flipH="1">
              <a:off x="9117571" y="1446378"/>
              <a:ext cx="100466" cy="112493"/>
            </a:xfrm>
            <a:custGeom>
              <a:avLst/>
              <a:gdLst/>
              <a:ahLst/>
              <a:cxnLst/>
              <a:rect l="l" t="t" r="r" b="b"/>
              <a:pathLst>
                <a:path w="5530" h="6192" extrusionOk="0">
                  <a:moveTo>
                    <a:pt x="5261" y="0"/>
                  </a:moveTo>
                  <a:cubicBezTo>
                    <a:pt x="5131" y="311"/>
                    <a:pt x="4821" y="514"/>
                    <a:pt x="4505" y="627"/>
                  </a:cubicBezTo>
                  <a:cubicBezTo>
                    <a:pt x="4189" y="740"/>
                    <a:pt x="3856" y="787"/>
                    <a:pt x="3540" y="901"/>
                  </a:cubicBezTo>
                  <a:cubicBezTo>
                    <a:pt x="2586" y="1252"/>
                    <a:pt x="1973" y="2164"/>
                    <a:pt x="1419" y="3022"/>
                  </a:cubicBezTo>
                  <a:cubicBezTo>
                    <a:pt x="1007" y="3671"/>
                    <a:pt x="591" y="4314"/>
                    <a:pt x="174" y="4963"/>
                  </a:cubicBezTo>
                  <a:lnTo>
                    <a:pt x="1" y="6192"/>
                  </a:lnTo>
                  <a:cubicBezTo>
                    <a:pt x="1062" y="4820"/>
                    <a:pt x="3075" y="4565"/>
                    <a:pt x="4296" y="3338"/>
                  </a:cubicBezTo>
                  <a:cubicBezTo>
                    <a:pt x="5148" y="2486"/>
                    <a:pt x="5530" y="1180"/>
                    <a:pt x="5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0"/>
            <p:cNvSpPr/>
            <p:nvPr/>
          </p:nvSpPr>
          <p:spPr>
            <a:xfrm rot="10800000" flipH="1">
              <a:off x="9037045" y="1172182"/>
              <a:ext cx="101011" cy="87931"/>
            </a:xfrm>
            <a:custGeom>
              <a:avLst/>
              <a:gdLst/>
              <a:ahLst/>
              <a:cxnLst/>
              <a:rect l="l" t="t" r="r" b="b"/>
              <a:pathLst>
                <a:path w="5560" h="4840" extrusionOk="0">
                  <a:moveTo>
                    <a:pt x="3039" y="1"/>
                  </a:moveTo>
                  <a:cubicBezTo>
                    <a:pt x="2194" y="1"/>
                    <a:pt x="1359" y="464"/>
                    <a:pt x="834" y="1145"/>
                  </a:cubicBezTo>
                  <a:cubicBezTo>
                    <a:pt x="239" y="1920"/>
                    <a:pt x="0" y="2956"/>
                    <a:pt x="203" y="3916"/>
                  </a:cubicBezTo>
                  <a:lnTo>
                    <a:pt x="430" y="4648"/>
                  </a:lnTo>
                  <a:lnTo>
                    <a:pt x="430" y="4648"/>
                  </a:lnTo>
                  <a:cubicBezTo>
                    <a:pt x="352" y="4155"/>
                    <a:pt x="749" y="3506"/>
                    <a:pt x="1174" y="3261"/>
                  </a:cubicBezTo>
                  <a:cubicBezTo>
                    <a:pt x="1656" y="2980"/>
                    <a:pt x="2235" y="2956"/>
                    <a:pt x="2794" y="2939"/>
                  </a:cubicBezTo>
                  <a:cubicBezTo>
                    <a:pt x="3349" y="2915"/>
                    <a:pt x="3932" y="2890"/>
                    <a:pt x="4408" y="2604"/>
                  </a:cubicBezTo>
                  <a:cubicBezTo>
                    <a:pt x="5219" y="2117"/>
                    <a:pt x="5458" y="1062"/>
                    <a:pt x="5559" y="121"/>
                  </a:cubicBezTo>
                  <a:lnTo>
                    <a:pt x="5559" y="121"/>
                  </a:lnTo>
                  <a:cubicBezTo>
                    <a:pt x="5363" y="284"/>
                    <a:pt x="5107" y="346"/>
                    <a:pt x="4847" y="346"/>
                  </a:cubicBezTo>
                  <a:cubicBezTo>
                    <a:pt x="4728" y="346"/>
                    <a:pt x="4608" y="333"/>
                    <a:pt x="4493" y="311"/>
                  </a:cubicBezTo>
                  <a:cubicBezTo>
                    <a:pt x="4130" y="239"/>
                    <a:pt x="3778" y="91"/>
                    <a:pt x="3408" y="31"/>
                  </a:cubicBezTo>
                  <a:cubicBezTo>
                    <a:pt x="3285" y="10"/>
                    <a:pt x="3162" y="1"/>
                    <a:pt x="3039" y="1"/>
                  </a:cubicBezTo>
                  <a:close/>
                  <a:moveTo>
                    <a:pt x="430" y="4648"/>
                  </a:moveTo>
                  <a:lnTo>
                    <a:pt x="430" y="4648"/>
                  </a:lnTo>
                  <a:cubicBezTo>
                    <a:pt x="441" y="4715"/>
                    <a:pt x="460" y="4779"/>
                    <a:pt x="489" y="4839"/>
                  </a:cubicBezTo>
                  <a:lnTo>
                    <a:pt x="430" y="46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0"/>
            <p:cNvSpPr/>
            <p:nvPr/>
          </p:nvSpPr>
          <p:spPr>
            <a:xfrm rot="10800000" flipH="1">
              <a:off x="7407394" y="175790"/>
              <a:ext cx="777496" cy="258596"/>
            </a:xfrm>
            <a:custGeom>
              <a:avLst/>
              <a:gdLst/>
              <a:ahLst/>
              <a:cxnLst/>
              <a:rect l="l" t="t" r="r" b="b"/>
              <a:pathLst>
                <a:path w="42796" h="14234" extrusionOk="0">
                  <a:moveTo>
                    <a:pt x="7139" y="0"/>
                  </a:moveTo>
                  <a:cubicBezTo>
                    <a:pt x="6998" y="0"/>
                    <a:pt x="6861" y="6"/>
                    <a:pt x="6727" y="18"/>
                  </a:cubicBezTo>
                  <a:cubicBezTo>
                    <a:pt x="1436" y="501"/>
                    <a:pt x="1" y="6953"/>
                    <a:pt x="2962" y="10706"/>
                  </a:cubicBezTo>
                  <a:cubicBezTo>
                    <a:pt x="4989" y="13285"/>
                    <a:pt x="7846" y="14234"/>
                    <a:pt x="10831" y="14234"/>
                  </a:cubicBezTo>
                  <a:cubicBezTo>
                    <a:pt x="13555" y="14234"/>
                    <a:pt x="16386" y="13443"/>
                    <a:pt x="18792" y="12380"/>
                  </a:cubicBezTo>
                  <a:cubicBezTo>
                    <a:pt x="22496" y="10748"/>
                    <a:pt x="25982" y="8663"/>
                    <a:pt x="29515" y="6708"/>
                  </a:cubicBezTo>
                  <a:cubicBezTo>
                    <a:pt x="31345" y="5695"/>
                    <a:pt x="33047" y="4848"/>
                    <a:pt x="35015" y="4848"/>
                  </a:cubicBezTo>
                  <a:cubicBezTo>
                    <a:pt x="35590" y="4848"/>
                    <a:pt x="36188" y="4921"/>
                    <a:pt x="36819" y="5083"/>
                  </a:cubicBezTo>
                  <a:cubicBezTo>
                    <a:pt x="38922" y="5624"/>
                    <a:pt x="40894" y="6971"/>
                    <a:pt x="42676" y="8181"/>
                  </a:cubicBezTo>
                  <a:cubicBezTo>
                    <a:pt x="42688" y="8189"/>
                    <a:pt x="42699" y="8192"/>
                    <a:pt x="42710" y="8192"/>
                  </a:cubicBezTo>
                  <a:cubicBezTo>
                    <a:pt x="42763" y="8192"/>
                    <a:pt x="42795" y="8107"/>
                    <a:pt x="42741" y="8067"/>
                  </a:cubicBezTo>
                  <a:cubicBezTo>
                    <a:pt x="40295" y="6223"/>
                    <a:pt x="37672" y="4416"/>
                    <a:pt x="34631" y="4416"/>
                  </a:cubicBezTo>
                  <a:cubicBezTo>
                    <a:pt x="34087" y="4416"/>
                    <a:pt x="33530" y="4474"/>
                    <a:pt x="32958" y="4599"/>
                  </a:cubicBezTo>
                  <a:cubicBezTo>
                    <a:pt x="28746" y="5517"/>
                    <a:pt x="24618" y="8187"/>
                    <a:pt x="20775" y="10051"/>
                  </a:cubicBezTo>
                  <a:cubicBezTo>
                    <a:pt x="17854" y="11469"/>
                    <a:pt x="14318" y="12975"/>
                    <a:pt x="10919" y="12975"/>
                  </a:cubicBezTo>
                  <a:cubicBezTo>
                    <a:pt x="9105" y="12975"/>
                    <a:pt x="7330" y="12546"/>
                    <a:pt x="5709" y="11445"/>
                  </a:cubicBezTo>
                  <a:cubicBezTo>
                    <a:pt x="2949" y="9568"/>
                    <a:pt x="1483" y="5517"/>
                    <a:pt x="3957" y="2770"/>
                  </a:cubicBezTo>
                  <a:cubicBezTo>
                    <a:pt x="4841" y="1787"/>
                    <a:pt x="6055" y="1345"/>
                    <a:pt x="7308" y="1345"/>
                  </a:cubicBezTo>
                  <a:cubicBezTo>
                    <a:pt x="7793" y="1345"/>
                    <a:pt x="8284" y="1411"/>
                    <a:pt x="8764" y="1538"/>
                  </a:cubicBezTo>
                  <a:cubicBezTo>
                    <a:pt x="10391" y="1967"/>
                    <a:pt x="14085" y="4142"/>
                    <a:pt x="11945" y="6590"/>
                  </a:cubicBezTo>
                  <a:cubicBezTo>
                    <a:pt x="11522" y="7078"/>
                    <a:pt x="11947" y="7731"/>
                    <a:pt x="12434" y="7731"/>
                  </a:cubicBezTo>
                  <a:cubicBezTo>
                    <a:pt x="12582" y="7731"/>
                    <a:pt x="12737" y="7670"/>
                    <a:pt x="12875" y="7525"/>
                  </a:cubicBezTo>
                  <a:cubicBezTo>
                    <a:pt x="16292" y="3895"/>
                    <a:pt x="10752" y="0"/>
                    <a:pt x="71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0"/>
            <p:cNvSpPr/>
            <p:nvPr/>
          </p:nvSpPr>
          <p:spPr>
            <a:xfrm rot="10800000" flipH="1">
              <a:off x="7850777" y="74749"/>
              <a:ext cx="326942" cy="250057"/>
            </a:xfrm>
            <a:custGeom>
              <a:avLst/>
              <a:gdLst/>
              <a:ahLst/>
              <a:cxnLst/>
              <a:rect l="l" t="t" r="r" b="b"/>
              <a:pathLst>
                <a:path w="17996" h="13764" extrusionOk="0">
                  <a:moveTo>
                    <a:pt x="10765" y="0"/>
                  </a:moveTo>
                  <a:cubicBezTo>
                    <a:pt x="9616" y="0"/>
                    <a:pt x="8432" y="252"/>
                    <a:pt x="7197" y="839"/>
                  </a:cubicBezTo>
                  <a:cubicBezTo>
                    <a:pt x="4260" y="2233"/>
                    <a:pt x="1" y="5557"/>
                    <a:pt x="179" y="9251"/>
                  </a:cubicBezTo>
                  <a:cubicBezTo>
                    <a:pt x="300" y="11728"/>
                    <a:pt x="2651" y="13764"/>
                    <a:pt x="5058" y="13764"/>
                  </a:cubicBezTo>
                  <a:cubicBezTo>
                    <a:pt x="5616" y="13764"/>
                    <a:pt x="6177" y="13654"/>
                    <a:pt x="6714" y="13416"/>
                  </a:cubicBezTo>
                  <a:cubicBezTo>
                    <a:pt x="9122" y="12343"/>
                    <a:pt x="9735" y="7999"/>
                    <a:pt x="6757" y="7345"/>
                  </a:cubicBezTo>
                  <a:cubicBezTo>
                    <a:pt x="6721" y="7337"/>
                    <a:pt x="6687" y="7333"/>
                    <a:pt x="6655" y="7333"/>
                  </a:cubicBezTo>
                  <a:cubicBezTo>
                    <a:pt x="6310" y="7333"/>
                    <a:pt x="6141" y="7745"/>
                    <a:pt x="6369" y="8024"/>
                  </a:cubicBezTo>
                  <a:cubicBezTo>
                    <a:pt x="8186" y="10209"/>
                    <a:pt x="6945" y="12543"/>
                    <a:pt x="4894" y="12543"/>
                  </a:cubicBezTo>
                  <a:cubicBezTo>
                    <a:pt x="4356" y="12543"/>
                    <a:pt x="3761" y="12382"/>
                    <a:pt x="3152" y="12016"/>
                  </a:cubicBezTo>
                  <a:cubicBezTo>
                    <a:pt x="1882" y="11252"/>
                    <a:pt x="1222" y="9555"/>
                    <a:pt x="1531" y="8131"/>
                  </a:cubicBezTo>
                  <a:cubicBezTo>
                    <a:pt x="1954" y="6195"/>
                    <a:pt x="3658" y="4413"/>
                    <a:pt x="5094" y="3179"/>
                  </a:cubicBezTo>
                  <a:cubicBezTo>
                    <a:pt x="7071" y="1482"/>
                    <a:pt x="9025" y="813"/>
                    <a:pt x="11015" y="813"/>
                  </a:cubicBezTo>
                  <a:cubicBezTo>
                    <a:pt x="13235" y="813"/>
                    <a:pt x="15500" y="1645"/>
                    <a:pt x="17891" y="2811"/>
                  </a:cubicBezTo>
                  <a:cubicBezTo>
                    <a:pt x="17900" y="2815"/>
                    <a:pt x="17909" y="2817"/>
                    <a:pt x="17917" y="2817"/>
                  </a:cubicBezTo>
                  <a:cubicBezTo>
                    <a:pt x="17968" y="2817"/>
                    <a:pt x="17996" y="2746"/>
                    <a:pt x="17945" y="2715"/>
                  </a:cubicBezTo>
                  <a:cubicBezTo>
                    <a:pt x="15616" y="1199"/>
                    <a:pt x="13275" y="0"/>
                    <a:pt x="107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0"/>
            <p:cNvSpPr/>
            <p:nvPr/>
          </p:nvSpPr>
          <p:spPr>
            <a:xfrm rot="10800000" flipH="1">
              <a:off x="7918748" y="100225"/>
              <a:ext cx="92127" cy="100702"/>
            </a:xfrm>
            <a:custGeom>
              <a:avLst/>
              <a:gdLst/>
              <a:ahLst/>
              <a:cxnLst/>
              <a:rect l="l" t="t" r="r" b="b"/>
              <a:pathLst>
                <a:path w="5071" h="5543" extrusionOk="0">
                  <a:moveTo>
                    <a:pt x="1663" y="1"/>
                  </a:moveTo>
                  <a:cubicBezTo>
                    <a:pt x="1400" y="1"/>
                    <a:pt x="1138" y="31"/>
                    <a:pt x="882" y="92"/>
                  </a:cubicBezTo>
                  <a:cubicBezTo>
                    <a:pt x="649" y="151"/>
                    <a:pt x="412" y="235"/>
                    <a:pt x="269" y="425"/>
                  </a:cubicBezTo>
                  <a:cubicBezTo>
                    <a:pt x="0" y="758"/>
                    <a:pt x="162" y="1283"/>
                    <a:pt x="489" y="1563"/>
                  </a:cubicBezTo>
                  <a:cubicBezTo>
                    <a:pt x="811" y="1838"/>
                    <a:pt x="1251" y="1926"/>
                    <a:pt x="1675" y="2009"/>
                  </a:cubicBezTo>
                  <a:cubicBezTo>
                    <a:pt x="1228" y="2218"/>
                    <a:pt x="1216" y="2910"/>
                    <a:pt x="1543" y="3273"/>
                  </a:cubicBezTo>
                  <a:cubicBezTo>
                    <a:pt x="1865" y="3642"/>
                    <a:pt x="2395" y="3755"/>
                    <a:pt x="2884" y="3785"/>
                  </a:cubicBezTo>
                  <a:cubicBezTo>
                    <a:pt x="2515" y="3964"/>
                    <a:pt x="2288" y="4404"/>
                    <a:pt x="2372" y="4810"/>
                  </a:cubicBezTo>
                  <a:cubicBezTo>
                    <a:pt x="2455" y="5215"/>
                    <a:pt x="2843" y="5531"/>
                    <a:pt x="3253" y="5542"/>
                  </a:cubicBezTo>
                  <a:lnTo>
                    <a:pt x="4897" y="3953"/>
                  </a:lnTo>
                  <a:cubicBezTo>
                    <a:pt x="5070" y="2152"/>
                    <a:pt x="4671" y="1415"/>
                    <a:pt x="3849" y="758"/>
                  </a:cubicBezTo>
                  <a:cubicBezTo>
                    <a:pt x="3238" y="268"/>
                    <a:pt x="2448" y="1"/>
                    <a:pt x="16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0"/>
            <p:cNvSpPr/>
            <p:nvPr/>
          </p:nvSpPr>
          <p:spPr>
            <a:xfrm rot="10800000" flipH="1">
              <a:off x="7512611" y="267038"/>
              <a:ext cx="150481" cy="96142"/>
            </a:xfrm>
            <a:custGeom>
              <a:avLst/>
              <a:gdLst/>
              <a:ahLst/>
              <a:cxnLst/>
              <a:rect l="l" t="t" r="r" b="b"/>
              <a:pathLst>
                <a:path w="8283" h="5292" extrusionOk="0">
                  <a:moveTo>
                    <a:pt x="6011" y="0"/>
                  </a:moveTo>
                  <a:cubicBezTo>
                    <a:pt x="5825" y="0"/>
                    <a:pt x="5638" y="15"/>
                    <a:pt x="5451" y="44"/>
                  </a:cubicBezTo>
                  <a:cubicBezTo>
                    <a:pt x="5005" y="108"/>
                    <a:pt x="4749" y="627"/>
                    <a:pt x="4986" y="1009"/>
                  </a:cubicBezTo>
                  <a:cubicBezTo>
                    <a:pt x="5112" y="1211"/>
                    <a:pt x="5214" y="1425"/>
                    <a:pt x="5279" y="1645"/>
                  </a:cubicBezTo>
                  <a:cubicBezTo>
                    <a:pt x="4774" y="1415"/>
                    <a:pt x="4223" y="1300"/>
                    <a:pt x="3674" y="1300"/>
                  </a:cubicBezTo>
                  <a:cubicBezTo>
                    <a:pt x="3304" y="1300"/>
                    <a:pt x="2935" y="1352"/>
                    <a:pt x="2580" y="1455"/>
                  </a:cubicBezTo>
                  <a:cubicBezTo>
                    <a:pt x="2127" y="1587"/>
                    <a:pt x="2027" y="2087"/>
                    <a:pt x="2247" y="2456"/>
                  </a:cubicBezTo>
                  <a:cubicBezTo>
                    <a:pt x="2324" y="2593"/>
                    <a:pt x="2407" y="2605"/>
                    <a:pt x="2247" y="2706"/>
                  </a:cubicBezTo>
                  <a:cubicBezTo>
                    <a:pt x="2139" y="2778"/>
                    <a:pt x="1906" y="2784"/>
                    <a:pt x="1782" y="2796"/>
                  </a:cubicBezTo>
                  <a:cubicBezTo>
                    <a:pt x="1640" y="2815"/>
                    <a:pt x="1499" y="2824"/>
                    <a:pt x="1357" y="2824"/>
                  </a:cubicBezTo>
                  <a:cubicBezTo>
                    <a:pt x="1184" y="2824"/>
                    <a:pt x="1011" y="2810"/>
                    <a:pt x="840" y="2784"/>
                  </a:cubicBezTo>
                  <a:cubicBezTo>
                    <a:pt x="738" y="2769"/>
                    <a:pt x="626" y="2754"/>
                    <a:pt x="519" y="2754"/>
                  </a:cubicBezTo>
                  <a:cubicBezTo>
                    <a:pt x="356" y="2754"/>
                    <a:pt x="203" y="2789"/>
                    <a:pt x="113" y="2915"/>
                  </a:cubicBezTo>
                  <a:cubicBezTo>
                    <a:pt x="0" y="3082"/>
                    <a:pt x="61" y="3314"/>
                    <a:pt x="155" y="3493"/>
                  </a:cubicBezTo>
                  <a:cubicBezTo>
                    <a:pt x="364" y="3897"/>
                    <a:pt x="710" y="4226"/>
                    <a:pt x="1097" y="4476"/>
                  </a:cubicBezTo>
                  <a:cubicBezTo>
                    <a:pt x="1872" y="4990"/>
                    <a:pt x="2699" y="5291"/>
                    <a:pt x="3608" y="5291"/>
                  </a:cubicBezTo>
                  <a:cubicBezTo>
                    <a:pt x="3732" y="5291"/>
                    <a:pt x="3858" y="5286"/>
                    <a:pt x="3985" y="5274"/>
                  </a:cubicBezTo>
                  <a:cubicBezTo>
                    <a:pt x="4915" y="5184"/>
                    <a:pt x="5821" y="4821"/>
                    <a:pt x="6531" y="4208"/>
                  </a:cubicBezTo>
                  <a:cubicBezTo>
                    <a:pt x="7656" y="3231"/>
                    <a:pt x="8282" y="2247"/>
                    <a:pt x="8073" y="776"/>
                  </a:cubicBezTo>
                  <a:lnTo>
                    <a:pt x="7067" y="174"/>
                  </a:lnTo>
                  <a:cubicBezTo>
                    <a:pt x="6728" y="56"/>
                    <a:pt x="6372" y="0"/>
                    <a:pt x="60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0"/>
            <p:cNvSpPr/>
            <p:nvPr/>
          </p:nvSpPr>
          <p:spPr>
            <a:xfrm rot="10800000" flipH="1">
              <a:off x="7697610" y="305230"/>
              <a:ext cx="245915" cy="102319"/>
            </a:xfrm>
            <a:custGeom>
              <a:avLst/>
              <a:gdLst/>
              <a:ahLst/>
              <a:cxnLst/>
              <a:rect l="l" t="t" r="r" b="b"/>
              <a:pathLst>
                <a:path w="13536" h="5632" extrusionOk="0">
                  <a:moveTo>
                    <a:pt x="4750" y="0"/>
                  </a:moveTo>
                  <a:cubicBezTo>
                    <a:pt x="4450" y="0"/>
                    <a:pt x="4152" y="43"/>
                    <a:pt x="3861" y="138"/>
                  </a:cubicBezTo>
                  <a:cubicBezTo>
                    <a:pt x="2524" y="568"/>
                    <a:pt x="1524" y="2009"/>
                    <a:pt x="159" y="2009"/>
                  </a:cubicBezTo>
                  <a:cubicBezTo>
                    <a:pt x="107" y="2009"/>
                    <a:pt x="54" y="2007"/>
                    <a:pt x="0" y="2003"/>
                  </a:cubicBezTo>
                  <a:lnTo>
                    <a:pt x="0" y="2003"/>
                  </a:lnTo>
                  <a:cubicBezTo>
                    <a:pt x="584" y="2849"/>
                    <a:pt x="1317" y="3636"/>
                    <a:pt x="2217" y="4136"/>
                  </a:cubicBezTo>
                  <a:cubicBezTo>
                    <a:pt x="2925" y="4533"/>
                    <a:pt x="3748" y="4657"/>
                    <a:pt x="4571" y="4657"/>
                  </a:cubicBezTo>
                  <a:cubicBezTo>
                    <a:pt x="4834" y="4657"/>
                    <a:pt x="5097" y="4644"/>
                    <a:pt x="5357" y="4624"/>
                  </a:cubicBezTo>
                  <a:cubicBezTo>
                    <a:pt x="6302" y="4545"/>
                    <a:pt x="7249" y="4372"/>
                    <a:pt x="8199" y="4372"/>
                  </a:cubicBezTo>
                  <a:cubicBezTo>
                    <a:pt x="8320" y="4372"/>
                    <a:pt x="8440" y="4374"/>
                    <a:pt x="8561" y="4380"/>
                  </a:cubicBezTo>
                  <a:cubicBezTo>
                    <a:pt x="9639" y="4433"/>
                    <a:pt x="10760" y="4791"/>
                    <a:pt x="11426" y="5632"/>
                  </a:cubicBezTo>
                  <a:lnTo>
                    <a:pt x="13535" y="4452"/>
                  </a:lnTo>
                  <a:lnTo>
                    <a:pt x="13535" y="4452"/>
                  </a:lnTo>
                  <a:cubicBezTo>
                    <a:pt x="13374" y="4478"/>
                    <a:pt x="13213" y="4490"/>
                    <a:pt x="13052" y="4490"/>
                  </a:cubicBezTo>
                  <a:cubicBezTo>
                    <a:pt x="12002" y="4490"/>
                    <a:pt x="10976" y="3965"/>
                    <a:pt x="10134" y="3314"/>
                  </a:cubicBezTo>
                  <a:cubicBezTo>
                    <a:pt x="9163" y="2557"/>
                    <a:pt x="8341" y="1621"/>
                    <a:pt x="7328" y="919"/>
                  </a:cubicBezTo>
                  <a:cubicBezTo>
                    <a:pt x="6572" y="391"/>
                    <a:pt x="5654" y="0"/>
                    <a:pt x="47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0"/>
            <p:cNvSpPr/>
            <p:nvPr/>
          </p:nvSpPr>
          <p:spPr>
            <a:xfrm rot="10800000" flipH="1">
              <a:off x="7690670" y="139688"/>
              <a:ext cx="112475" cy="97142"/>
            </a:xfrm>
            <a:custGeom>
              <a:avLst/>
              <a:gdLst/>
              <a:ahLst/>
              <a:cxnLst/>
              <a:rect l="l" t="t" r="r" b="b"/>
              <a:pathLst>
                <a:path w="6191" h="5347" extrusionOk="0">
                  <a:moveTo>
                    <a:pt x="6190" y="0"/>
                  </a:moveTo>
                  <a:lnTo>
                    <a:pt x="4964" y="179"/>
                  </a:lnTo>
                  <a:cubicBezTo>
                    <a:pt x="4314" y="589"/>
                    <a:pt x="3671" y="1007"/>
                    <a:pt x="3022" y="1424"/>
                  </a:cubicBezTo>
                  <a:cubicBezTo>
                    <a:pt x="2164" y="1972"/>
                    <a:pt x="1252" y="2586"/>
                    <a:pt x="900" y="3545"/>
                  </a:cubicBezTo>
                  <a:cubicBezTo>
                    <a:pt x="787" y="3855"/>
                    <a:pt x="740" y="4194"/>
                    <a:pt x="627" y="4510"/>
                  </a:cubicBezTo>
                  <a:cubicBezTo>
                    <a:pt x="512" y="4826"/>
                    <a:pt x="311" y="5136"/>
                    <a:pt x="1" y="5261"/>
                  </a:cubicBezTo>
                  <a:cubicBezTo>
                    <a:pt x="253" y="5318"/>
                    <a:pt x="512" y="5346"/>
                    <a:pt x="770" y="5346"/>
                  </a:cubicBezTo>
                  <a:cubicBezTo>
                    <a:pt x="1719" y="5346"/>
                    <a:pt x="2668" y="4970"/>
                    <a:pt x="3336" y="4296"/>
                  </a:cubicBezTo>
                  <a:cubicBezTo>
                    <a:pt x="4565" y="3075"/>
                    <a:pt x="4821" y="1061"/>
                    <a:pt x="6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0"/>
            <p:cNvSpPr/>
            <p:nvPr/>
          </p:nvSpPr>
          <p:spPr>
            <a:xfrm rot="10800000" flipH="1">
              <a:off x="7987046" y="216382"/>
              <a:ext cx="90274" cy="98595"/>
            </a:xfrm>
            <a:custGeom>
              <a:avLst/>
              <a:gdLst/>
              <a:ahLst/>
              <a:cxnLst/>
              <a:rect l="l" t="t" r="r" b="b"/>
              <a:pathLst>
                <a:path w="4969" h="5427" extrusionOk="0">
                  <a:moveTo>
                    <a:pt x="4790" y="302"/>
                  </a:moveTo>
                  <a:lnTo>
                    <a:pt x="4969" y="358"/>
                  </a:lnTo>
                  <a:cubicBezTo>
                    <a:pt x="4913" y="331"/>
                    <a:pt x="4853" y="313"/>
                    <a:pt x="4790" y="302"/>
                  </a:cubicBezTo>
                  <a:close/>
                  <a:moveTo>
                    <a:pt x="3365" y="1"/>
                  </a:moveTo>
                  <a:cubicBezTo>
                    <a:pt x="2618" y="1"/>
                    <a:pt x="1869" y="249"/>
                    <a:pt x="1276" y="708"/>
                  </a:cubicBezTo>
                  <a:cubicBezTo>
                    <a:pt x="501" y="1310"/>
                    <a:pt x="0" y="2311"/>
                    <a:pt x="162" y="3282"/>
                  </a:cubicBezTo>
                  <a:cubicBezTo>
                    <a:pt x="222" y="3652"/>
                    <a:pt x="371" y="3997"/>
                    <a:pt x="442" y="4367"/>
                  </a:cubicBezTo>
                  <a:cubicBezTo>
                    <a:pt x="514" y="4730"/>
                    <a:pt x="489" y="5141"/>
                    <a:pt x="250" y="5427"/>
                  </a:cubicBezTo>
                  <a:cubicBezTo>
                    <a:pt x="1193" y="5332"/>
                    <a:pt x="2247" y="5094"/>
                    <a:pt x="2736" y="4277"/>
                  </a:cubicBezTo>
                  <a:cubicBezTo>
                    <a:pt x="3022" y="3801"/>
                    <a:pt x="3052" y="3223"/>
                    <a:pt x="3069" y="2663"/>
                  </a:cubicBezTo>
                  <a:cubicBezTo>
                    <a:pt x="3087" y="2109"/>
                    <a:pt x="3110" y="1525"/>
                    <a:pt x="3390" y="1043"/>
                  </a:cubicBezTo>
                  <a:cubicBezTo>
                    <a:pt x="3617" y="657"/>
                    <a:pt x="4181" y="291"/>
                    <a:pt x="4654" y="291"/>
                  </a:cubicBezTo>
                  <a:cubicBezTo>
                    <a:pt x="4700" y="291"/>
                    <a:pt x="4746" y="295"/>
                    <a:pt x="4790" y="302"/>
                  </a:cubicBezTo>
                  <a:lnTo>
                    <a:pt x="4790" y="302"/>
                  </a:lnTo>
                  <a:lnTo>
                    <a:pt x="4047" y="72"/>
                  </a:lnTo>
                  <a:cubicBezTo>
                    <a:pt x="3823" y="24"/>
                    <a:pt x="3594" y="1"/>
                    <a:pt x="3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0"/>
            <p:cNvSpPr/>
            <p:nvPr/>
          </p:nvSpPr>
          <p:spPr>
            <a:xfrm rot="10800000" flipH="1">
              <a:off x="8032942" y="139723"/>
              <a:ext cx="777369" cy="25854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0"/>
            <p:cNvSpPr/>
            <p:nvPr/>
          </p:nvSpPr>
          <p:spPr>
            <a:xfrm rot="10800000" flipH="1">
              <a:off x="8040046" y="249284"/>
              <a:ext cx="326924" cy="250021"/>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0"/>
            <p:cNvSpPr/>
            <p:nvPr/>
          </p:nvSpPr>
          <p:spPr>
            <a:xfrm rot="10800000" flipH="1">
              <a:off x="8207003" y="373184"/>
              <a:ext cx="92037" cy="100612"/>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0"/>
            <p:cNvSpPr/>
            <p:nvPr/>
          </p:nvSpPr>
          <p:spPr>
            <a:xfrm rot="10800000" flipH="1">
              <a:off x="8554816" y="210876"/>
              <a:ext cx="150445" cy="96124"/>
            </a:xfrm>
            <a:custGeom>
              <a:avLst/>
              <a:gdLst/>
              <a:ahLst/>
              <a:cxnLst/>
              <a:rect l="l" t="t" r="r" b="b"/>
              <a:pathLst>
                <a:path w="8281" h="5291" extrusionOk="0">
                  <a:moveTo>
                    <a:pt x="4677" y="1"/>
                  </a:moveTo>
                  <a:cubicBezTo>
                    <a:pt x="4550" y="1"/>
                    <a:pt x="4421" y="7"/>
                    <a:pt x="4290" y="19"/>
                  </a:cubicBezTo>
                  <a:cubicBezTo>
                    <a:pt x="3361" y="103"/>
                    <a:pt x="2454" y="472"/>
                    <a:pt x="1752" y="1086"/>
                  </a:cubicBezTo>
                  <a:cubicBezTo>
                    <a:pt x="625" y="2056"/>
                    <a:pt x="0" y="3046"/>
                    <a:pt x="208" y="4517"/>
                  </a:cubicBezTo>
                  <a:lnTo>
                    <a:pt x="1209" y="5113"/>
                  </a:lnTo>
                  <a:cubicBezTo>
                    <a:pt x="1550" y="5236"/>
                    <a:pt x="1911" y="5290"/>
                    <a:pt x="2275" y="5290"/>
                  </a:cubicBezTo>
                  <a:cubicBezTo>
                    <a:pt x="2458" y="5290"/>
                    <a:pt x="2642" y="5277"/>
                    <a:pt x="2824" y="5251"/>
                  </a:cubicBezTo>
                  <a:cubicBezTo>
                    <a:pt x="3276" y="5179"/>
                    <a:pt x="3526" y="4666"/>
                    <a:pt x="3289" y="4280"/>
                  </a:cubicBezTo>
                  <a:cubicBezTo>
                    <a:pt x="3163" y="4083"/>
                    <a:pt x="3068" y="3862"/>
                    <a:pt x="3003" y="3648"/>
                  </a:cubicBezTo>
                  <a:lnTo>
                    <a:pt x="3003" y="3648"/>
                  </a:lnTo>
                  <a:cubicBezTo>
                    <a:pt x="3507" y="3879"/>
                    <a:pt x="4053" y="3991"/>
                    <a:pt x="4598" y="3991"/>
                  </a:cubicBezTo>
                  <a:cubicBezTo>
                    <a:pt x="4969" y="3991"/>
                    <a:pt x="5339" y="3939"/>
                    <a:pt x="5696" y="3838"/>
                  </a:cubicBezTo>
                  <a:cubicBezTo>
                    <a:pt x="6155" y="3708"/>
                    <a:pt x="6256" y="3200"/>
                    <a:pt x="6034" y="2837"/>
                  </a:cubicBezTo>
                  <a:cubicBezTo>
                    <a:pt x="5952" y="2700"/>
                    <a:pt x="5874" y="2683"/>
                    <a:pt x="6029" y="2581"/>
                  </a:cubicBezTo>
                  <a:cubicBezTo>
                    <a:pt x="6142" y="2515"/>
                    <a:pt x="6369" y="2510"/>
                    <a:pt x="6499" y="2493"/>
                  </a:cubicBezTo>
                  <a:cubicBezTo>
                    <a:pt x="6644" y="2476"/>
                    <a:pt x="6790" y="2467"/>
                    <a:pt x="6937" y="2467"/>
                  </a:cubicBezTo>
                  <a:cubicBezTo>
                    <a:pt x="7106" y="2467"/>
                    <a:pt x="7276" y="2479"/>
                    <a:pt x="7441" y="2504"/>
                  </a:cubicBezTo>
                  <a:cubicBezTo>
                    <a:pt x="7544" y="2521"/>
                    <a:pt x="7657" y="2537"/>
                    <a:pt x="7765" y="2537"/>
                  </a:cubicBezTo>
                  <a:cubicBezTo>
                    <a:pt x="7925" y="2537"/>
                    <a:pt x="8073" y="2501"/>
                    <a:pt x="8162" y="2372"/>
                  </a:cubicBezTo>
                  <a:cubicBezTo>
                    <a:pt x="8281" y="2212"/>
                    <a:pt x="8215" y="1979"/>
                    <a:pt x="8126" y="1801"/>
                  </a:cubicBezTo>
                  <a:cubicBezTo>
                    <a:pt x="7912" y="1396"/>
                    <a:pt x="7566" y="1068"/>
                    <a:pt x="7185" y="818"/>
                  </a:cubicBezTo>
                  <a:cubicBezTo>
                    <a:pt x="6407" y="306"/>
                    <a:pt x="5582" y="1"/>
                    <a:pt x="46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0"/>
            <p:cNvSpPr/>
            <p:nvPr/>
          </p:nvSpPr>
          <p:spPr>
            <a:xfrm rot="10800000" flipH="1">
              <a:off x="8274338" y="166507"/>
              <a:ext cx="245915" cy="102356"/>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0"/>
            <p:cNvSpPr/>
            <p:nvPr/>
          </p:nvSpPr>
          <p:spPr>
            <a:xfrm rot="10800000" flipH="1">
              <a:off x="8414731" y="337281"/>
              <a:ext cx="112366" cy="97033"/>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0"/>
            <p:cNvSpPr/>
            <p:nvPr/>
          </p:nvSpPr>
          <p:spPr>
            <a:xfrm rot="10800000" flipH="1">
              <a:off x="8140449" y="259080"/>
              <a:ext cx="90383" cy="98668"/>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0"/>
            <p:cNvSpPr/>
            <p:nvPr/>
          </p:nvSpPr>
          <p:spPr>
            <a:xfrm rot="10800000" flipH="1">
              <a:off x="9032503" y="252935"/>
              <a:ext cx="168304" cy="68146"/>
            </a:xfrm>
            <a:custGeom>
              <a:avLst/>
              <a:gdLst/>
              <a:ahLst/>
              <a:cxnLst/>
              <a:rect l="l" t="t" r="r" b="b"/>
              <a:pathLst>
                <a:path w="9264" h="3751" extrusionOk="0">
                  <a:moveTo>
                    <a:pt x="4471" y="1"/>
                  </a:moveTo>
                  <a:cubicBezTo>
                    <a:pt x="4450" y="1"/>
                    <a:pt x="4429" y="1"/>
                    <a:pt x="4408" y="2"/>
                  </a:cubicBezTo>
                  <a:cubicBezTo>
                    <a:pt x="2640" y="62"/>
                    <a:pt x="0" y="1349"/>
                    <a:pt x="0" y="1349"/>
                  </a:cubicBezTo>
                  <a:cubicBezTo>
                    <a:pt x="0" y="1349"/>
                    <a:pt x="2276" y="3208"/>
                    <a:pt x="3986" y="3672"/>
                  </a:cubicBezTo>
                  <a:cubicBezTo>
                    <a:pt x="4189" y="3727"/>
                    <a:pt x="4417" y="3750"/>
                    <a:pt x="4662" y="3750"/>
                  </a:cubicBezTo>
                  <a:cubicBezTo>
                    <a:pt x="6490" y="3750"/>
                    <a:pt x="9264" y="2421"/>
                    <a:pt x="9264" y="2421"/>
                  </a:cubicBezTo>
                  <a:cubicBezTo>
                    <a:pt x="9264" y="2421"/>
                    <a:pt x="6250" y="1"/>
                    <a:pt x="4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0"/>
            <p:cNvSpPr/>
            <p:nvPr/>
          </p:nvSpPr>
          <p:spPr>
            <a:xfrm rot="10800000" flipH="1">
              <a:off x="8915929" y="76103"/>
              <a:ext cx="76213" cy="168213"/>
            </a:xfrm>
            <a:custGeom>
              <a:avLst/>
              <a:gdLst/>
              <a:ahLst/>
              <a:cxnLst/>
              <a:rect l="l" t="t" r="r" b="b"/>
              <a:pathLst>
                <a:path w="4195" h="9259" extrusionOk="0">
                  <a:moveTo>
                    <a:pt x="2789" y="1"/>
                  </a:moveTo>
                  <a:cubicBezTo>
                    <a:pt x="2789" y="1"/>
                    <a:pt x="930" y="2277"/>
                    <a:pt x="465" y="3987"/>
                  </a:cubicBezTo>
                  <a:cubicBezTo>
                    <a:pt x="0" y="5691"/>
                    <a:pt x="1709" y="9259"/>
                    <a:pt x="1709" y="9259"/>
                  </a:cubicBezTo>
                  <a:cubicBezTo>
                    <a:pt x="1709" y="9259"/>
                    <a:pt x="4194" y="6179"/>
                    <a:pt x="4134" y="4410"/>
                  </a:cubicBezTo>
                  <a:cubicBezTo>
                    <a:pt x="4075" y="2640"/>
                    <a:pt x="2789" y="1"/>
                    <a:pt x="27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0"/>
            <p:cNvSpPr/>
            <p:nvPr/>
          </p:nvSpPr>
          <p:spPr>
            <a:xfrm rot="10800000" flipH="1">
              <a:off x="8778007" y="66045"/>
              <a:ext cx="380028" cy="417743"/>
            </a:xfrm>
            <a:custGeom>
              <a:avLst/>
              <a:gdLst/>
              <a:ahLst/>
              <a:cxnLst/>
              <a:rect l="l" t="t" r="r" b="b"/>
              <a:pathLst>
                <a:path w="20918" h="22994" extrusionOk="0">
                  <a:moveTo>
                    <a:pt x="13196" y="1"/>
                  </a:moveTo>
                  <a:cubicBezTo>
                    <a:pt x="13032" y="1"/>
                    <a:pt x="12867" y="11"/>
                    <a:pt x="12703" y="33"/>
                  </a:cubicBezTo>
                  <a:cubicBezTo>
                    <a:pt x="11433" y="193"/>
                    <a:pt x="10259" y="1057"/>
                    <a:pt x="9813" y="2249"/>
                  </a:cubicBezTo>
                  <a:cubicBezTo>
                    <a:pt x="9527" y="3017"/>
                    <a:pt x="9557" y="3917"/>
                    <a:pt x="9956" y="4632"/>
                  </a:cubicBezTo>
                  <a:cubicBezTo>
                    <a:pt x="10352" y="5331"/>
                    <a:pt x="11118" y="5825"/>
                    <a:pt x="11921" y="5825"/>
                  </a:cubicBezTo>
                  <a:cubicBezTo>
                    <a:pt x="11939" y="5825"/>
                    <a:pt x="11957" y="5825"/>
                    <a:pt x="11975" y="5824"/>
                  </a:cubicBezTo>
                  <a:cubicBezTo>
                    <a:pt x="12797" y="5800"/>
                    <a:pt x="13590" y="5209"/>
                    <a:pt x="13781" y="4411"/>
                  </a:cubicBezTo>
                  <a:cubicBezTo>
                    <a:pt x="13966" y="3613"/>
                    <a:pt x="13477" y="2690"/>
                    <a:pt x="12684" y="2464"/>
                  </a:cubicBezTo>
                  <a:cubicBezTo>
                    <a:pt x="13015" y="1905"/>
                    <a:pt x="13670" y="1597"/>
                    <a:pt x="14321" y="1597"/>
                  </a:cubicBezTo>
                  <a:cubicBezTo>
                    <a:pt x="14503" y="1597"/>
                    <a:pt x="14685" y="1621"/>
                    <a:pt x="14859" y="1670"/>
                  </a:cubicBezTo>
                  <a:cubicBezTo>
                    <a:pt x="15657" y="1898"/>
                    <a:pt x="16278" y="2588"/>
                    <a:pt x="16539" y="3375"/>
                  </a:cubicBezTo>
                  <a:cubicBezTo>
                    <a:pt x="16801" y="4161"/>
                    <a:pt x="16742" y="5030"/>
                    <a:pt x="16498" y="5824"/>
                  </a:cubicBezTo>
                  <a:cubicBezTo>
                    <a:pt x="15793" y="8092"/>
                    <a:pt x="13475" y="9722"/>
                    <a:pt x="11117" y="9722"/>
                  </a:cubicBezTo>
                  <a:cubicBezTo>
                    <a:pt x="10880" y="9722"/>
                    <a:pt x="10644" y="9705"/>
                    <a:pt x="10408" y="9672"/>
                  </a:cubicBezTo>
                  <a:cubicBezTo>
                    <a:pt x="10372" y="9655"/>
                    <a:pt x="10350" y="9649"/>
                    <a:pt x="10350" y="9649"/>
                  </a:cubicBezTo>
                  <a:lnTo>
                    <a:pt x="10350" y="9649"/>
                  </a:lnTo>
                  <a:cubicBezTo>
                    <a:pt x="10350" y="9649"/>
                    <a:pt x="10350" y="9672"/>
                    <a:pt x="10355" y="9707"/>
                  </a:cubicBezTo>
                  <a:cubicBezTo>
                    <a:pt x="10122" y="12311"/>
                    <a:pt x="7823" y="14575"/>
                    <a:pt x="5219" y="14761"/>
                  </a:cubicBezTo>
                  <a:cubicBezTo>
                    <a:pt x="5108" y="14768"/>
                    <a:pt x="4997" y="14771"/>
                    <a:pt x="4885" y="14771"/>
                  </a:cubicBezTo>
                  <a:cubicBezTo>
                    <a:pt x="4163" y="14771"/>
                    <a:pt x="3433" y="14618"/>
                    <a:pt x="2824" y="14242"/>
                  </a:cubicBezTo>
                  <a:cubicBezTo>
                    <a:pt x="2115" y="13801"/>
                    <a:pt x="1592" y="13045"/>
                    <a:pt x="1550" y="12210"/>
                  </a:cubicBezTo>
                  <a:cubicBezTo>
                    <a:pt x="1507" y="11382"/>
                    <a:pt x="2026" y="10524"/>
                    <a:pt x="2819" y="10279"/>
                  </a:cubicBezTo>
                  <a:cubicBezTo>
                    <a:pt x="2860" y="11097"/>
                    <a:pt x="3633" y="11787"/>
                    <a:pt x="4450" y="11787"/>
                  </a:cubicBezTo>
                  <a:cubicBezTo>
                    <a:pt x="4454" y="11787"/>
                    <a:pt x="4459" y="11787"/>
                    <a:pt x="4463" y="11786"/>
                  </a:cubicBezTo>
                  <a:cubicBezTo>
                    <a:pt x="5285" y="11786"/>
                    <a:pt x="6041" y="11150"/>
                    <a:pt x="6256" y="10357"/>
                  </a:cubicBezTo>
                  <a:cubicBezTo>
                    <a:pt x="6465" y="9565"/>
                    <a:pt x="6161" y="8677"/>
                    <a:pt x="5554" y="8118"/>
                  </a:cubicBezTo>
                  <a:cubicBezTo>
                    <a:pt x="5045" y="7649"/>
                    <a:pt x="4344" y="7415"/>
                    <a:pt x="3648" y="7415"/>
                  </a:cubicBezTo>
                  <a:cubicBezTo>
                    <a:pt x="3520" y="7415"/>
                    <a:pt x="3392" y="7423"/>
                    <a:pt x="3266" y="7438"/>
                  </a:cubicBezTo>
                  <a:cubicBezTo>
                    <a:pt x="2002" y="7598"/>
                    <a:pt x="900" y="8546"/>
                    <a:pt x="448" y="9738"/>
                  </a:cubicBezTo>
                  <a:cubicBezTo>
                    <a:pt x="0" y="10929"/>
                    <a:pt x="179" y="12317"/>
                    <a:pt x="835" y="13414"/>
                  </a:cubicBezTo>
                  <a:cubicBezTo>
                    <a:pt x="1689" y="14841"/>
                    <a:pt x="3354" y="15713"/>
                    <a:pt x="5006" y="15713"/>
                  </a:cubicBezTo>
                  <a:cubicBezTo>
                    <a:pt x="5451" y="15713"/>
                    <a:pt x="5895" y="15649"/>
                    <a:pt x="6322" y="15517"/>
                  </a:cubicBezTo>
                  <a:cubicBezTo>
                    <a:pt x="8246" y="14921"/>
                    <a:pt x="9539" y="13229"/>
                    <a:pt x="10630" y="11495"/>
                  </a:cubicBezTo>
                  <a:cubicBezTo>
                    <a:pt x="10861" y="12764"/>
                    <a:pt x="11266" y="14415"/>
                    <a:pt x="11898" y="15517"/>
                  </a:cubicBezTo>
                  <a:cubicBezTo>
                    <a:pt x="13060" y="17542"/>
                    <a:pt x="20917" y="22994"/>
                    <a:pt x="20917" y="22994"/>
                  </a:cubicBezTo>
                  <a:cubicBezTo>
                    <a:pt x="20917" y="22994"/>
                    <a:pt x="17409" y="14093"/>
                    <a:pt x="15711" y="12501"/>
                  </a:cubicBezTo>
                  <a:cubicBezTo>
                    <a:pt x="14776" y="11632"/>
                    <a:pt x="13262" y="10864"/>
                    <a:pt x="12082" y="10339"/>
                  </a:cubicBezTo>
                  <a:cubicBezTo>
                    <a:pt x="14018" y="9677"/>
                    <a:pt x="15962" y="8808"/>
                    <a:pt x="16980" y="7075"/>
                  </a:cubicBezTo>
                  <a:cubicBezTo>
                    <a:pt x="18052" y="5252"/>
                    <a:pt x="17707" y="2720"/>
                    <a:pt x="16188" y="1249"/>
                  </a:cubicBezTo>
                  <a:cubicBezTo>
                    <a:pt x="15395" y="476"/>
                    <a:pt x="14299" y="1"/>
                    <a:pt x="13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0"/>
            <p:cNvSpPr/>
            <p:nvPr/>
          </p:nvSpPr>
          <p:spPr>
            <a:xfrm rot="10800000" flipH="1">
              <a:off x="8066282" y="12"/>
              <a:ext cx="800878" cy="192321"/>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0"/>
            <p:cNvSpPr/>
            <p:nvPr/>
          </p:nvSpPr>
          <p:spPr>
            <a:xfrm rot="10800000" flipH="1">
              <a:off x="8244886" y="102335"/>
              <a:ext cx="96578" cy="120560"/>
            </a:xfrm>
            <a:custGeom>
              <a:avLst/>
              <a:gdLst/>
              <a:ahLst/>
              <a:cxnLst/>
              <a:rect l="l" t="t" r="r" b="b"/>
              <a:pathLst>
                <a:path w="5316" h="6636" extrusionOk="0">
                  <a:moveTo>
                    <a:pt x="2745" y="1"/>
                  </a:moveTo>
                  <a:cubicBezTo>
                    <a:pt x="2560" y="1"/>
                    <a:pt x="2377" y="33"/>
                    <a:pt x="2205" y="97"/>
                  </a:cubicBezTo>
                  <a:cubicBezTo>
                    <a:pt x="1603" y="330"/>
                    <a:pt x="1234" y="979"/>
                    <a:pt x="1359" y="1568"/>
                  </a:cubicBezTo>
                  <a:cubicBezTo>
                    <a:pt x="1437" y="1903"/>
                    <a:pt x="1675" y="2195"/>
                    <a:pt x="1997" y="2343"/>
                  </a:cubicBezTo>
                  <a:cubicBezTo>
                    <a:pt x="2152" y="2415"/>
                    <a:pt x="2313" y="2451"/>
                    <a:pt x="2469" y="2451"/>
                  </a:cubicBezTo>
                  <a:cubicBezTo>
                    <a:pt x="2625" y="2451"/>
                    <a:pt x="2777" y="2415"/>
                    <a:pt x="2914" y="2343"/>
                  </a:cubicBezTo>
                  <a:cubicBezTo>
                    <a:pt x="3099" y="2247"/>
                    <a:pt x="3170" y="2022"/>
                    <a:pt x="3075" y="1837"/>
                  </a:cubicBezTo>
                  <a:cubicBezTo>
                    <a:pt x="3009" y="1708"/>
                    <a:pt x="2877" y="1631"/>
                    <a:pt x="2742" y="1631"/>
                  </a:cubicBezTo>
                  <a:cubicBezTo>
                    <a:pt x="2683" y="1631"/>
                    <a:pt x="2624" y="1645"/>
                    <a:pt x="2568" y="1676"/>
                  </a:cubicBezTo>
                  <a:cubicBezTo>
                    <a:pt x="2537" y="1692"/>
                    <a:pt x="2504" y="1698"/>
                    <a:pt x="2472" y="1698"/>
                  </a:cubicBezTo>
                  <a:cubicBezTo>
                    <a:pt x="2409" y="1698"/>
                    <a:pt x="2351" y="1674"/>
                    <a:pt x="2318" y="1658"/>
                  </a:cubicBezTo>
                  <a:cubicBezTo>
                    <a:pt x="2211" y="1610"/>
                    <a:pt x="2122" y="1510"/>
                    <a:pt x="2098" y="1408"/>
                  </a:cubicBezTo>
                  <a:cubicBezTo>
                    <a:pt x="2051" y="1169"/>
                    <a:pt x="2230" y="902"/>
                    <a:pt x="2474" y="806"/>
                  </a:cubicBezTo>
                  <a:cubicBezTo>
                    <a:pt x="2558" y="774"/>
                    <a:pt x="2651" y="758"/>
                    <a:pt x="2748" y="758"/>
                  </a:cubicBezTo>
                  <a:cubicBezTo>
                    <a:pt x="2953" y="758"/>
                    <a:pt x="3173" y="829"/>
                    <a:pt x="3355" y="966"/>
                  </a:cubicBezTo>
                  <a:cubicBezTo>
                    <a:pt x="3611" y="1152"/>
                    <a:pt x="3820" y="1461"/>
                    <a:pt x="3968" y="1854"/>
                  </a:cubicBezTo>
                  <a:cubicBezTo>
                    <a:pt x="4482" y="3248"/>
                    <a:pt x="3927" y="4815"/>
                    <a:pt x="2646" y="5572"/>
                  </a:cubicBezTo>
                  <a:cubicBezTo>
                    <a:pt x="2337" y="5756"/>
                    <a:pt x="2032" y="5864"/>
                    <a:pt x="1752" y="5876"/>
                  </a:cubicBezTo>
                  <a:cubicBezTo>
                    <a:pt x="1728" y="5878"/>
                    <a:pt x="1704" y="5879"/>
                    <a:pt x="1679" y="5879"/>
                  </a:cubicBezTo>
                  <a:cubicBezTo>
                    <a:pt x="1409" y="5879"/>
                    <a:pt x="1159" y="5791"/>
                    <a:pt x="984" y="5632"/>
                  </a:cubicBezTo>
                  <a:cubicBezTo>
                    <a:pt x="805" y="5459"/>
                    <a:pt x="715" y="5197"/>
                    <a:pt x="781" y="4988"/>
                  </a:cubicBezTo>
                  <a:cubicBezTo>
                    <a:pt x="832" y="4812"/>
                    <a:pt x="1015" y="4670"/>
                    <a:pt x="1184" y="4670"/>
                  </a:cubicBezTo>
                  <a:cubicBezTo>
                    <a:pt x="1197" y="4670"/>
                    <a:pt x="1210" y="4671"/>
                    <a:pt x="1223" y="4673"/>
                  </a:cubicBezTo>
                  <a:cubicBezTo>
                    <a:pt x="1241" y="4675"/>
                    <a:pt x="1259" y="4676"/>
                    <a:pt x="1277" y="4676"/>
                  </a:cubicBezTo>
                  <a:cubicBezTo>
                    <a:pt x="1458" y="4676"/>
                    <a:pt x="1619" y="4541"/>
                    <a:pt x="1652" y="4351"/>
                  </a:cubicBezTo>
                  <a:cubicBezTo>
                    <a:pt x="1681" y="4148"/>
                    <a:pt x="1538" y="3952"/>
                    <a:pt x="1330" y="3922"/>
                  </a:cubicBezTo>
                  <a:cubicBezTo>
                    <a:pt x="1281" y="3915"/>
                    <a:pt x="1233" y="3912"/>
                    <a:pt x="1184" y="3912"/>
                  </a:cubicBezTo>
                  <a:cubicBezTo>
                    <a:pt x="685" y="3912"/>
                    <a:pt x="207" y="4263"/>
                    <a:pt x="55" y="4774"/>
                  </a:cubicBezTo>
                  <a:cubicBezTo>
                    <a:pt x="19" y="4887"/>
                    <a:pt x="0" y="5006"/>
                    <a:pt x="0" y="5126"/>
                  </a:cubicBezTo>
                  <a:cubicBezTo>
                    <a:pt x="0" y="5513"/>
                    <a:pt x="173" y="5912"/>
                    <a:pt x="472" y="6185"/>
                  </a:cubicBezTo>
                  <a:cubicBezTo>
                    <a:pt x="789" y="6475"/>
                    <a:pt x="1231" y="6635"/>
                    <a:pt x="1696" y="6635"/>
                  </a:cubicBezTo>
                  <a:cubicBezTo>
                    <a:pt x="1729" y="6635"/>
                    <a:pt x="1762" y="6634"/>
                    <a:pt x="1795" y="6633"/>
                  </a:cubicBezTo>
                  <a:cubicBezTo>
                    <a:pt x="2200" y="6609"/>
                    <a:pt x="2617" y="6471"/>
                    <a:pt x="3033" y="6221"/>
                  </a:cubicBezTo>
                  <a:cubicBezTo>
                    <a:pt x="4625" y="5274"/>
                    <a:pt x="5315" y="3326"/>
                    <a:pt x="4677" y="1593"/>
                  </a:cubicBezTo>
                  <a:cubicBezTo>
                    <a:pt x="4476" y="1051"/>
                    <a:pt x="4183" y="639"/>
                    <a:pt x="3802" y="359"/>
                  </a:cubicBezTo>
                  <a:cubicBezTo>
                    <a:pt x="3483" y="122"/>
                    <a:pt x="3109" y="1"/>
                    <a:pt x="2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0"/>
            <p:cNvSpPr/>
            <p:nvPr/>
          </p:nvSpPr>
          <p:spPr>
            <a:xfrm rot="10800000" flipH="1">
              <a:off x="8337658" y="67095"/>
              <a:ext cx="82826" cy="34972"/>
            </a:xfrm>
            <a:custGeom>
              <a:avLst/>
              <a:gdLst/>
              <a:ahLst/>
              <a:cxnLst/>
              <a:rect l="l" t="t" r="r" b="b"/>
              <a:pathLst>
                <a:path w="4559" h="1925" extrusionOk="0">
                  <a:moveTo>
                    <a:pt x="2366" y="1"/>
                  </a:moveTo>
                  <a:cubicBezTo>
                    <a:pt x="2022" y="1"/>
                    <a:pt x="1681" y="92"/>
                    <a:pt x="1413" y="305"/>
                  </a:cubicBezTo>
                  <a:cubicBezTo>
                    <a:pt x="1180" y="489"/>
                    <a:pt x="1026" y="758"/>
                    <a:pt x="811" y="965"/>
                  </a:cubicBezTo>
                  <a:cubicBezTo>
                    <a:pt x="645" y="1126"/>
                    <a:pt x="419" y="1260"/>
                    <a:pt x="195" y="1260"/>
                  </a:cubicBezTo>
                  <a:cubicBezTo>
                    <a:pt x="130" y="1260"/>
                    <a:pt x="64" y="1248"/>
                    <a:pt x="0" y="1222"/>
                  </a:cubicBezTo>
                  <a:lnTo>
                    <a:pt x="0" y="1222"/>
                  </a:lnTo>
                  <a:cubicBezTo>
                    <a:pt x="533" y="1567"/>
                    <a:pt x="1130" y="1924"/>
                    <a:pt x="1743" y="1924"/>
                  </a:cubicBezTo>
                  <a:cubicBezTo>
                    <a:pt x="1851" y="1924"/>
                    <a:pt x="1959" y="1913"/>
                    <a:pt x="2068" y="1889"/>
                  </a:cubicBezTo>
                  <a:cubicBezTo>
                    <a:pt x="2527" y="1787"/>
                    <a:pt x="2896" y="1466"/>
                    <a:pt x="3272" y="1192"/>
                  </a:cubicBezTo>
                  <a:cubicBezTo>
                    <a:pt x="3606" y="947"/>
                    <a:pt x="3999" y="717"/>
                    <a:pt x="4409" y="717"/>
                  </a:cubicBezTo>
                  <a:cubicBezTo>
                    <a:pt x="4459" y="717"/>
                    <a:pt x="4509" y="721"/>
                    <a:pt x="4559" y="728"/>
                  </a:cubicBezTo>
                  <a:lnTo>
                    <a:pt x="4088" y="596"/>
                  </a:lnTo>
                  <a:cubicBezTo>
                    <a:pt x="3671" y="370"/>
                    <a:pt x="3242" y="143"/>
                    <a:pt x="2777" y="43"/>
                  </a:cubicBezTo>
                  <a:cubicBezTo>
                    <a:pt x="2643" y="15"/>
                    <a:pt x="2504" y="1"/>
                    <a:pt x="2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20"/>
            <p:cNvSpPr/>
            <p:nvPr/>
          </p:nvSpPr>
          <p:spPr>
            <a:xfrm rot="10800000" flipH="1">
              <a:off x="8167285" y="136394"/>
              <a:ext cx="74905" cy="40822"/>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20"/>
            <p:cNvSpPr/>
            <p:nvPr/>
          </p:nvSpPr>
          <p:spPr>
            <a:xfrm flipH="1">
              <a:off x="6743020" y="73350"/>
              <a:ext cx="534542" cy="177781"/>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0"/>
            <p:cNvSpPr/>
            <p:nvPr/>
          </p:nvSpPr>
          <p:spPr>
            <a:xfrm flipH="1">
              <a:off x="6564818" y="238888"/>
              <a:ext cx="800878" cy="192321"/>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0"/>
            <p:cNvSpPr/>
            <p:nvPr/>
          </p:nvSpPr>
          <p:spPr>
            <a:xfrm flipH="1">
              <a:off x="7189789" y="254005"/>
              <a:ext cx="74905" cy="40822"/>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blipFill>
          <a:blip r:embed="rId2" cstate="print">
            <a:alphaModFix/>
          </a:blip>
          <a:stretch>
            <a:fillRect/>
          </a:stretch>
        </a:blipFill>
        <a:effectLst/>
      </p:bgPr>
    </p:bg>
    <p:spTree>
      <p:nvGrpSpPr>
        <p:cNvPr id="1" name="Shape 2428"/>
        <p:cNvGrpSpPr/>
        <p:nvPr/>
      </p:nvGrpSpPr>
      <p:grpSpPr>
        <a:xfrm>
          <a:off x="0" y="0"/>
          <a:ext cx="0" cy="0"/>
          <a:chOff x="0" y="0"/>
          <a:chExt cx="0" cy="0"/>
        </a:xfrm>
      </p:grpSpPr>
      <p:grpSp>
        <p:nvGrpSpPr>
          <p:cNvPr id="2429" name="Google Shape;2429;p23"/>
          <p:cNvGrpSpPr/>
          <p:nvPr/>
        </p:nvGrpSpPr>
        <p:grpSpPr>
          <a:xfrm>
            <a:off x="525493" y="65058"/>
            <a:ext cx="8093014" cy="5013385"/>
            <a:chOff x="549713" y="89579"/>
            <a:chExt cx="8093014" cy="5013385"/>
          </a:xfrm>
        </p:grpSpPr>
        <p:sp>
          <p:nvSpPr>
            <p:cNvPr id="2430" name="Google Shape;2430;p23"/>
            <p:cNvSpPr/>
            <p:nvPr/>
          </p:nvSpPr>
          <p:spPr>
            <a:xfrm>
              <a:off x="8276111" y="3944699"/>
              <a:ext cx="366616" cy="630837"/>
            </a:xfrm>
            <a:custGeom>
              <a:avLst/>
              <a:gdLst/>
              <a:ahLst/>
              <a:cxnLst/>
              <a:rect l="l" t="t" r="r" b="b"/>
              <a:pathLst>
                <a:path w="14121" h="24298" extrusionOk="0">
                  <a:moveTo>
                    <a:pt x="5046" y="0"/>
                  </a:moveTo>
                  <a:cubicBezTo>
                    <a:pt x="4578" y="0"/>
                    <a:pt x="4113" y="62"/>
                    <a:pt x="3665" y="192"/>
                  </a:cubicBezTo>
                  <a:cubicBezTo>
                    <a:pt x="1556" y="800"/>
                    <a:pt x="1" y="2860"/>
                    <a:pt x="1" y="4988"/>
                  </a:cubicBezTo>
                  <a:cubicBezTo>
                    <a:pt x="1" y="5100"/>
                    <a:pt x="6" y="5208"/>
                    <a:pt x="14" y="5321"/>
                  </a:cubicBezTo>
                  <a:cubicBezTo>
                    <a:pt x="190" y="7600"/>
                    <a:pt x="2280" y="9564"/>
                    <a:pt x="4510" y="9564"/>
                  </a:cubicBezTo>
                  <a:cubicBezTo>
                    <a:pt x="4536" y="9564"/>
                    <a:pt x="4563" y="9564"/>
                    <a:pt x="4589" y="9563"/>
                  </a:cubicBezTo>
                  <a:cubicBezTo>
                    <a:pt x="4791" y="9557"/>
                    <a:pt x="4958" y="9390"/>
                    <a:pt x="4958" y="9181"/>
                  </a:cubicBezTo>
                  <a:lnTo>
                    <a:pt x="4958" y="9176"/>
                  </a:lnTo>
                  <a:cubicBezTo>
                    <a:pt x="4952" y="8970"/>
                    <a:pt x="4785" y="8806"/>
                    <a:pt x="4581" y="8806"/>
                  </a:cubicBezTo>
                  <a:cubicBezTo>
                    <a:pt x="4578" y="8806"/>
                    <a:pt x="4574" y="8807"/>
                    <a:pt x="4571" y="8807"/>
                  </a:cubicBezTo>
                  <a:cubicBezTo>
                    <a:pt x="4551" y="8807"/>
                    <a:pt x="4531" y="8807"/>
                    <a:pt x="4511" y="8807"/>
                  </a:cubicBezTo>
                  <a:cubicBezTo>
                    <a:pt x="2657" y="8807"/>
                    <a:pt x="917" y="7172"/>
                    <a:pt x="770" y="5262"/>
                  </a:cubicBezTo>
                  <a:cubicBezTo>
                    <a:pt x="621" y="3385"/>
                    <a:pt x="1985" y="1460"/>
                    <a:pt x="3874" y="918"/>
                  </a:cubicBezTo>
                  <a:cubicBezTo>
                    <a:pt x="4258" y="808"/>
                    <a:pt x="4657" y="755"/>
                    <a:pt x="5058" y="755"/>
                  </a:cubicBezTo>
                  <a:cubicBezTo>
                    <a:pt x="6569" y="755"/>
                    <a:pt x="8115" y="1505"/>
                    <a:pt x="9033" y="2771"/>
                  </a:cubicBezTo>
                  <a:cubicBezTo>
                    <a:pt x="10677" y="5023"/>
                    <a:pt x="10260" y="8139"/>
                    <a:pt x="9694" y="11136"/>
                  </a:cubicBezTo>
                  <a:lnTo>
                    <a:pt x="8521" y="17331"/>
                  </a:lnTo>
                  <a:cubicBezTo>
                    <a:pt x="8277" y="18613"/>
                    <a:pt x="8008" y="20061"/>
                    <a:pt x="8342" y="21461"/>
                  </a:cubicBezTo>
                  <a:cubicBezTo>
                    <a:pt x="8621" y="22610"/>
                    <a:pt x="9724" y="23801"/>
                    <a:pt x="10856" y="24172"/>
                  </a:cubicBezTo>
                  <a:cubicBezTo>
                    <a:pt x="11116" y="24256"/>
                    <a:pt x="11370" y="24297"/>
                    <a:pt x="11616" y="24297"/>
                  </a:cubicBezTo>
                  <a:cubicBezTo>
                    <a:pt x="12119" y="24297"/>
                    <a:pt x="12587" y="24123"/>
                    <a:pt x="12995" y="23779"/>
                  </a:cubicBezTo>
                  <a:cubicBezTo>
                    <a:pt x="14120" y="22825"/>
                    <a:pt x="14032" y="21472"/>
                    <a:pt x="13364" y="20626"/>
                  </a:cubicBezTo>
                  <a:cubicBezTo>
                    <a:pt x="13000" y="20163"/>
                    <a:pt x="12422" y="19824"/>
                    <a:pt x="11764" y="19824"/>
                  </a:cubicBezTo>
                  <a:cubicBezTo>
                    <a:pt x="11346" y="19824"/>
                    <a:pt x="10894" y="19961"/>
                    <a:pt x="10444" y="20293"/>
                  </a:cubicBezTo>
                  <a:cubicBezTo>
                    <a:pt x="10273" y="20418"/>
                    <a:pt x="10243" y="20650"/>
                    <a:pt x="10361" y="20823"/>
                  </a:cubicBezTo>
                  <a:cubicBezTo>
                    <a:pt x="10436" y="20923"/>
                    <a:pt x="10551" y="20976"/>
                    <a:pt x="10666" y="20976"/>
                  </a:cubicBezTo>
                  <a:cubicBezTo>
                    <a:pt x="10745" y="20976"/>
                    <a:pt x="10824" y="20951"/>
                    <a:pt x="10892" y="20900"/>
                  </a:cubicBezTo>
                  <a:cubicBezTo>
                    <a:pt x="11202" y="20670"/>
                    <a:pt x="11499" y="20578"/>
                    <a:pt x="11767" y="20578"/>
                  </a:cubicBezTo>
                  <a:cubicBezTo>
                    <a:pt x="12195" y="20578"/>
                    <a:pt x="12551" y="20812"/>
                    <a:pt x="12775" y="21098"/>
                  </a:cubicBezTo>
                  <a:cubicBezTo>
                    <a:pt x="13204" y="21639"/>
                    <a:pt x="13298" y="22527"/>
                    <a:pt x="12506" y="23199"/>
                  </a:cubicBezTo>
                  <a:cubicBezTo>
                    <a:pt x="12238" y="23425"/>
                    <a:pt x="11938" y="23537"/>
                    <a:pt x="11610" y="23537"/>
                  </a:cubicBezTo>
                  <a:cubicBezTo>
                    <a:pt x="11443" y="23537"/>
                    <a:pt x="11269" y="23508"/>
                    <a:pt x="11088" y="23450"/>
                  </a:cubicBezTo>
                  <a:cubicBezTo>
                    <a:pt x="10201" y="23158"/>
                    <a:pt x="9300" y="22187"/>
                    <a:pt x="9080" y="21282"/>
                  </a:cubicBezTo>
                  <a:cubicBezTo>
                    <a:pt x="8777" y="20042"/>
                    <a:pt x="9039" y="18678"/>
                    <a:pt x="9265" y="17469"/>
                  </a:cubicBezTo>
                  <a:lnTo>
                    <a:pt x="10433" y="11273"/>
                  </a:lnTo>
                  <a:cubicBezTo>
                    <a:pt x="11035" y="8115"/>
                    <a:pt x="11464" y="4826"/>
                    <a:pt x="9647" y="2324"/>
                  </a:cubicBezTo>
                  <a:cubicBezTo>
                    <a:pt x="8584" y="867"/>
                    <a:pt x="6795" y="0"/>
                    <a:pt x="5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23"/>
            <p:cNvSpPr/>
            <p:nvPr/>
          </p:nvSpPr>
          <p:spPr>
            <a:xfrm>
              <a:off x="7984266" y="4170858"/>
              <a:ext cx="558869" cy="485213"/>
            </a:xfrm>
            <a:custGeom>
              <a:avLst/>
              <a:gdLst/>
              <a:ahLst/>
              <a:cxnLst/>
              <a:rect l="l" t="t" r="r" b="b"/>
              <a:pathLst>
                <a:path w="21526" h="18689" extrusionOk="0">
                  <a:moveTo>
                    <a:pt x="5139" y="0"/>
                  </a:moveTo>
                  <a:cubicBezTo>
                    <a:pt x="3486" y="0"/>
                    <a:pt x="1803" y="832"/>
                    <a:pt x="858" y="2252"/>
                  </a:cubicBezTo>
                  <a:cubicBezTo>
                    <a:pt x="286" y="3115"/>
                    <a:pt x="0" y="4165"/>
                    <a:pt x="0" y="5219"/>
                  </a:cubicBezTo>
                  <a:cubicBezTo>
                    <a:pt x="0" y="6417"/>
                    <a:pt x="364" y="7619"/>
                    <a:pt x="1078" y="8597"/>
                  </a:cubicBezTo>
                  <a:cubicBezTo>
                    <a:pt x="2907" y="11087"/>
                    <a:pt x="6179" y="11677"/>
                    <a:pt x="9366" y="12065"/>
                  </a:cubicBezTo>
                  <a:lnTo>
                    <a:pt x="15627" y="12827"/>
                  </a:lnTo>
                  <a:cubicBezTo>
                    <a:pt x="16842" y="12976"/>
                    <a:pt x="18218" y="13149"/>
                    <a:pt x="19315" y="13809"/>
                  </a:cubicBezTo>
                  <a:cubicBezTo>
                    <a:pt x="20107" y="14293"/>
                    <a:pt x="20763" y="15448"/>
                    <a:pt x="20769" y="16383"/>
                  </a:cubicBezTo>
                  <a:cubicBezTo>
                    <a:pt x="20750" y="16955"/>
                    <a:pt x="20549" y="17378"/>
                    <a:pt x="20101" y="17658"/>
                  </a:cubicBezTo>
                  <a:cubicBezTo>
                    <a:pt x="19795" y="17851"/>
                    <a:pt x="19497" y="17932"/>
                    <a:pt x="19222" y="17932"/>
                  </a:cubicBezTo>
                  <a:cubicBezTo>
                    <a:pt x="18705" y="17932"/>
                    <a:pt x="18269" y="17644"/>
                    <a:pt x="18016" y="17271"/>
                  </a:cubicBezTo>
                  <a:cubicBezTo>
                    <a:pt x="17682" y="16783"/>
                    <a:pt x="17587" y="16008"/>
                    <a:pt x="18397" y="15418"/>
                  </a:cubicBezTo>
                  <a:cubicBezTo>
                    <a:pt x="18570" y="15299"/>
                    <a:pt x="18605" y="15060"/>
                    <a:pt x="18487" y="14895"/>
                  </a:cubicBezTo>
                  <a:cubicBezTo>
                    <a:pt x="18411" y="14791"/>
                    <a:pt x="18296" y="14736"/>
                    <a:pt x="18179" y="14736"/>
                  </a:cubicBezTo>
                  <a:cubicBezTo>
                    <a:pt x="18101" y="14736"/>
                    <a:pt x="18023" y="14760"/>
                    <a:pt x="17956" y="14810"/>
                  </a:cubicBezTo>
                  <a:cubicBezTo>
                    <a:pt x="16795" y="15651"/>
                    <a:pt x="16848" y="16896"/>
                    <a:pt x="17384" y="17694"/>
                  </a:cubicBezTo>
                  <a:cubicBezTo>
                    <a:pt x="17780" y="18276"/>
                    <a:pt x="18454" y="18689"/>
                    <a:pt x="19221" y="18689"/>
                  </a:cubicBezTo>
                  <a:cubicBezTo>
                    <a:pt x="19632" y="18689"/>
                    <a:pt x="20069" y="18570"/>
                    <a:pt x="20506" y="18296"/>
                  </a:cubicBezTo>
                  <a:cubicBezTo>
                    <a:pt x="21179" y="17873"/>
                    <a:pt x="21519" y="17241"/>
                    <a:pt x="21525" y="16377"/>
                  </a:cubicBezTo>
                  <a:cubicBezTo>
                    <a:pt x="21519" y="15192"/>
                    <a:pt x="20714" y="13781"/>
                    <a:pt x="19708" y="13166"/>
                  </a:cubicBezTo>
                  <a:cubicBezTo>
                    <a:pt x="18475" y="12415"/>
                    <a:pt x="17010" y="12236"/>
                    <a:pt x="15716" y="12076"/>
                  </a:cubicBezTo>
                  <a:lnTo>
                    <a:pt x="9460" y="11314"/>
                  </a:lnTo>
                  <a:cubicBezTo>
                    <a:pt x="6435" y="10944"/>
                    <a:pt x="3336" y="10396"/>
                    <a:pt x="1686" y="8150"/>
                  </a:cubicBezTo>
                  <a:cubicBezTo>
                    <a:pt x="518" y="6560"/>
                    <a:pt x="435" y="4254"/>
                    <a:pt x="1489" y="2669"/>
                  </a:cubicBezTo>
                  <a:cubicBezTo>
                    <a:pt x="2295" y="1463"/>
                    <a:pt x="3723" y="755"/>
                    <a:pt x="5124" y="755"/>
                  </a:cubicBezTo>
                  <a:cubicBezTo>
                    <a:pt x="5620" y="755"/>
                    <a:pt x="6112" y="844"/>
                    <a:pt x="6572" y="1031"/>
                  </a:cubicBezTo>
                  <a:cubicBezTo>
                    <a:pt x="8365" y="1757"/>
                    <a:pt x="9402" y="3951"/>
                    <a:pt x="8794" y="5725"/>
                  </a:cubicBezTo>
                  <a:cubicBezTo>
                    <a:pt x="8728" y="5928"/>
                    <a:pt x="8830" y="6142"/>
                    <a:pt x="9026" y="6208"/>
                  </a:cubicBezTo>
                  <a:cubicBezTo>
                    <a:pt x="9065" y="6221"/>
                    <a:pt x="9105" y="6228"/>
                    <a:pt x="9144" y="6228"/>
                  </a:cubicBezTo>
                  <a:cubicBezTo>
                    <a:pt x="9303" y="6228"/>
                    <a:pt x="9452" y="6127"/>
                    <a:pt x="9509" y="5969"/>
                  </a:cubicBezTo>
                  <a:cubicBezTo>
                    <a:pt x="10241" y="3836"/>
                    <a:pt x="9003" y="1198"/>
                    <a:pt x="6858" y="327"/>
                  </a:cubicBezTo>
                  <a:cubicBezTo>
                    <a:pt x="6312" y="106"/>
                    <a:pt x="5727" y="0"/>
                    <a:pt x="51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23"/>
            <p:cNvSpPr/>
            <p:nvPr/>
          </p:nvSpPr>
          <p:spPr>
            <a:xfrm>
              <a:off x="8488640" y="4512888"/>
              <a:ext cx="67788" cy="58390"/>
            </a:xfrm>
            <a:custGeom>
              <a:avLst/>
              <a:gdLst/>
              <a:ahLst/>
              <a:cxnLst/>
              <a:rect l="l" t="t" r="r" b="b"/>
              <a:pathLst>
                <a:path w="2611" h="2249" extrusionOk="0">
                  <a:moveTo>
                    <a:pt x="2188" y="0"/>
                  </a:moveTo>
                  <a:cubicBezTo>
                    <a:pt x="2101" y="0"/>
                    <a:pt x="2015" y="29"/>
                    <a:pt x="1944" y="88"/>
                  </a:cubicBezTo>
                  <a:lnTo>
                    <a:pt x="138" y="1578"/>
                  </a:lnTo>
                  <a:cubicBezTo>
                    <a:pt x="42" y="1655"/>
                    <a:pt x="1" y="1762"/>
                    <a:pt x="1" y="1869"/>
                  </a:cubicBezTo>
                  <a:cubicBezTo>
                    <a:pt x="1" y="1952"/>
                    <a:pt x="25" y="2042"/>
                    <a:pt x="85" y="2114"/>
                  </a:cubicBezTo>
                  <a:cubicBezTo>
                    <a:pt x="157" y="2203"/>
                    <a:pt x="263" y="2248"/>
                    <a:pt x="371" y="2248"/>
                  </a:cubicBezTo>
                  <a:cubicBezTo>
                    <a:pt x="456" y="2248"/>
                    <a:pt x="543" y="2219"/>
                    <a:pt x="614" y="2161"/>
                  </a:cubicBezTo>
                  <a:lnTo>
                    <a:pt x="2426" y="671"/>
                  </a:lnTo>
                  <a:cubicBezTo>
                    <a:pt x="2587" y="535"/>
                    <a:pt x="2610" y="296"/>
                    <a:pt x="2480" y="135"/>
                  </a:cubicBezTo>
                  <a:cubicBezTo>
                    <a:pt x="2404" y="46"/>
                    <a:pt x="2296" y="0"/>
                    <a:pt x="2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23"/>
            <p:cNvSpPr/>
            <p:nvPr/>
          </p:nvSpPr>
          <p:spPr>
            <a:xfrm>
              <a:off x="8286184" y="3952592"/>
              <a:ext cx="201261" cy="241919"/>
            </a:xfrm>
            <a:custGeom>
              <a:avLst/>
              <a:gdLst/>
              <a:ahLst/>
              <a:cxnLst/>
              <a:rect l="l" t="t" r="r" b="b"/>
              <a:pathLst>
                <a:path w="7752" h="9318" extrusionOk="0">
                  <a:moveTo>
                    <a:pt x="4601" y="1"/>
                  </a:moveTo>
                  <a:cubicBezTo>
                    <a:pt x="4593" y="1"/>
                    <a:pt x="4584" y="1"/>
                    <a:pt x="4576" y="1"/>
                  </a:cubicBezTo>
                  <a:cubicBezTo>
                    <a:pt x="3885" y="12"/>
                    <a:pt x="3229" y="311"/>
                    <a:pt x="2593" y="537"/>
                  </a:cubicBezTo>
                  <a:cubicBezTo>
                    <a:pt x="2437" y="590"/>
                    <a:pt x="2294" y="674"/>
                    <a:pt x="2156" y="769"/>
                  </a:cubicBezTo>
                  <a:cubicBezTo>
                    <a:pt x="1656" y="1133"/>
                    <a:pt x="1257" y="1734"/>
                    <a:pt x="984" y="2223"/>
                  </a:cubicBezTo>
                  <a:cubicBezTo>
                    <a:pt x="399" y="3259"/>
                    <a:pt x="0" y="4356"/>
                    <a:pt x="132" y="5553"/>
                  </a:cubicBezTo>
                  <a:cubicBezTo>
                    <a:pt x="333" y="7293"/>
                    <a:pt x="1722" y="8836"/>
                    <a:pt x="3432" y="9218"/>
                  </a:cubicBezTo>
                  <a:cubicBezTo>
                    <a:pt x="3727" y="9284"/>
                    <a:pt x="4030" y="9318"/>
                    <a:pt x="4333" y="9318"/>
                  </a:cubicBezTo>
                  <a:cubicBezTo>
                    <a:pt x="4924" y="9318"/>
                    <a:pt x="5514" y="9190"/>
                    <a:pt x="6041" y="8926"/>
                  </a:cubicBezTo>
                  <a:cubicBezTo>
                    <a:pt x="6839" y="8520"/>
                    <a:pt x="7483" y="7805"/>
                    <a:pt x="7751" y="6953"/>
                  </a:cubicBezTo>
                  <a:lnTo>
                    <a:pt x="7751" y="6953"/>
                  </a:lnTo>
                  <a:cubicBezTo>
                    <a:pt x="7241" y="7394"/>
                    <a:pt x="6570" y="7613"/>
                    <a:pt x="5898" y="7613"/>
                  </a:cubicBezTo>
                  <a:cubicBezTo>
                    <a:pt x="5198" y="7613"/>
                    <a:pt x="4497" y="7374"/>
                    <a:pt x="3980" y="6900"/>
                  </a:cubicBezTo>
                  <a:lnTo>
                    <a:pt x="3980" y="6900"/>
                  </a:lnTo>
                  <a:cubicBezTo>
                    <a:pt x="4005" y="6901"/>
                    <a:pt x="4030" y="6902"/>
                    <a:pt x="4056" y="6902"/>
                  </a:cubicBezTo>
                  <a:cubicBezTo>
                    <a:pt x="4360" y="6902"/>
                    <a:pt x="4668" y="6808"/>
                    <a:pt x="4916" y="6631"/>
                  </a:cubicBezTo>
                  <a:cubicBezTo>
                    <a:pt x="3671" y="6424"/>
                    <a:pt x="2728" y="5107"/>
                    <a:pt x="2931" y="3867"/>
                  </a:cubicBezTo>
                  <a:lnTo>
                    <a:pt x="2931" y="3867"/>
                  </a:lnTo>
                  <a:cubicBezTo>
                    <a:pt x="3086" y="4225"/>
                    <a:pt x="3325" y="4546"/>
                    <a:pt x="3629" y="4791"/>
                  </a:cubicBezTo>
                  <a:cubicBezTo>
                    <a:pt x="3402" y="4606"/>
                    <a:pt x="3295" y="4052"/>
                    <a:pt x="3247" y="3784"/>
                  </a:cubicBezTo>
                  <a:cubicBezTo>
                    <a:pt x="3170" y="3391"/>
                    <a:pt x="3176" y="2985"/>
                    <a:pt x="3259" y="2605"/>
                  </a:cubicBezTo>
                  <a:cubicBezTo>
                    <a:pt x="3420" y="1854"/>
                    <a:pt x="3759" y="1169"/>
                    <a:pt x="4457" y="781"/>
                  </a:cubicBezTo>
                  <a:cubicBezTo>
                    <a:pt x="4794" y="596"/>
                    <a:pt x="5178" y="501"/>
                    <a:pt x="5560" y="501"/>
                  </a:cubicBezTo>
                  <a:cubicBezTo>
                    <a:pt x="5841" y="501"/>
                    <a:pt x="6121" y="552"/>
                    <a:pt x="6382" y="656"/>
                  </a:cubicBezTo>
                  <a:cubicBezTo>
                    <a:pt x="5910" y="215"/>
                    <a:pt x="5248" y="1"/>
                    <a:pt x="4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23"/>
            <p:cNvSpPr/>
            <p:nvPr/>
          </p:nvSpPr>
          <p:spPr>
            <a:xfrm>
              <a:off x="8008541" y="4180127"/>
              <a:ext cx="239919" cy="223771"/>
            </a:xfrm>
            <a:custGeom>
              <a:avLst/>
              <a:gdLst/>
              <a:ahLst/>
              <a:cxnLst/>
              <a:rect l="l" t="t" r="r" b="b"/>
              <a:pathLst>
                <a:path w="9241" h="8619" extrusionOk="0">
                  <a:moveTo>
                    <a:pt x="3562" y="0"/>
                  </a:moveTo>
                  <a:cubicBezTo>
                    <a:pt x="3331" y="0"/>
                    <a:pt x="3103" y="21"/>
                    <a:pt x="2890" y="72"/>
                  </a:cubicBezTo>
                  <a:cubicBezTo>
                    <a:pt x="2723" y="108"/>
                    <a:pt x="2568" y="162"/>
                    <a:pt x="2431" y="239"/>
                  </a:cubicBezTo>
                  <a:cubicBezTo>
                    <a:pt x="1835" y="572"/>
                    <a:pt x="1180" y="870"/>
                    <a:pt x="715" y="1383"/>
                  </a:cubicBezTo>
                  <a:cubicBezTo>
                    <a:pt x="275" y="1865"/>
                    <a:pt x="0" y="2514"/>
                    <a:pt x="18" y="3170"/>
                  </a:cubicBezTo>
                  <a:cubicBezTo>
                    <a:pt x="245" y="2544"/>
                    <a:pt x="757" y="2032"/>
                    <a:pt x="1383" y="1806"/>
                  </a:cubicBezTo>
                  <a:cubicBezTo>
                    <a:pt x="1626" y="1719"/>
                    <a:pt x="1868" y="1680"/>
                    <a:pt x="2107" y="1680"/>
                  </a:cubicBezTo>
                  <a:cubicBezTo>
                    <a:pt x="2605" y="1680"/>
                    <a:pt x="3088" y="1849"/>
                    <a:pt x="3539" y="2104"/>
                  </a:cubicBezTo>
                  <a:cubicBezTo>
                    <a:pt x="3885" y="2294"/>
                    <a:pt x="4188" y="2563"/>
                    <a:pt x="4433" y="2871"/>
                  </a:cubicBezTo>
                  <a:cubicBezTo>
                    <a:pt x="4606" y="3086"/>
                    <a:pt x="4951" y="3533"/>
                    <a:pt x="4945" y="3825"/>
                  </a:cubicBezTo>
                  <a:cubicBezTo>
                    <a:pt x="4958" y="3438"/>
                    <a:pt x="4873" y="3044"/>
                    <a:pt x="4708" y="2693"/>
                  </a:cubicBezTo>
                  <a:lnTo>
                    <a:pt x="4708" y="2693"/>
                  </a:lnTo>
                  <a:cubicBezTo>
                    <a:pt x="5773" y="3355"/>
                    <a:pt x="6143" y="4933"/>
                    <a:pt x="5475" y="6006"/>
                  </a:cubicBezTo>
                  <a:cubicBezTo>
                    <a:pt x="5797" y="5928"/>
                    <a:pt x="6094" y="5738"/>
                    <a:pt x="6297" y="5475"/>
                  </a:cubicBezTo>
                  <a:lnTo>
                    <a:pt x="6297" y="5475"/>
                  </a:lnTo>
                  <a:cubicBezTo>
                    <a:pt x="6328" y="6852"/>
                    <a:pt x="5214" y="8162"/>
                    <a:pt x="3850" y="8353"/>
                  </a:cubicBezTo>
                  <a:cubicBezTo>
                    <a:pt x="4260" y="8532"/>
                    <a:pt x="4705" y="8618"/>
                    <a:pt x="5150" y="8618"/>
                  </a:cubicBezTo>
                  <a:cubicBezTo>
                    <a:pt x="5597" y="8618"/>
                    <a:pt x="6044" y="8532"/>
                    <a:pt x="6459" y="8365"/>
                  </a:cubicBezTo>
                  <a:cubicBezTo>
                    <a:pt x="7287" y="8026"/>
                    <a:pt x="7972" y="7383"/>
                    <a:pt x="8401" y="6596"/>
                  </a:cubicBezTo>
                  <a:cubicBezTo>
                    <a:pt x="9240" y="5059"/>
                    <a:pt x="8997" y="2997"/>
                    <a:pt x="7817" y="1699"/>
                  </a:cubicBezTo>
                  <a:cubicBezTo>
                    <a:pt x="7007" y="805"/>
                    <a:pt x="5916" y="388"/>
                    <a:pt x="4755" y="143"/>
                  </a:cubicBezTo>
                  <a:cubicBezTo>
                    <a:pt x="4403" y="67"/>
                    <a:pt x="3978"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23"/>
            <p:cNvSpPr/>
            <p:nvPr/>
          </p:nvSpPr>
          <p:spPr>
            <a:xfrm>
              <a:off x="8147441" y="3953137"/>
              <a:ext cx="215359" cy="76693"/>
            </a:xfrm>
            <a:custGeom>
              <a:avLst/>
              <a:gdLst/>
              <a:ahLst/>
              <a:cxnLst/>
              <a:rect l="l" t="t" r="r" b="b"/>
              <a:pathLst>
                <a:path w="8295" h="2954" extrusionOk="0">
                  <a:moveTo>
                    <a:pt x="2649" y="1"/>
                  </a:moveTo>
                  <a:cubicBezTo>
                    <a:pt x="1639" y="1"/>
                    <a:pt x="624" y="463"/>
                    <a:pt x="1" y="1261"/>
                  </a:cubicBezTo>
                  <a:cubicBezTo>
                    <a:pt x="129" y="1228"/>
                    <a:pt x="259" y="1214"/>
                    <a:pt x="388" y="1214"/>
                  </a:cubicBezTo>
                  <a:cubicBezTo>
                    <a:pt x="971" y="1214"/>
                    <a:pt x="1553" y="1514"/>
                    <a:pt x="2050" y="1850"/>
                  </a:cubicBezTo>
                  <a:cubicBezTo>
                    <a:pt x="2652" y="2268"/>
                    <a:pt x="3241" y="2762"/>
                    <a:pt x="3956" y="2911"/>
                  </a:cubicBezTo>
                  <a:cubicBezTo>
                    <a:pt x="4101" y="2940"/>
                    <a:pt x="4247" y="2954"/>
                    <a:pt x="4393" y="2954"/>
                  </a:cubicBezTo>
                  <a:cubicBezTo>
                    <a:pt x="4999" y="2954"/>
                    <a:pt x="5605" y="2720"/>
                    <a:pt x="6114" y="2375"/>
                  </a:cubicBezTo>
                  <a:cubicBezTo>
                    <a:pt x="6964" y="1797"/>
                    <a:pt x="7643" y="921"/>
                    <a:pt x="8294" y="128"/>
                  </a:cubicBezTo>
                  <a:lnTo>
                    <a:pt x="8294" y="128"/>
                  </a:lnTo>
                  <a:cubicBezTo>
                    <a:pt x="7523" y="461"/>
                    <a:pt x="6731" y="862"/>
                    <a:pt x="5881" y="862"/>
                  </a:cubicBezTo>
                  <a:cubicBezTo>
                    <a:pt x="5726" y="862"/>
                    <a:pt x="5569" y="849"/>
                    <a:pt x="5410" y="819"/>
                  </a:cubicBezTo>
                  <a:cubicBezTo>
                    <a:pt x="4761" y="700"/>
                    <a:pt x="4183" y="319"/>
                    <a:pt x="3546" y="128"/>
                  </a:cubicBezTo>
                  <a:cubicBezTo>
                    <a:pt x="3254" y="42"/>
                    <a:pt x="2952" y="1"/>
                    <a:pt x="26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23"/>
            <p:cNvSpPr/>
            <p:nvPr/>
          </p:nvSpPr>
          <p:spPr>
            <a:xfrm>
              <a:off x="8026481" y="4011059"/>
              <a:ext cx="100085" cy="200353"/>
            </a:xfrm>
            <a:custGeom>
              <a:avLst/>
              <a:gdLst/>
              <a:ahLst/>
              <a:cxnLst/>
              <a:rect l="l" t="t" r="r" b="b"/>
              <a:pathLst>
                <a:path w="3855" h="7717" extrusionOk="0">
                  <a:moveTo>
                    <a:pt x="3247" y="1"/>
                  </a:moveTo>
                  <a:lnTo>
                    <a:pt x="3247" y="1"/>
                  </a:lnTo>
                  <a:cubicBezTo>
                    <a:pt x="2032" y="513"/>
                    <a:pt x="1193" y="1812"/>
                    <a:pt x="1234" y="3135"/>
                  </a:cubicBezTo>
                  <a:cubicBezTo>
                    <a:pt x="1251" y="3796"/>
                    <a:pt x="1471" y="4450"/>
                    <a:pt x="1418" y="5112"/>
                  </a:cubicBezTo>
                  <a:cubicBezTo>
                    <a:pt x="1328" y="6155"/>
                    <a:pt x="613" y="6936"/>
                    <a:pt x="0" y="7716"/>
                  </a:cubicBezTo>
                  <a:cubicBezTo>
                    <a:pt x="929" y="7293"/>
                    <a:pt x="1955" y="6864"/>
                    <a:pt x="2735" y="6191"/>
                  </a:cubicBezTo>
                  <a:cubicBezTo>
                    <a:pt x="3313" y="5696"/>
                    <a:pt x="3766" y="5005"/>
                    <a:pt x="3813" y="4249"/>
                  </a:cubicBezTo>
                  <a:cubicBezTo>
                    <a:pt x="3855" y="3515"/>
                    <a:pt x="3527" y="2825"/>
                    <a:pt x="3283" y="2134"/>
                  </a:cubicBezTo>
                  <a:cubicBezTo>
                    <a:pt x="3038" y="1442"/>
                    <a:pt x="2884" y="639"/>
                    <a:pt x="32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23"/>
            <p:cNvSpPr/>
            <p:nvPr/>
          </p:nvSpPr>
          <p:spPr>
            <a:xfrm>
              <a:off x="8017602" y="4248720"/>
              <a:ext cx="64283" cy="59558"/>
            </a:xfrm>
            <a:custGeom>
              <a:avLst/>
              <a:gdLst/>
              <a:ahLst/>
              <a:cxnLst/>
              <a:rect l="l" t="t" r="r" b="b"/>
              <a:pathLst>
                <a:path w="2476" h="2294" extrusionOk="0">
                  <a:moveTo>
                    <a:pt x="1327" y="0"/>
                  </a:moveTo>
                  <a:cubicBezTo>
                    <a:pt x="641" y="0"/>
                    <a:pt x="1" y="555"/>
                    <a:pt x="69" y="1273"/>
                  </a:cubicBezTo>
                  <a:cubicBezTo>
                    <a:pt x="110" y="1666"/>
                    <a:pt x="366" y="2024"/>
                    <a:pt x="718" y="2190"/>
                  </a:cubicBezTo>
                  <a:cubicBezTo>
                    <a:pt x="867" y="2259"/>
                    <a:pt x="1034" y="2293"/>
                    <a:pt x="1200" y="2293"/>
                  </a:cubicBezTo>
                  <a:cubicBezTo>
                    <a:pt x="1293" y="2293"/>
                    <a:pt x="1385" y="2283"/>
                    <a:pt x="1475" y="2261"/>
                  </a:cubicBezTo>
                  <a:cubicBezTo>
                    <a:pt x="1885" y="2160"/>
                    <a:pt x="2231" y="1821"/>
                    <a:pt x="2327" y="1403"/>
                  </a:cubicBezTo>
                  <a:cubicBezTo>
                    <a:pt x="2475" y="773"/>
                    <a:pt x="2106" y="51"/>
                    <a:pt x="1420" y="4"/>
                  </a:cubicBezTo>
                  <a:cubicBezTo>
                    <a:pt x="1389" y="1"/>
                    <a:pt x="1358" y="0"/>
                    <a:pt x="13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23"/>
            <p:cNvSpPr/>
            <p:nvPr/>
          </p:nvSpPr>
          <p:spPr>
            <a:xfrm>
              <a:off x="8020172" y="4331358"/>
              <a:ext cx="39723" cy="36841"/>
            </a:xfrm>
            <a:custGeom>
              <a:avLst/>
              <a:gdLst/>
              <a:ahLst/>
              <a:cxnLst/>
              <a:rect l="l" t="t" r="r" b="b"/>
              <a:pathLst>
                <a:path w="1530" h="1419" extrusionOk="0">
                  <a:moveTo>
                    <a:pt x="827" y="0"/>
                  </a:moveTo>
                  <a:cubicBezTo>
                    <a:pt x="401" y="0"/>
                    <a:pt x="1" y="342"/>
                    <a:pt x="47" y="788"/>
                  </a:cubicBezTo>
                  <a:cubicBezTo>
                    <a:pt x="70" y="1033"/>
                    <a:pt x="226" y="1253"/>
                    <a:pt x="446" y="1355"/>
                  </a:cubicBezTo>
                  <a:cubicBezTo>
                    <a:pt x="537" y="1396"/>
                    <a:pt x="637" y="1418"/>
                    <a:pt x="738" y="1418"/>
                  </a:cubicBezTo>
                  <a:cubicBezTo>
                    <a:pt x="796" y="1418"/>
                    <a:pt x="854" y="1411"/>
                    <a:pt x="911" y="1396"/>
                  </a:cubicBezTo>
                  <a:cubicBezTo>
                    <a:pt x="1167" y="1336"/>
                    <a:pt x="1381" y="1129"/>
                    <a:pt x="1441" y="871"/>
                  </a:cubicBezTo>
                  <a:cubicBezTo>
                    <a:pt x="1530" y="478"/>
                    <a:pt x="1304" y="32"/>
                    <a:pt x="881" y="2"/>
                  </a:cubicBezTo>
                  <a:cubicBezTo>
                    <a:pt x="863" y="1"/>
                    <a:pt x="845" y="0"/>
                    <a:pt x="8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23"/>
            <p:cNvSpPr/>
            <p:nvPr/>
          </p:nvSpPr>
          <p:spPr>
            <a:xfrm>
              <a:off x="8066412" y="4383024"/>
              <a:ext cx="24612" cy="22691"/>
            </a:xfrm>
            <a:custGeom>
              <a:avLst/>
              <a:gdLst/>
              <a:ahLst/>
              <a:cxnLst/>
              <a:rect l="l" t="t" r="r" b="b"/>
              <a:pathLst>
                <a:path w="948" h="874" extrusionOk="0">
                  <a:moveTo>
                    <a:pt x="500" y="0"/>
                  </a:moveTo>
                  <a:cubicBezTo>
                    <a:pt x="241" y="0"/>
                    <a:pt x="0" y="213"/>
                    <a:pt x="23" y="484"/>
                  </a:cubicBezTo>
                  <a:cubicBezTo>
                    <a:pt x="41" y="633"/>
                    <a:pt x="136" y="770"/>
                    <a:pt x="274" y="836"/>
                  </a:cubicBezTo>
                  <a:cubicBezTo>
                    <a:pt x="328" y="861"/>
                    <a:pt x="388" y="873"/>
                    <a:pt x="448" y="873"/>
                  </a:cubicBezTo>
                  <a:cubicBezTo>
                    <a:pt x="486" y="873"/>
                    <a:pt x="523" y="869"/>
                    <a:pt x="560" y="860"/>
                  </a:cubicBezTo>
                  <a:cubicBezTo>
                    <a:pt x="720" y="824"/>
                    <a:pt x="851" y="693"/>
                    <a:pt x="887" y="533"/>
                  </a:cubicBezTo>
                  <a:cubicBezTo>
                    <a:pt x="947" y="294"/>
                    <a:pt x="804" y="19"/>
                    <a:pt x="541" y="2"/>
                  </a:cubicBezTo>
                  <a:cubicBezTo>
                    <a:pt x="527" y="1"/>
                    <a:pt x="513"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23"/>
            <p:cNvSpPr/>
            <p:nvPr/>
          </p:nvSpPr>
          <p:spPr>
            <a:xfrm>
              <a:off x="8404963" y="3987329"/>
              <a:ext cx="68255" cy="58675"/>
            </a:xfrm>
            <a:custGeom>
              <a:avLst/>
              <a:gdLst/>
              <a:ahLst/>
              <a:cxnLst/>
              <a:rect l="l" t="t" r="r" b="b"/>
              <a:pathLst>
                <a:path w="2629" h="2260" extrusionOk="0">
                  <a:moveTo>
                    <a:pt x="1459" y="1"/>
                  </a:moveTo>
                  <a:cubicBezTo>
                    <a:pt x="1053" y="1"/>
                    <a:pt x="641" y="208"/>
                    <a:pt x="394" y="557"/>
                  </a:cubicBezTo>
                  <a:cubicBezTo>
                    <a:pt x="1" y="1111"/>
                    <a:pt x="322" y="1861"/>
                    <a:pt x="900" y="2147"/>
                  </a:cubicBezTo>
                  <a:cubicBezTo>
                    <a:pt x="1057" y="2223"/>
                    <a:pt x="1230" y="2260"/>
                    <a:pt x="1403" y="2260"/>
                  </a:cubicBezTo>
                  <a:cubicBezTo>
                    <a:pt x="1656" y="2260"/>
                    <a:pt x="1908" y="2181"/>
                    <a:pt x="2110" y="2029"/>
                  </a:cubicBezTo>
                  <a:cubicBezTo>
                    <a:pt x="2313" y="1874"/>
                    <a:pt x="2467" y="1647"/>
                    <a:pt x="2533" y="1397"/>
                  </a:cubicBezTo>
                  <a:cubicBezTo>
                    <a:pt x="2629" y="1022"/>
                    <a:pt x="2514" y="593"/>
                    <a:pt x="2236" y="319"/>
                  </a:cubicBezTo>
                  <a:cubicBezTo>
                    <a:pt x="2017" y="100"/>
                    <a:pt x="1739" y="1"/>
                    <a:pt x="14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23"/>
            <p:cNvSpPr/>
            <p:nvPr/>
          </p:nvSpPr>
          <p:spPr>
            <a:xfrm>
              <a:off x="8480150" y="4036372"/>
              <a:ext cx="42085" cy="36322"/>
            </a:xfrm>
            <a:custGeom>
              <a:avLst/>
              <a:gdLst/>
              <a:ahLst/>
              <a:cxnLst/>
              <a:rect l="l" t="t" r="r" b="b"/>
              <a:pathLst>
                <a:path w="1621" h="1399" extrusionOk="0">
                  <a:moveTo>
                    <a:pt x="899" y="1"/>
                  </a:moveTo>
                  <a:cubicBezTo>
                    <a:pt x="648" y="1"/>
                    <a:pt x="396" y="128"/>
                    <a:pt x="245" y="343"/>
                  </a:cubicBezTo>
                  <a:cubicBezTo>
                    <a:pt x="0" y="687"/>
                    <a:pt x="198" y="1152"/>
                    <a:pt x="555" y="1325"/>
                  </a:cubicBezTo>
                  <a:cubicBezTo>
                    <a:pt x="652" y="1374"/>
                    <a:pt x="760" y="1398"/>
                    <a:pt x="868" y="1398"/>
                  </a:cubicBezTo>
                  <a:cubicBezTo>
                    <a:pt x="1022" y="1398"/>
                    <a:pt x="1176" y="1349"/>
                    <a:pt x="1298" y="1253"/>
                  </a:cubicBezTo>
                  <a:cubicBezTo>
                    <a:pt x="1430" y="1159"/>
                    <a:pt x="1526" y="1022"/>
                    <a:pt x="1562" y="866"/>
                  </a:cubicBezTo>
                  <a:cubicBezTo>
                    <a:pt x="1620" y="634"/>
                    <a:pt x="1549" y="366"/>
                    <a:pt x="1383" y="200"/>
                  </a:cubicBezTo>
                  <a:cubicBezTo>
                    <a:pt x="1246" y="62"/>
                    <a:pt x="1073" y="1"/>
                    <a:pt x="8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23"/>
            <p:cNvSpPr/>
            <p:nvPr/>
          </p:nvSpPr>
          <p:spPr>
            <a:xfrm>
              <a:off x="8508138" y="4098864"/>
              <a:ext cx="26144" cy="22406"/>
            </a:xfrm>
            <a:custGeom>
              <a:avLst/>
              <a:gdLst/>
              <a:ahLst/>
              <a:cxnLst/>
              <a:rect l="l" t="t" r="r" b="b"/>
              <a:pathLst>
                <a:path w="1007" h="863" extrusionOk="0">
                  <a:moveTo>
                    <a:pt x="554" y="0"/>
                  </a:moveTo>
                  <a:cubicBezTo>
                    <a:pt x="400" y="0"/>
                    <a:pt x="244" y="78"/>
                    <a:pt x="149" y="211"/>
                  </a:cubicBezTo>
                  <a:cubicBezTo>
                    <a:pt x="0" y="425"/>
                    <a:pt x="126" y="711"/>
                    <a:pt x="346" y="818"/>
                  </a:cubicBezTo>
                  <a:cubicBezTo>
                    <a:pt x="408" y="848"/>
                    <a:pt x="474" y="862"/>
                    <a:pt x="540" y="862"/>
                  </a:cubicBezTo>
                  <a:cubicBezTo>
                    <a:pt x="635" y="862"/>
                    <a:pt x="728" y="833"/>
                    <a:pt x="805" y="777"/>
                  </a:cubicBezTo>
                  <a:cubicBezTo>
                    <a:pt x="883" y="718"/>
                    <a:pt x="943" y="628"/>
                    <a:pt x="965" y="532"/>
                  </a:cubicBezTo>
                  <a:cubicBezTo>
                    <a:pt x="1007" y="389"/>
                    <a:pt x="960" y="229"/>
                    <a:pt x="852" y="122"/>
                  </a:cubicBezTo>
                  <a:cubicBezTo>
                    <a:pt x="769" y="38"/>
                    <a:pt x="662" y="0"/>
                    <a:pt x="5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23"/>
            <p:cNvSpPr/>
            <p:nvPr/>
          </p:nvSpPr>
          <p:spPr>
            <a:xfrm>
              <a:off x="8352544" y="4295686"/>
              <a:ext cx="140457" cy="186385"/>
            </a:xfrm>
            <a:custGeom>
              <a:avLst/>
              <a:gdLst/>
              <a:ahLst/>
              <a:cxnLst/>
              <a:rect l="l" t="t" r="r" b="b"/>
              <a:pathLst>
                <a:path w="5410" h="7179" extrusionOk="0">
                  <a:moveTo>
                    <a:pt x="1" y="0"/>
                  </a:moveTo>
                  <a:cubicBezTo>
                    <a:pt x="614" y="1620"/>
                    <a:pt x="1395" y="3468"/>
                    <a:pt x="2306" y="4879"/>
                  </a:cubicBezTo>
                  <a:cubicBezTo>
                    <a:pt x="1835" y="5011"/>
                    <a:pt x="763" y="5583"/>
                    <a:pt x="543" y="6535"/>
                  </a:cubicBezTo>
                  <a:cubicBezTo>
                    <a:pt x="698" y="6527"/>
                    <a:pt x="853" y="6523"/>
                    <a:pt x="1006" y="6523"/>
                  </a:cubicBezTo>
                  <a:cubicBezTo>
                    <a:pt x="2295" y="6523"/>
                    <a:pt x="3522" y="6801"/>
                    <a:pt x="4731" y="7178"/>
                  </a:cubicBezTo>
                  <a:cubicBezTo>
                    <a:pt x="4456" y="5481"/>
                    <a:pt x="4659" y="3336"/>
                    <a:pt x="5410" y="1781"/>
                  </a:cubicBezTo>
                  <a:lnTo>
                    <a:pt x="5410" y="1781"/>
                  </a:lnTo>
                  <a:cubicBezTo>
                    <a:pt x="4511" y="1959"/>
                    <a:pt x="3771" y="2781"/>
                    <a:pt x="3468" y="3647"/>
                  </a:cubicBezTo>
                  <a:cubicBezTo>
                    <a:pt x="2432" y="2460"/>
                    <a:pt x="1198" y="1013"/>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44" name="Google Shape;2444;p23"/>
            <p:cNvGrpSpPr/>
            <p:nvPr/>
          </p:nvGrpSpPr>
          <p:grpSpPr>
            <a:xfrm>
              <a:off x="3722182" y="4558686"/>
              <a:ext cx="1699635" cy="544278"/>
              <a:chOff x="2883482" y="4558686"/>
              <a:chExt cx="1699635" cy="544278"/>
            </a:xfrm>
          </p:grpSpPr>
          <p:sp>
            <p:nvSpPr>
              <p:cNvPr id="2445" name="Google Shape;2445;p23"/>
              <p:cNvSpPr/>
              <p:nvPr/>
            </p:nvSpPr>
            <p:spPr>
              <a:xfrm>
                <a:off x="2883482" y="4558686"/>
                <a:ext cx="1699635" cy="544278"/>
              </a:xfrm>
              <a:custGeom>
                <a:avLst/>
                <a:gdLst/>
                <a:ahLst/>
                <a:cxnLst/>
                <a:rect l="l" t="t" r="r" b="b"/>
                <a:pathLst>
                  <a:path w="65465" h="20964" extrusionOk="0">
                    <a:moveTo>
                      <a:pt x="32684" y="4615"/>
                    </a:moveTo>
                    <a:cubicBezTo>
                      <a:pt x="34163" y="6092"/>
                      <a:pt x="35086" y="8041"/>
                      <a:pt x="35086" y="10299"/>
                    </a:cubicBezTo>
                    <a:cubicBezTo>
                      <a:pt x="35092" y="12533"/>
                      <a:pt x="34245" y="15029"/>
                      <a:pt x="32768" y="16887"/>
                    </a:cubicBezTo>
                    <a:cubicBezTo>
                      <a:pt x="31243" y="15023"/>
                      <a:pt x="30373" y="12479"/>
                      <a:pt x="30379" y="10210"/>
                    </a:cubicBezTo>
                    <a:cubicBezTo>
                      <a:pt x="30379" y="7999"/>
                      <a:pt x="31267" y="6081"/>
                      <a:pt x="32684" y="4615"/>
                    </a:cubicBezTo>
                    <a:close/>
                    <a:moveTo>
                      <a:pt x="36236" y="12199"/>
                    </a:moveTo>
                    <a:cubicBezTo>
                      <a:pt x="38582" y="12551"/>
                      <a:pt x="41764" y="14071"/>
                      <a:pt x="40834" y="17156"/>
                    </a:cubicBezTo>
                    <a:cubicBezTo>
                      <a:pt x="40341" y="18794"/>
                      <a:pt x="38951" y="19450"/>
                      <a:pt x="37504" y="19450"/>
                    </a:cubicBezTo>
                    <a:cubicBezTo>
                      <a:pt x="36610" y="19450"/>
                      <a:pt x="35694" y="19199"/>
                      <a:pt x="34955" y="18776"/>
                    </a:cubicBezTo>
                    <a:cubicBezTo>
                      <a:pt x="34520" y="18532"/>
                      <a:pt x="34114" y="18229"/>
                      <a:pt x="33739" y="17895"/>
                    </a:cubicBezTo>
                    <a:cubicBezTo>
                      <a:pt x="34996" y="16268"/>
                      <a:pt x="35860" y="14201"/>
                      <a:pt x="36236" y="12199"/>
                    </a:cubicBezTo>
                    <a:close/>
                    <a:moveTo>
                      <a:pt x="29283" y="12283"/>
                    </a:moveTo>
                    <a:cubicBezTo>
                      <a:pt x="29689" y="14261"/>
                      <a:pt x="30564" y="16304"/>
                      <a:pt x="31815" y="17907"/>
                    </a:cubicBezTo>
                    <a:cubicBezTo>
                      <a:pt x="31416" y="18270"/>
                      <a:pt x="30981" y="18597"/>
                      <a:pt x="30511" y="18866"/>
                    </a:cubicBezTo>
                    <a:cubicBezTo>
                      <a:pt x="29771" y="19289"/>
                      <a:pt x="28855" y="19540"/>
                      <a:pt x="27960" y="19540"/>
                    </a:cubicBezTo>
                    <a:cubicBezTo>
                      <a:pt x="26513" y="19540"/>
                      <a:pt x="25123" y="18884"/>
                      <a:pt x="24630" y="17245"/>
                    </a:cubicBezTo>
                    <a:cubicBezTo>
                      <a:pt x="23695" y="14135"/>
                      <a:pt x="26923" y="12616"/>
                      <a:pt x="29283" y="12283"/>
                    </a:cubicBezTo>
                    <a:close/>
                    <a:moveTo>
                      <a:pt x="40850" y="1"/>
                    </a:moveTo>
                    <a:cubicBezTo>
                      <a:pt x="37926" y="1"/>
                      <a:pt x="34923" y="996"/>
                      <a:pt x="32673" y="2786"/>
                    </a:cubicBezTo>
                    <a:cubicBezTo>
                      <a:pt x="30435" y="1049"/>
                      <a:pt x="27480" y="80"/>
                      <a:pt x="24606" y="80"/>
                    </a:cubicBezTo>
                    <a:cubicBezTo>
                      <a:pt x="23104" y="80"/>
                      <a:pt x="21624" y="345"/>
                      <a:pt x="20280" y="903"/>
                    </a:cubicBezTo>
                    <a:cubicBezTo>
                      <a:pt x="17332" y="2131"/>
                      <a:pt x="16348" y="5134"/>
                      <a:pt x="15276" y="7879"/>
                    </a:cubicBezTo>
                    <a:cubicBezTo>
                      <a:pt x="13326" y="12870"/>
                      <a:pt x="9597" y="14343"/>
                      <a:pt x="5228" y="14343"/>
                    </a:cubicBezTo>
                    <a:cubicBezTo>
                      <a:pt x="3604" y="14343"/>
                      <a:pt x="1891" y="14139"/>
                      <a:pt x="149" y="13837"/>
                    </a:cubicBezTo>
                    <a:cubicBezTo>
                      <a:pt x="144" y="13837"/>
                      <a:pt x="138" y="13836"/>
                      <a:pt x="133" y="13836"/>
                    </a:cubicBezTo>
                    <a:cubicBezTo>
                      <a:pt x="38" y="13836"/>
                      <a:pt x="1" y="13971"/>
                      <a:pt x="102" y="13999"/>
                    </a:cubicBezTo>
                    <a:cubicBezTo>
                      <a:pt x="2119" y="14567"/>
                      <a:pt x="4300" y="15002"/>
                      <a:pt x="6447" y="15002"/>
                    </a:cubicBezTo>
                    <a:cubicBezTo>
                      <a:pt x="8575" y="15002"/>
                      <a:pt x="10668" y="14575"/>
                      <a:pt x="12530" y="13427"/>
                    </a:cubicBezTo>
                    <a:cubicBezTo>
                      <a:pt x="16545" y="10942"/>
                      <a:pt x="16122" y="5509"/>
                      <a:pt x="19685" y="2863"/>
                    </a:cubicBezTo>
                    <a:cubicBezTo>
                      <a:pt x="20954" y="1922"/>
                      <a:pt x="22701" y="1557"/>
                      <a:pt x="24462" y="1557"/>
                    </a:cubicBezTo>
                    <a:cubicBezTo>
                      <a:pt x="26008" y="1557"/>
                      <a:pt x="27564" y="1838"/>
                      <a:pt x="28818" y="2256"/>
                    </a:cubicBezTo>
                    <a:cubicBezTo>
                      <a:pt x="29849" y="2602"/>
                      <a:pt x="30802" y="3096"/>
                      <a:pt x="31642" y="3716"/>
                    </a:cubicBezTo>
                    <a:cubicBezTo>
                      <a:pt x="30349" y="5050"/>
                      <a:pt x="29431" y="6707"/>
                      <a:pt x="29128" y="8630"/>
                    </a:cubicBezTo>
                    <a:cubicBezTo>
                      <a:pt x="29009" y="9375"/>
                      <a:pt x="29002" y="10191"/>
                      <a:pt x="29092" y="11044"/>
                    </a:cubicBezTo>
                    <a:cubicBezTo>
                      <a:pt x="26400" y="11234"/>
                      <a:pt x="23755" y="12705"/>
                      <a:pt x="23247" y="15589"/>
                    </a:cubicBezTo>
                    <a:cubicBezTo>
                      <a:pt x="22818" y="18008"/>
                      <a:pt x="24297" y="20104"/>
                      <a:pt x="26620" y="20736"/>
                    </a:cubicBezTo>
                    <a:cubicBezTo>
                      <a:pt x="27185" y="20891"/>
                      <a:pt x="27732" y="20963"/>
                      <a:pt x="28261" y="20963"/>
                    </a:cubicBezTo>
                    <a:cubicBezTo>
                      <a:pt x="29997" y="20963"/>
                      <a:pt x="31528" y="20183"/>
                      <a:pt x="32780" y="18973"/>
                    </a:cubicBezTo>
                    <a:cubicBezTo>
                      <a:pt x="34013" y="20155"/>
                      <a:pt x="35503" y="20912"/>
                      <a:pt x="37178" y="20912"/>
                    </a:cubicBezTo>
                    <a:cubicBezTo>
                      <a:pt x="37826" y="20912"/>
                      <a:pt x="38503" y="20798"/>
                      <a:pt x="39203" y="20552"/>
                    </a:cubicBezTo>
                    <a:cubicBezTo>
                      <a:pt x="41353" y="19796"/>
                      <a:pt x="42610" y="17775"/>
                      <a:pt x="42217" y="15500"/>
                    </a:cubicBezTo>
                    <a:cubicBezTo>
                      <a:pt x="41728" y="12622"/>
                      <a:pt x="39077" y="11151"/>
                      <a:pt x="36402" y="10961"/>
                    </a:cubicBezTo>
                    <a:cubicBezTo>
                      <a:pt x="36467" y="10174"/>
                      <a:pt x="36450" y="9416"/>
                      <a:pt x="36337" y="8720"/>
                    </a:cubicBezTo>
                    <a:cubicBezTo>
                      <a:pt x="36021" y="6748"/>
                      <a:pt x="35062" y="5055"/>
                      <a:pt x="33715" y="3704"/>
                    </a:cubicBezTo>
                    <a:cubicBezTo>
                      <a:pt x="34586" y="3048"/>
                      <a:pt x="35574" y="2525"/>
                      <a:pt x="36646" y="2167"/>
                    </a:cubicBezTo>
                    <a:cubicBezTo>
                      <a:pt x="37900" y="1749"/>
                      <a:pt x="39457" y="1468"/>
                      <a:pt x="41004" y="1468"/>
                    </a:cubicBezTo>
                    <a:cubicBezTo>
                      <a:pt x="42764" y="1468"/>
                      <a:pt x="44511" y="1832"/>
                      <a:pt x="45780" y="2775"/>
                    </a:cubicBezTo>
                    <a:cubicBezTo>
                      <a:pt x="49342" y="5420"/>
                      <a:pt x="48920" y="10853"/>
                      <a:pt x="52935" y="13337"/>
                    </a:cubicBezTo>
                    <a:cubicBezTo>
                      <a:pt x="54798" y="14485"/>
                      <a:pt x="56891" y="14913"/>
                      <a:pt x="59018" y="14913"/>
                    </a:cubicBezTo>
                    <a:cubicBezTo>
                      <a:pt x="61164" y="14913"/>
                      <a:pt x="63346" y="14478"/>
                      <a:pt x="65363" y="13909"/>
                    </a:cubicBezTo>
                    <a:cubicBezTo>
                      <a:pt x="65464" y="13881"/>
                      <a:pt x="65427" y="13747"/>
                      <a:pt x="65333" y="13747"/>
                    </a:cubicBezTo>
                    <a:cubicBezTo>
                      <a:pt x="65327" y="13747"/>
                      <a:pt x="65321" y="13748"/>
                      <a:pt x="65315" y="13749"/>
                    </a:cubicBezTo>
                    <a:cubicBezTo>
                      <a:pt x="63574" y="14050"/>
                      <a:pt x="61866" y="14252"/>
                      <a:pt x="60247" y="14252"/>
                    </a:cubicBezTo>
                    <a:cubicBezTo>
                      <a:pt x="55874" y="14252"/>
                      <a:pt x="52149" y="12777"/>
                      <a:pt x="50188" y="7791"/>
                    </a:cubicBezTo>
                    <a:cubicBezTo>
                      <a:pt x="49099" y="5020"/>
                      <a:pt x="48109" y="1981"/>
                      <a:pt x="45101" y="784"/>
                    </a:cubicBezTo>
                    <a:cubicBezTo>
                      <a:pt x="43775" y="254"/>
                      <a:pt x="42323" y="1"/>
                      <a:pt x="408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3"/>
              <p:cNvSpPr/>
              <p:nvPr/>
            </p:nvSpPr>
            <p:spPr>
              <a:xfrm>
                <a:off x="3790508" y="4606249"/>
                <a:ext cx="305527" cy="159410"/>
              </a:xfrm>
              <a:custGeom>
                <a:avLst/>
                <a:gdLst/>
                <a:ahLst/>
                <a:cxnLst/>
                <a:rect l="l" t="t" r="r" b="b"/>
                <a:pathLst>
                  <a:path w="11768" h="6140" extrusionOk="0">
                    <a:moveTo>
                      <a:pt x="3359" y="1"/>
                    </a:moveTo>
                    <a:cubicBezTo>
                      <a:pt x="2502" y="1"/>
                      <a:pt x="1633" y="80"/>
                      <a:pt x="787" y="162"/>
                    </a:cubicBezTo>
                    <a:lnTo>
                      <a:pt x="0" y="685"/>
                    </a:lnTo>
                    <a:cubicBezTo>
                      <a:pt x="188" y="637"/>
                      <a:pt x="377" y="615"/>
                      <a:pt x="566" y="615"/>
                    </a:cubicBezTo>
                    <a:cubicBezTo>
                      <a:pt x="1470" y="615"/>
                      <a:pt x="2366" y="1128"/>
                      <a:pt x="3021" y="1788"/>
                    </a:cubicBezTo>
                    <a:cubicBezTo>
                      <a:pt x="3813" y="2580"/>
                      <a:pt x="4361" y="3588"/>
                      <a:pt x="5070" y="4457"/>
                    </a:cubicBezTo>
                    <a:cubicBezTo>
                      <a:pt x="5785" y="5327"/>
                      <a:pt x="6750" y="6096"/>
                      <a:pt x="7877" y="6137"/>
                    </a:cubicBezTo>
                    <a:cubicBezTo>
                      <a:pt x="7908" y="6138"/>
                      <a:pt x="7940" y="6139"/>
                      <a:pt x="7971" y="6139"/>
                    </a:cubicBezTo>
                    <a:cubicBezTo>
                      <a:pt x="9117" y="6139"/>
                      <a:pt x="10208" y="5408"/>
                      <a:pt x="11333" y="5408"/>
                    </a:cubicBezTo>
                    <a:cubicBezTo>
                      <a:pt x="11477" y="5408"/>
                      <a:pt x="11622" y="5420"/>
                      <a:pt x="11768" y="5447"/>
                    </a:cubicBezTo>
                    <a:cubicBezTo>
                      <a:pt x="10045" y="3933"/>
                      <a:pt x="8985" y="1829"/>
                      <a:pt x="6965" y="757"/>
                    </a:cubicBezTo>
                    <a:cubicBezTo>
                      <a:pt x="5858" y="172"/>
                      <a:pt x="4621" y="1"/>
                      <a:pt x="33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3"/>
              <p:cNvSpPr/>
              <p:nvPr/>
            </p:nvSpPr>
            <p:spPr>
              <a:xfrm>
                <a:off x="4214320" y="4900924"/>
                <a:ext cx="158735" cy="147441"/>
              </a:xfrm>
              <a:custGeom>
                <a:avLst/>
                <a:gdLst/>
                <a:ahLst/>
                <a:cxnLst/>
                <a:rect l="l" t="t" r="r" b="b"/>
                <a:pathLst>
                  <a:path w="6114" h="5679" extrusionOk="0">
                    <a:moveTo>
                      <a:pt x="1585" y="1"/>
                    </a:moveTo>
                    <a:cubicBezTo>
                      <a:pt x="543" y="364"/>
                      <a:pt x="1" y="1395"/>
                      <a:pt x="412" y="2204"/>
                    </a:cubicBezTo>
                    <a:cubicBezTo>
                      <a:pt x="829" y="3026"/>
                      <a:pt x="1961" y="3474"/>
                      <a:pt x="2979" y="3878"/>
                    </a:cubicBezTo>
                    <a:cubicBezTo>
                      <a:pt x="3998" y="4284"/>
                      <a:pt x="5095" y="4821"/>
                      <a:pt x="5338" y="5678"/>
                    </a:cubicBezTo>
                    <a:cubicBezTo>
                      <a:pt x="6113" y="4832"/>
                      <a:pt x="6060" y="3605"/>
                      <a:pt x="5220" y="2794"/>
                    </a:cubicBezTo>
                    <a:cubicBezTo>
                      <a:pt x="4862" y="2448"/>
                      <a:pt x="4380" y="2187"/>
                      <a:pt x="4023" y="1835"/>
                    </a:cubicBezTo>
                    <a:cubicBezTo>
                      <a:pt x="3665" y="1483"/>
                      <a:pt x="3444" y="996"/>
                      <a:pt x="3713" y="603"/>
                    </a:cubicBezTo>
                    <a:lnTo>
                      <a:pt x="158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3"/>
              <p:cNvSpPr/>
              <p:nvPr/>
            </p:nvSpPr>
            <p:spPr>
              <a:xfrm>
                <a:off x="3285823" y="4637430"/>
                <a:ext cx="305657" cy="159462"/>
              </a:xfrm>
              <a:custGeom>
                <a:avLst/>
                <a:gdLst/>
                <a:ahLst/>
                <a:cxnLst/>
                <a:rect l="l" t="t" r="r" b="b"/>
                <a:pathLst>
                  <a:path w="11773" h="6142" extrusionOk="0">
                    <a:moveTo>
                      <a:pt x="8418" y="1"/>
                    </a:moveTo>
                    <a:cubicBezTo>
                      <a:pt x="7154" y="1"/>
                      <a:pt x="5913" y="174"/>
                      <a:pt x="4808" y="760"/>
                    </a:cubicBezTo>
                    <a:cubicBezTo>
                      <a:pt x="2781" y="1832"/>
                      <a:pt x="1722" y="3935"/>
                      <a:pt x="0" y="5448"/>
                    </a:cubicBezTo>
                    <a:cubicBezTo>
                      <a:pt x="146" y="5421"/>
                      <a:pt x="290" y="5409"/>
                      <a:pt x="434" y="5409"/>
                    </a:cubicBezTo>
                    <a:cubicBezTo>
                      <a:pt x="1559" y="5409"/>
                      <a:pt x="2655" y="6142"/>
                      <a:pt x="3803" y="6142"/>
                    </a:cubicBezTo>
                    <a:cubicBezTo>
                      <a:pt x="3834" y="6142"/>
                      <a:pt x="3865" y="6141"/>
                      <a:pt x="3897" y="6140"/>
                    </a:cubicBezTo>
                    <a:cubicBezTo>
                      <a:pt x="5016" y="6097"/>
                      <a:pt x="5987" y="5324"/>
                      <a:pt x="6696" y="4453"/>
                    </a:cubicBezTo>
                    <a:cubicBezTo>
                      <a:pt x="7406" y="3589"/>
                      <a:pt x="7953" y="2583"/>
                      <a:pt x="8745" y="1785"/>
                    </a:cubicBezTo>
                    <a:cubicBezTo>
                      <a:pt x="9399" y="1125"/>
                      <a:pt x="10292" y="617"/>
                      <a:pt x="11198" y="617"/>
                    </a:cubicBezTo>
                    <a:cubicBezTo>
                      <a:pt x="11390" y="617"/>
                      <a:pt x="11582" y="639"/>
                      <a:pt x="11772" y="688"/>
                    </a:cubicBezTo>
                    <a:lnTo>
                      <a:pt x="10980" y="164"/>
                    </a:lnTo>
                    <a:cubicBezTo>
                      <a:pt x="10139" y="80"/>
                      <a:pt x="9273" y="1"/>
                      <a:pt x="8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23"/>
              <p:cNvSpPr/>
              <p:nvPr/>
            </p:nvSpPr>
            <p:spPr>
              <a:xfrm>
                <a:off x="3008777" y="4932001"/>
                <a:ext cx="158865" cy="147571"/>
              </a:xfrm>
              <a:custGeom>
                <a:avLst/>
                <a:gdLst/>
                <a:ahLst/>
                <a:cxnLst/>
                <a:rect l="l" t="t" r="r" b="b"/>
                <a:pathLst>
                  <a:path w="6119" h="5684" extrusionOk="0">
                    <a:moveTo>
                      <a:pt x="4529" y="0"/>
                    </a:moveTo>
                    <a:lnTo>
                      <a:pt x="2401" y="602"/>
                    </a:lnTo>
                    <a:cubicBezTo>
                      <a:pt x="2670" y="996"/>
                      <a:pt x="2450" y="1490"/>
                      <a:pt x="2092" y="1842"/>
                    </a:cubicBezTo>
                    <a:cubicBezTo>
                      <a:pt x="1741" y="2187"/>
                      <a:pt x="1257" y="2455"/>
                      <a:pt x="894" y="2801"/>
                    </a:cubicBezTo>
                    <a:cubicBezTo>
                      <a:pt x="55" y="3605"/>
                      <a:pt x="0" y="4839"/>
                      <a:pt x="775" y="5684"/>
                    </a:cubicBezTo>
                    <a:cubicBezTo>
                      <a:pt x="1020" y="4826"/>
                      <a:pt x="2115" y="4290"/>
                      <a:pt x="3135" y="3885"/>
                    </a:cubicBezTo>
                    <a:cubicBezTo>
                      <a:pt x="4158" y="3473"/>
                      <a:pt x="5285" y="3027"/>
                      <a:pt x="5703" y="2211"/>
                    </a:cubicBezTo>
                    <a:cubicBezTo>
                      <a:pt x="6119" y="1394"/>
                      <a:pt x="5571" y="371"/>
                      <a:pt x="45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0" name="Google Shape;2450;p23"/>
            <p:cNvSpPr/>
            <p:nvPr/>
          </p:nvSpPr>
          <p:spPr>
            <a:xfrm rot="10800000" flipH="1">
              <a:off x="8276111" y="617007"/>
              <a:ext cx="366616" cy="630837"/>
            </a:xfrm>
            <a:custGeom>
              <a:avLst/>
              <a:gdLst/>
              <a:ahLst/>
              <a:cxnLst/>
              <a:rect l="l" t="t" r="r" b="b"/>
              <a:pathLst>
                <a:path w="14121" h="24298" extrusionOk="0">
                  <a:moveTo>
                    <a:pt x="5046" y="0"/>
                  </a:moveTo>
                  <a:cubicBezTo>
                    <a:pt x="4578" y="0"/>
                    <a:pt x="4113" y="62"/>
                    <a:pt x="3665" y="192"/>
                  </a:cubicBezTo>
                  <a:cubicBezTo>
                    <a:pt x="1556" y="800"/>
                    <a:pt x="1" y="2860"/>
                    <a:pt x="1" y="4988"/>
                  </a:cubicBezTo>
                  <a:cubicBezTo>
                    <a:pt x="1" y="5100"/>
                    <a:pt x="6" y="5208"/>
                    <a:pt x="14" y="5321"/>
                  </a:cubicBezTo>
                  <a:cubicBezTo>
                    <a:pt x="190" y="7600"/>
                    <a:pt x="2280" y="9564"/>
                    <a:pt x="4510" y="9564"/>
                  </a:cubicBezTo>
                  <a:cubicBezTo>
                    <a:pt x="4536" y="9564"/>
                    <a:pt x="4563" y="9564"/>
                    <a:pt x="4589" y="9563"/>
                  </a:cubicBezTo>
                  <a:cubicBezTo>
                    <a:pt x="4791" y="9557"/>
                    <a:pt x="4958" y="9390"/>
                    <a:pt x="4958" y="9181"/>
                  </a:cubicBezTo>
                  <a:lnTo>
                    <a:pt x="4958" y="9176"/>
                  </a:lnTo>
                  <a:cubicBezTo>
                    <a:pt x="4952" y="8970"/>
                    <a:pt x="4785" y="8806"/>
                    <a:pt x="4581" y="8806"/>
                  </a:cubicBezTo>
                  <a:cubicBezTo>
                    <a:pt x="4578" y="8806"/>
                    <a:pt x="4574" y="8807"/>
                    <a:pt x="4571" y="8807"/>
                  </a:cubicBezTo>
                  <a:cubicBezTo>
                    <a:pt x="4551" y="8807"/>
                    <a:pt x="4531" y="8807"/>
                    <a:pt x="4511" y="8807"/>
                  </a:cubicBezTo>
                  <a:cubicBezTo>
                    <a:pt x="2657" y="8807"/>
                    <a:pt x="917" y="7172"/>
                    <a:pt x="770" y="5262"/>
                  </a:cubicBezTo>
                  <a:cubicBezTo>
                    <a:pt x="621" y="3385"/>
                    <a:pt x="1985" y="1460"/>
                    <a:pt x="3874" y="918"/>
                  </a:cubicBezTo>
                  <a:cubicBezTo>
                    <a:pt x="4258" y="808"/>
                    <a:pt x="4657" y="755"/>
                    <a:pt x="5058" y="755"/>
                  </a:cubicBezTo>
                  <a:cubicBezTo>
                    <a:pt x="6569" y="755"/>
                    <a:pt x="8115" y="1505"/>
                    <a:pt x="9033" y="2771"/>
                  </a:cubicBezTo>
                  <a:cubicBezTo>
                    <a:pt x="10677" y="5023"/>
                    <a:pt x="10260" y="8139"/>
                    <a:pt x="9694" y="11136"/>
                  </a:cubicBezTo>
                  <a:lnTo>
                    <a:pt x="8521" y="17331"/>
                  </a:lnTo>
                  <a:cubicBezTo>
                    <a:pt x="8277" y="18613"/>
                    <a:pt x="8008" y="20061"/>
                    <a:pt x="8342" y="21461"/>
                  </a:cubicBezTo>
                  <a:cubicBezTo>
                    <a:pt x="8621" y="22610"/>
                    <a:pt x="9724" y="23801"/>
                    <a:pt x="10856" y="24172"/>
                  </a:cubicBezTo>
                  <a:cubicBezTo>
                    <a:pt x="11116" y="24256"/>
                    <a:pt x="11370" y="24297"/>
                    <a:pt x="11616" y="24297"/>
                  </a:cubicBezTo>
                  <a:cubicBezTo>
                    <a:pt x="12119" y="24297"/>
                    <a:pt x="12587" y="24123"/>
                    <a:pt x="12995" y="23779"/>
                  </a:cubicBezTo>
                  <a:cubicBezTo>
                    <a:pt x="14120" y="22825"/>
                    <a:pt x="14032" y="21472"/>
                    <a:pt x="13364" y="20626"/>
                  </a:cubicBezTo>
                  <a:cubicBezTo>
                    <a:pt x="13000" y="20163"/>
                    <a:pt x="12422" y="19824"/>
                    <a:pt x="11764" y="19824"/>
                  </a:cubicBezTo>
                  <a:cubicBezTo>
                    <a:pt x="11346" y="19824"/>
                    <a:pt x="10894" y="19961"/>
                    <a:pt x="10444" y="20293"/>
                  </a:cubicBezTo>
                  <a:cubicBezTo>
                    <a:pt x="10273" y="20418"/>
                    <a:pt x="10243" y="20650"/>
                    <a:pt x="10361" y="20823"/>
                  </a:cubicBezTo>
                  <a:cubicBezTo>
                    <a:pt x="10436" y="20923"/>
                    <a:pt x="10551" y="20976"/>
                    <a:pt x="10666" y="20976"/>
                  </a:cubicBezTo>
                  <a:cubicBezTo>
                    <a:pt x="10745" y="20976"/>
                    <a:pt x="10824" y="20951"/>
                    <a:pt x="10892" y="20900"/>
                  </a:cubicBezTo>
                  <a:cubicBezTo>
                    <a:pt x="11202" y="20670"/>
                    <a:pt x="11499" y="20578"/>
                    <a:pt x="11767" y="20578"/>
                  </a:cubicBezTo>
                  <a:cubicBezTo>
                    <a:pt x="12195" y="20578"/>
                    <a:pt x="12551" y="20812"/>
                    <a:pt x="12775" y="21098"/>
                  </a:cubicBezTo>
                  <a:cubicBezTo>
                    <a:pt x="13204" y="21639"/>
                    <a:pt x="13298" y="22527"/>
                    <a:pt x="12506" y="23199"/>
                  </a:cubicBezTo>
                  <a:cubicBezTo>
                    <a:pt x="12238" y="23425"/>
                    <a:pt x="11938" y="23537"/>
                    <a:pt x="11610" y="23537"/>
                  </a:cubicBezTo>
                  <a:cubicBezTo>
                    <a:pt x="11443" y="23537"/>
                    <a:pt x="11269" y="23508"/>
                    <a:pt x="11088" y="23450"/>
                  </a:cubicBezTo>
                  <a:cubicBezTo>
                    <a:pt x="10201" y="23158"/>
                    <a:pt x="9300" y="22187"/>
                    <a:pt x="9080" y="21282"/>
                  </a:cubicBezTo>
                  <a:cubicBezTo>
                    <a:pt x="8777" y="20042"/>
                    <a:pt x="9039" y="18678"/>
                    <a:pt x="9265" y="17469"/>
                  </a:cubicBezTo>
                  <a:lnTo>
                    <a:pt x="10433" y="11273"/>
                  </a:lnTo>
                  <a:cubicBezTo>
                    <a:pt x="11035" y="8115"/>
                    <a:pt x="11464" y="4826"/>
                    <a:pt x="9647" y="2324"/>
                  </a:cubicBezTo>
                  <a:cubicBezTo>
                    <a:pt x="8584" y="867"/>
                    <a:pt x="6795" y="0"/>
                    <a:pt x="5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3"/>
            <p:cNvSpPr/>
            <p:nvPr/>
          </p:nvSpPr>
          <p:spPr>
            <a:xfrm rot="10800000" flipH="1">
              <a:off x="7984266" y="536472"/>
              <a:ext cx="558869" cy="485213"/>
            </a:xfrm>
            <a:custGeom>
              <a:avLst/>
              <a:gdLst/>
              <a:ahLst/>
              <a:cxnLst/>
              <a:rect l="l" t="t" r="r" b="b"/>
              <a:pathLst>
                <a:path w="21526" h="18689" extrusionOk="0">
                  <a:moveTo>
                    <a:pt x="5139" y="0"/>
                  </a:moveTo>
                  <a:cubicBezTo>
                    <a:pt x="3486" y="0"/>
                    <a:pt x="1803" y="832"/>
                    <a:pt x="858" y="2252"/>
                  </a:cubicBezTo>
                  <a:cubicBezTo>
                    <a:pt x="286" y="3115"/>
                    <a:pt x="0" y="4165"/>
                    <a:pt x="0" y="5219"/>
                  </a:cubicBezTo>
                  <a:cubicBezTo>
                    <a:pt x="0" y="6417"/>
                    <a:pt x="364" y="7619"/>
                    <a:pt x="1078" y="8597"/>
                  </a:cubicBezTo>
                  <a:cubicBezTo>
                    <a:pt x="2907" y="11087"/>
                    <a:pt x="6179" y="11677"/>
                    <a:pt x="9366" y="12065"/>
                  </a:cubicBezTo>
                  <a:lnTo>
                    <a:pt x="15627" y="12827"/>
                  </a:lnTo>
                  <a:cubicBezTo>
                    <a:pt x="16842" y="12976"/>
                    <a:pt x="18218" y="13149"/>
                    <a:pt x="19315" y="13809"/>
                  </a:cubicBezTo>
                  <a:cubicBezTo>
                    <a:pt x="20107" y="14293"/>
                    <a:pt x="20763" y="15448"/>
                    <a:pt x="20769" y="16383"/>
                  </a:cubicBezTo>
                  <a:cubicBezTo>
                    <a:pt x="20750" y="16955"/>
                    <a:pt x="20549" y="17378"/>
                    <a:pt x="20101" y="17658"/>
                  </a:cubicBezTo>
                  <a:cubicBezTo>
                    <a:pt x="19795" y="17851"/>
                    <a:pt x="19497" y="17932"/>
                    <a:pt x="19222" y="17932"/>
                  </a:cubicBezTo>
                  <a:cubicBezTo>
                    <a:pt x="18705" y="17932"/>
                    <a:pt x="18269" y="17644"/>
                    <a:pt x="18016" y="17271"/>
                  </a:cubicBezTo>
                  <a:cubicBezTo>
                    <a:pt x="17682" y="16783"/>
                    <a:pt x="17587" y="16008"/>
                    <a:pt x="18397" y="15418"/>
                  </a:cubicBezTo>
                  <a:cubicBezTo>
                    <a:pt x="18570" y="15299"/>
                    <a:pt x="18605" y="15060"/>
                    <a:pt x="18487" y="14895"/>
                  </a:cubicBezTo>
                  <a:cubicBezTo>
                    <a:pt x="18411" y="14791"/>
                    <a:pt x="18296" y="14736"/>
                    <a:pt x="18179" y="14736"/>
                  </a:cubicBezTo>
                  <a:cubicBezTo>
                    <a:pt x="18101" y="14736"/>
                    <a:pt x="18023" y="14760"/>
                    <a:pt x="17956" y="14810"/>
                  </a:cubicBezTo>
                  <a:cubicBezTo>
                    <a:pt x="16795" y="15651"/>
                    <a:pt x="16848" y="16896"/>
                    <a:pt x="17384" y="17694"/>
                  </a:cubicBezTo>
                  <a:cubicBezTo>
                    <a:pt x="17780" y="18276"/>
                    <a:pt x="18454" y="18689"/>
                    <a:pt x="19221" y="18689"/>
                  </a:cubicBezTo>
                  <a:cubicBezTo>
                    <a:pt x="19632" y="18689"/>
                    <a:pt x="20069" y="18570"/>
                    <a:pt x="20506" y="18296"/>
                  </a:cubicBezTo>
                  <a:cubicBezTo>
                    <a:pt x="21179" y="17873"/>
                    <a:pt x="21519" y="17241"/>
                    <a:pt x="21525" y="16377"/>
                  </a:cubicBezTo>
                  <a:cubicBezTo>
                    <a:pt x="21519" y="15192"/>
                    <a:pt x="20714" y="13781"/>
                    <a:pt x="19708" y="13166"/>
                  </a:cubicBezTo>
                  <a:cubicBezTo>
                    <a:pt x="18475" y="12415"/>
                    <a:pt x="17010" y="12236"/>
                    <a:pt x="15716" y="12076"/>
                  </a:cubicBezTo>
                  <a:lnTo>
                    <a:pt x="9460" y="11314"/>
                  </a:lnTo>
                  <a:cubicBezTo>
                    <a:pt x="6435" y="10944"/>
                    <a:pt x="3336" y="10396"/>
                    <a:pt x="1686" y="8150"/>
                  </a:cubicBezTo>
                  <a:cubicBezTo>
                    <a:pt x="518" y="6560"/>
                    <a:pt x="435" y="4254"/>
                    <a:pt x="1489" y="2669"/>
                  </a:cubicBezTo>
                  <a:cubicBezTo>
                    <a:pt x="2295" y="1463"/>
                    <a:pt x="3723" y="755"/>
                    <a:pt x="5124" y="755"/>
                  </a:cubicBezTo>
                  <a:cubicBezTo>
                    <a:pt x="5620" y="755"/>
                    <a:pt x="6112" y="844"/>
                    <a:pt x="6572" y="1031"/>
                  </a:cubicBezTo>
                  <a:cubicBezTo>
                    <a:pt x="8365" y="1757"/>
                    <a:pt x="9402" y="3951"/>
                    <a:pt x="8794" y="5725"/>
                  </a:cubicBezTo>
                  <a:cubicBezTo>
                    <a:pt x="8728" y="5928"/>
                    <a:pt x="8830" y="6142"/>
                    <a:pt x="9026" y="6208"/>
                  </a:cubicBezTo>
                  <a:cubicBezTo>
                    <a:pt x="9065" y="6221"/>
                    <a:pt x="9105" y="6228"/>
                    <a:pt x="9144" y="6228"/>
                  </a:cubicBezTo>
                  <a:cubicBezTo>
                    <a:pt x="9303" y="6228"/>
                    <a:pt x="9452" y="6127"/>
                    <a:pt x="9509" y="5969"/>
                  </a:cubicBezTo>
                  <a:cubicBezTo>
                    <a:pt x="10241" y="3836"/>
                    <a:pt x="9003" y="1198"/>
                    <a:pt x="6858" y="327"/>
                  </a:cubicBezTo>
                  <a:cubicBezTo>
                    <a:pt x="6312" y="106"/>
                    <a:pt x="5727" y="0"/>
                    <a:pt x="51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23"/>
            <p:cNvSpPr/>
            <p:nvPr/>
          </p:nvSpPr>
          <p:spPr>
            <a:xfrm rot="10800000" flipH="1">
              <a:off x="8488640" y="621265"/>
              <a:ext cx="67788" cy="58390"/>
            </a:xfrm>
            <a:custGeom>
              <a:avLst/>
              <a:gdLst/>
              <a:ahLst/>
              <a:cxnLst/>
              <a:rect l="l" t="t" r="r" b="b"/>
              <a:pathLst>
                <a:path w="2611" h="2249" extrusionOk="0">
                  <a:moveTo>
                    <a:pt x="2188" y="0"/>
                  </a:moveTo>
                  <a:cubicBezTo>
                    <a:pt x="2101" y="0"/>
                    <a:pt x="2015" y="29"/>
                    <a:pt x="1944" y="88"/>
                  </a:cubicBezTo>
                  <a:lnTo>
                    <a:pt x="138" y="1578"/>
                  </a:lnTo>
                  <a:cubicBezTo>
                    <a:pt x="42" y="1655"/>
                    <a:pt x="1" y="1762"/>
                    <a:pt x="1" y="1869"/>
                  </a:cubicBezTo>
                  <a:cubicBezTo>
                    <a:pt x="1" y="1952"/>
                    <a:pt x="25" y="2042"/>
                    <a:pt x="85" y="2114"/>
                  </a:cubicBezTo>
                  <a:cubicBezTo>
                    <a:pt x="157" y="2203"/>
                    <a:pt x="263" y="2248"/>
                    <a:pt x="371" y="2248"/>
                  </a:cubicBezTo>
                  <a:cubicBezTo>
                    <a:pt x="456" y="2248"/>
                    <a:pt x="543" y="2219"/>
                    <a:pt x="614" y="2161"/>
                  </a:cubicBezTo>
                  <a:lnTo>
                    <a:pt x="2426" y="671"/>
                  </a:lnTo>
                  <a:cubicBezTo>
                    <a:pt x="2587" y="535"/>
                    <a:pt x="2610" y="296"/>
                    <a:pt x="2480" y="135"/>
                  </a:cubicBezTo>
                  <a:cubicBezTo>
                    <a:pt x="2404" y="46"/>
                    <a:pt x="2296" y="0"/>
                    <a:pt x="2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23"/>
            <p:cNvSpPr/>
            <p:nvPr/>
          </p:nvSpPr>
          <p:spPr>
            <a:xfrm rot="10800000" flipH="1">
              <a:off x="8286184" y="998033"/>
              <a:ext cx="201261" cy="241919"/>
            </a:xfrm>
            <a:custGeom>
              <a:avLst/>
              <a:gdLst/>
              <a:ahLst/>
              <a:cxnLst/>
              <a:rect l="l" t="t" r="r" b="b"/>
              <a:pathLst>
                <a:path w="7752" h="9318" extrusionOk="0">
                  <a:moveTo>
                    <a:pt x="4601" y="1"/>
                  </a:moveTo>
                  <a:cubicBezTo>
                    <a:pt x="4593" y="1"/>
                    <a:pt x="4584" y="1"/>
                    <a:pt x="4576" y="1"/>
                  </a:cubicBezTo>
                  <a:cubicBezTo>
                    <a:pt x="3885" y="12"/>
                    <a:pt x="3229" y="311"/>
                    <a:pt x="2593" y="537"/>
                  </a:cubicBezTo>
                  <a:cubicBezTo>
                    <a:pt x="2437" y="590"/>
                    <a:pt x="2294" y="674"/>
                    <a:pt x="2156" y="769"/>
                  </a:cubicBezTo>
                  <a:cubicBezTo>
                    <a:pt x="1656" y="1133"/>
                    <a:pt x="1257" y="1734"/>
                    <a:pt x="984" y="2223"/>
                  </a:cubicBezTo>
                  <a:cubicBezTo>
                    <a:pt x="399" y="3259"/>
                    <a:pt x="0" y="4356"/>
                    <a:pt x="132" y="5553"/>
                  </a:cubicBezTo>
                  <a:cubicBezTo>
                    <a:pt x="333" y="7293"/>
                    <a:pt x="1722" y="8836"/>
                    <a:pt x="3432" y="9218"/>
                  </a:cubicBezTo>
                  <a:cubicBezTo>
                    <a:pt x="3727" y="9284"/>
                    <a:pt x="4030" y="9318"/>
                    <a:pt x="4333" y="9318"/>
                  </a:cubicBezTo>
                  <a:cubicBezTo>
                    <a:pt x="4924" y="9318"/>
                    <a:pt x="5514" y="9190"/>
                    <a:pt x="6041" y="8926"/>
                  </a:cubicBezTo>
                  <a:cubicBezTo>
                    <a:pt x="6839" y="8520"/>
                    <a:pt x="7483" y="7805"/>
                    <a:pt x="7751" y="6953"/>
                  </a:cubicBezTo>
                  <a:lnTo>
                    <a:pt x="7751" y="6953"/>
                  </a:lnTo>
                  <a:cubicBezTo>
                    <a:pt x="7241" y="7394"/>
                    <a:pt x="6570" y="7613"/>
                    <a:pt x="5898" y="7613"/>
                  </a:cubicBezTo>
                  <a:cubicBezTo>
                    <a:pt x="5198" y="7613"/>
                    <a:pt x="4497" y="7374"/>
                    <a:pt x="3980" y="6900"/>
                  </a:cubicBezTo>
                  <a:lnTo>
                    <a:pt x="3980" y="6900"/>
                  </a:lnTo>
                  <a:cubicBezTo>
                    <a:pt x="4005" y="6901"/>
                    <a:pt x="4030" y="6902"/>
                    <a:pt x="4056" y="6902"/>
                  </a:cubicBezTo>
                  <a:cubicBezTo>
                    <a:pt x="4360" y="6902"/>
                    <a:pt x="4668" y="6808"/>
                    <a:pt x="4916" y="6631"/>
                  </a:cubicBezTo>
                  <a:cubicBezTo>
                    <a:pt x="3671" y="6424"/>
                    <a:pt x="2728" y="5107"/>
                    <a:pt x="2931" y="3867"/>
                  </a:cubicBezTo>
                  <a:lnTo>
                    <a:pt x="2931" y="3867"/>
                  </a:lnTo>
                  <a:cubicBezTo>
                    <a:pt x="3086" y="4225"/>
                    <a:pt x="3325" y="4546"/>
                    <a:pt x="3629" y="4791"/>
                  </a:cubicBezTo>
                  <a:cubicBezTo>
                    <a:pt x="3402" y="4606"/>
                    <a:pt x="3295" y="4052"/>
                    <a:pt x="3247" y="3784"/>
                  </a:cubicBezTo>
                  <a:cubicBezTo>
                    <a:pt x="3170" y="3391"/>
                    <a:pt x="3176" y="2985"/>
                    <a:pt x="3259" y="2605"/>
                  </a:cubicBezTo>
                  <a:cubicBezTo>
                    <a:pt x="3420" y="1854"/>
                    <a:pt x="3759" y="1169"/>
                    <a:pt x="4457" y="781"/>
                  </a:cubicBezTo>
                  <a:cubicBezTo>
                    <a:pt x="4794" y="596"/>
                    <a:pt x="5178" y="501"/>
                    <a:pt x="5560" y="501"/>
                  </a:cubicBezTo>
                  <a:cubicBezTo>
                    <a:pt x="5841" y="501"/>
                    <a:pt x="6121" y="552"/>
                    <a:pt x="6382" y="656"/>
                  </a:cubicBezTo>
                  <a:cubicBezTo>
                    <a:pt x="5910" y="215"/>
                    <a:pt x="5248" y="1"/>
                    <a:pt x="4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3"/>
            <p:cNvSpPr/>
            <p:nvPr/>
          </p:nvSpPr>
          <p:spPr>
            <a:xfrm rot="10800000" flipH="1">
              <a:off x="8008541" y="788645"/>
              <a:ext cx="239919" cy="223771"/>
            </a:xfrm>
            <a:custGeom>
              <a:avLst/>
              <a:gdLst/>
              <a:ahLst/>
              <a:cxnLst/>
              <a:rect l="l" t="t" r="r" b="b"/>
              <a:pathLst>
                <a:path w="9241" h="8619" extrusionOk="0">
                  <a:moveTo>
                    <a:pt x="3562" y="0"/>
                  </a:moveTo>
                  <a:cubicBezTo>
                    <a:pt x="3331" y="0"/>
                    <a:pt x="3103" y="21"/>
                    <a:pt x="2890" y="72"/>
                  </a:cubicBezTo>
                  <a:cubicBezTo>
                    <a:pt x="2723" y="108"/>
                    <a:pt x="2568" y="162"/>
                    <a:pt x="2431" y="239"/>
                  </a:cubicBezTo>
                  <a:cubicBezTo>
                    <a:pt x="1835" y="572"/>
                    <a:pt x="1180" y="870"/>
                    <a:pt x="715" y="1383"/>
                  </a:cubicBezTo>
                  <a:cubicBezTo>
                    <a:pt x="275" y="1865"/>
                    <a:pt x="0" y="2514"/>
                    <a:pt x="18" y="3170"/>
                  </a:cubicBezTo>
                  <a:cubicBezTo>
                    <a:pt x="245" y="2544"/>
                    <a:pt x="757" y="2032"/>
                    <a:pt x="1383" y="1806"/>
                  </a:cubicBezTo>
                  <a:cubicBezTo>
                    <a:pt x="1626" y="1719"/>
                    <a:pt x="1868" y="1680"/>
                    <a:pt x="2107" y="1680"/>
                  </a:cubicBezTo>
                  <a:cubicBezTo>
                    <a:pt x="2605" y="1680"/>
                    <a:pt x="3088" y="1849"/>
                    <a:pt x="3539" y="2104"/>
                  </a:cubicBezTo>
                  <a:cubicBezTo>
                    <a:pt x="3885" y="2294"/>
                    <a:pt x="4188" y="2563"/>
                    <a:pt x="4433" y="2871"/>
                  </a:cubicBezTo>
                  <a:cubicBezTo>
                    <a:pt x="4606" y="3086"/>
                    <a:pt x="4951" y="3533"/>
                    <a:pt x="4945" y="3825"/>
                  </a:cubicBezTo>
                  <a:cubicBezTo>
                    <a:pt x="4958" y="3438"/>
                    <a:pt x="4873" y="3044"/>
                    <a:pt x="4708" y="2693"/>
                  </a:cubicBezTo>
                  <a:lnTo>
                    <a:pt x="4708" y="2693"/>
                  </a:lnTo>
                  <a:cubicBezTo>
                    <a:pt x="5773" y="3355"/>
                    <a:pt x="6143" y="4933"/>
                    <a:pt x="5475" y="6006"/>
                  </a:cubicBezTo>
                  <a:cubicBezTo>
                    <a:pt x="5797" y="5928"/>
                    <a:pt x="6094" y="5738"/>
                    <a:pt x="6297" y="5475"/>
                  </a:cubicBezTo>
                  <a:lnTo>
                    <a:pt x="6297" y="5475"/>
                  </a:lnTo>
                  <a:cubicBezTo>
                    <a:pt x="6328" y="6852"/>
                    <a:pt x="5214" y="8162"/>
                    <a:pt x="3850" y="8353"/>
                  </a:cubicBezTo>
                  <a:cubicBezTo>
                    <a:pt x="4260" y="8532"/>
                    <a:pt x="4705" y="8618"/>
                    <a:pt x="5150" y="8618"/>
                  </a:cubicBezTo>
                  <a:cubicBezTo>
                    <a:pt x="5597" y="8618"/>
                    <a:pt x="6044" y="8532"/>
                    <a:pt x="6459" y="8365"/>
                  </a:cubicBezTo>
                  <a:cubicBezTo>
                    <a:pt x="7287" y="8026"/>
                    <a:pt x="7972" y="7383"/>
                    <a:pt x="8401" y="6596"/>
                  </a:cubicBezTo>
                  <a:cubicBezTo>
                    <a:pt x="9240" y="5059"/>
                    <a:pt x="8997" y="2997"/>
                    <a:pt x="7817" y="1699"/>
                  </a:cubicBezTo>
                  <a:cubicBezTo>
                    <a:pt x="7007" y="805"/>
                    <a:pt x="5916" y="388"/>
                    <a:pt x="4755" y="143"/>
                  </a:cubicBezTo>
                  <a:cubicBezTo>
                    <a:pt x="4403" y="67"/>
                    <a:pt x="3978"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23"/>
            <p:cNvSpPr/>
            <p:nvPr/>
          </p:nvSpPr>
          <p:spPr>
            <a:xfrm rot="10800000" flipH="1">
              <a:off x="8147441" y="1162713"/>
              <a:ext cx="215359" cy="76693"/>
            </a:xfrm>
            <a:custGeom>
              <a:avLst/>
              <a:gdLst/>
              <a:ahLst/>
              <a:cxnLst/>
              <a:rect l="l" t="t" r="r" b="b"/>
              <a:pathLst>
                <a:path w="8295" h="2954" extrusionOk="0">
                  <a:moveTo>
                    <a:pt x="2649" y="1"/>
                  </a:moveTo>
                  <a:cubicBezTo>
                    <a:pt x="1639" y="1"/>
                    <a:pt x="624" y="463"/>
                    <a:pt x="1" y="1261"/>
                  </a:cubicBezTo>
                  <a:cubicBezTo>
                    <a:pt x="129" y="1228"/>
                    <a:pt x="259" y="1214"/>
                    <a:pt x="388" y="1214"/>
                  </a:cubicBezTo>
                  <a:cubicBezTo>
                    <a:pt x="971" y="1214"/>
                    <a:pt x="1553" y="1514"/>
                    <a:pt x="2050" y="1850"/>
                  </a:cubicBezTo>
                  <a:cubicBezTo>
                    <a:pt x="2652" y="2268"/>
                    <a:pt x="3241" y="2762"/>
                    <a:pt x="3956" y="2911"/>
                  </a:cubicBezTo>
                  <a:cubicBezTo>
                    <a:pt x="4101" y="2940"/>
                    <a:pt x="4247" y="2954"/>
                    <a:pt x="4393" y="2954"/>
                  </a:cubicBezTo>
                  <a:cubicBezTo>
                    <a:pt x="4999" y="2954"/>
                    <a:pt x="5605" y="2720"/>
                    <a:pt x="6114" y="2375"/>
                  </a:cubicBezTo>
                  <a:cubicBezTo>
                    <a:pt x="6964" y="1797"/>
                    <a:pt x="7643" y="921"/>
                    <a:pt x="8294" y="128"/>
                  </a:cubicBezTo>
                  <a:lnTo>
                    <a:pt x="8294" y="128"/>
                  </a:lnTo>
                  <a:cubicBezTo>
                    <a:pt x="7523" y="461"/>
                    <a:pt x="6731" y="862"/>
                    <a:pt x="5881" y="862"/>
                  </a:cubicBezTo>
                  <a:cubicBezTo>
                    <a:pt x="5726" y="862"/>
                    <a:pt x="5569" y="849"/>
                    <a:pt x="5410" y="819"/>
                  </a:cubicBezTo>
                  <a:cubicBezTo>
                    <a:pt x="4761" y="700"/>
                    <a:pt x="4183" y="319"/>
                    <a:pt x="3546" y="128"/>
                  </a:cubicBezTo>
                  <a:cubicBezTo>
                    <a:pt x="3254" y="42"/>
                    <a:pt x="2952" y="1"/>
                    <a:pt x="26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3"/>
            <p:cNvSpPr/>
            <p:nvPr/>
          </p:nvSpPr>
          <p:spPr>
            <a:xfrm rot="10800000" flipH="1">
              <a:off x="8026481" y="981131"/>
              <a:ext cx="100085" cy="200353"/>
            </a:xfrm>
            <a:custGeom>
              <a:avLst/>
              <a:gdLst/>
              <a:ahLst/>
              <a:cxnLst/>
              <a:rect l="l" t="t" r="r" b="b"/>
              <a:pathLst>
                <a:path w="3855" h="7717" extrusionOk="0">
                  <a:moveTo>
                    <a:pt x="3247" y="1"/>
                  </a:moveTo>
                  <a:lnTo>
                    <a:pt x="3247" y="1"/>
                  </a:lnTo>
                  <a:cubicBezTo>
                    <a:pt x="2032" y="513"/>
                    <a:pt x="1193" y="1812"/>
                    <a:pt x="1234" y="3135"/>
                  </a:cubicBezTo>
                  <a:cubicBezTo>
                    <a:pt x="1251" y="3796"/>
                    <a:pt x="1471" y="4450"/>
                    <a:pt x="1418" y="5112"/>
                  </a:cubicBezTo>
                  <a:cubicBezTo>
                    <a:pt x="1328" y="6155"/>
                    <a:pt x="613" y="6936"/>
                    <a:pt x="0" y="7716"/>
                  </a:cubicBezTo>
                  <a:cubicBezTo>
                    <a:pt x="929" y="7293"/>
                    <a:pt x="1955" y="6864"/>
                    <a:pt x="2735" y="6191"/>
                  </a:cubicBezTo>
                  <a:cubicBezTo>
                    <a:pt x="3313" y="5696"/>
                    <a:pt x="3766" y="5005"/>
                    <a:pt x="3813" y="4249"/>
                  </a:cubicBezTo>
                  <a:cubicBezTo>
                    <a:pt x="3855" y="3515"/>
                    <a:pt x="3527" y="2825"/>
                    <a:pt x="3283" y="2134"/>
                  </a:cubicBezTo>
                  <a:cubicBezTo>
                    <a:pt x="3038" y="1442"/>
                    <a:pt x="2884" y="639"/>
                    <a:pt x="32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23"/>
            <p:cNvSpPr/>
            <p:nvPr/>
          </p:nvSpPr>
          <p:spPr>
            <a:xfrm rot="10800000" flipH="1">
              <a:off x="8017602" y="884265"/>
              <a:ext cx="64283" cy="59558"/>
            </a:xfrm>
            <a:custGeom>
              <a:avLst/>
              <a:gdLst/>
              <a:ahLst/>
              <a:cxnLst/>
              <a:rect l="l" t="t" r="r" b="b"/>
              <a:pathLst>
                <a:path w="2476" h="2294" extrusionOk="0">
                  <a:moveTo>
                    <a:pt x="1327" y="0"/>
                  </a:moveTo>
                  <a:cubicBezTo>
                    <a:pt x="641" y="0"/>
                    <a:pt x="1" y="555"/>
                    <a:pt x="69" y="1273"/>
                  </a:cubicBezTo>
                  <a:cubicBezTo>
                    <a:pt x="110" y="1666"/>
                    <a:pt x="366" y="2024"/>
                    <a:pt x="718" y="2190"/>
                  </a:cubicBezTo>
                  <a:cubicBezTo>
                    <a:pt x="867" y="2259"/>
                    <a:pt x="1034" y="2293"/>
                    <a:pt x="1200" y="2293"/>
                  </a:cubicBezTo>
                  <a:cubicBezTo>
                    <a:pt x="1293" y="2293"/>
                    <a:pt x="1385" y="2283"/>
                    <a:pt x="1475" y="2261"/>
                  </a:cubicBezTo>
                  <a:cubicBezTo>
                    <a:pt x="1885" y="2160"/>
                    <a:pt x="2231" y="1821"/>
                    <a:pt x="2327" y="1403"/>
                  </a:cubicBezTo>
                  <a:cubicBezTo>
                    <a:pt x="2475" y="773"/>
                    <a:pt x="2106" y="51"/>
                    <a:pt x="1420" y="4"/>
                  </a:cubicBezTo>
                  <a:cubicBezTo>
                    <a:pt x="1389" y="1"/>
                    <a:pt x="1358" y="0"/>
                    <a:pt x="13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23"/>
            <p:cNvSpPr/>
            <p:nvPr/>
          </p:nvSpPr>
          <p:spPr>
            <a:xfrm rot="10800000" flipH="1">
              <a:off x="8020172" y="824344"/>
              <a:ext cx="39723" cy="36841"/>
            </a:xfrm>
            <a:custGeom>
              <a:avLst/>
              <a:gdLst/>
              <a:ahLst/>
              <a:cxnLst/>
              <a:rect l="l" t="t" r="r" b="b"/>
              <a:pathLst>
                <a:path w="1530" h="1419" extrusionOk="0">
                  <a:moveTo>
                    <a:pt x="827" y="0"/>
                  </a:moveTo>
                  <a:cubicBezTo>
                    <a:pt x="401" y="0"/>
                    <a:pt x="1" y="342"/>
                    <a:pt x="47" y="788"/>
                  </a:cubicBezTo>
                  <a:cubicBezTo>
                    <a:pt x="70" y="1033"/>
                    <a:pt x="226" y="1253"/>
                    <a:pt x="446" y="1355"/>
                  </a:cubicBezTo>
                  <a:cubicBezTo>
                    <a:pt x="537" y="1396"/>
                    <a:pt x="637" y="1418"/>
                    <a:pt x="738" y="1418"/>
                  </a:cubicBezTo>
                  <a:cubicBezTo>
                    <a:pt x="796" y="1418"/>
                    <a:pt x="854" y="1411"/>
                    <a:pt x="911" y="1396"/>
                  </a:cubicBezTo>
                  <a:cubicBezTo>
                    <a:pt x="1167" y="1336"/>
                    <a:pt x="1381" y="1129"/>
                    <a:pt x="1441" y="871"/>
                  </a:cubicBezTo>
                  <a:cubicBezTo>
                    <a:pt x="1530" y="478"/>
                    <a:pt x="1304" y="32"/>
                    <a:pt x="881" y="2"/>
                  </a:cubicBezTo>
                  <a:cubicBezTo>
                    <a:pt x="863" y="1"/>
                    <a:pt x="845" y="0"/>
                    <a:pt x="8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3"/>
            <p:cNvSpPr/>
            <p:nvPr/>
          </p:nvSpPr>
          <p:spPr>
            <a:xfrm rot="10800000" flipH="1">
              <a:off x="8066412" y="786828"/>
              <a:ext cx="24612" cy="22691"/>
            </a:xfrm>
            <a:custGeom>
              <a:avLst/>
              <a:gdLst/>
              <a:ahLst/>
              <a:cxnLst/>
              <a:rect l="l" t="t" r="r" b="b"/>
              <a:pathLst>
                <a:path w="948" h="874" extrusionOk="0">
                  <a:moveTo>
                    <a:pt x="500" y="0"/>
                  </a:moveTo>
                  <a:cubicBezTo>
                    <a:pt x="241" y="0"/>
                    <a:pt x="0" y="213"/>
                    <a:pt x="23" y="484"/>
                  </a:cubicBezTo>
                  <a:cubicBezTo>
                    <a:pt x="41" y="633"/>
                    <a:pt x="136" y="770"/>
                    <a:pt x="274" y="836"/>
                  </a:cubicBezTo>
                  <a:cubicBezTo>
                    <a:pt x="328" y="861"/>
                    <a:pt x="388" y="873"/>
                    <a:pt x="448" y="873"/>
                  </a:cubicBezTo>
                  <a:cubicBezTo>
                    <a:pt x="486" y="873"/>
                    <a:pt x="523" y="869"/>
                    <a:pt x="560" y="860"/>
                  </a:cubicBezTo>
                  <a:cubicBezTo>
                    <a:pt x="720" y="824"/>
                    <a:pt x="851" y="693"/>
                    <a:pt x="887" y="533"/>
                  </a:cubicBezTo>
                  <a:cubicBezTo>
                    <a:pt x="947" y="294"/>
                    <a:pt x="804" y="19"/>
                    <a:pt x="541" y="2"/>
                  </a:cubicBezTo>
                  <a:cubicBezTo>
                    <a:pt x="527" y="1"/>
                    <a:pt x="513"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3"/>
            <p:cNvSpPr/>
            <p:nvPr/>
          </p:nvSpPr>
          <p:spPr>
            <a:xfrm rot="10800000" flipH="1">
              <a:off x="8404963" y="1146539"/>
              <a:ext cx="68255" cy="58675"/>
            </a:xfrm>
            <a:custGeom>
              <a:avLst/>
              <a:gdLst/>
              <a:ahLst/>
              <a:cxnLst/>
              <a:rect l="l" t="t" r="r" b="b"/>
              <a:pathLst>
                <a:path w="2629" h="2260" extrusionOk="0">
                  <a:moveTo>
                    <a:pt x="1459" y="1"/>
                  </a:moveTo>
                  <a:cubicBezTo>
                    <a:pt x="1053" y="1"/>
                    <a:pt x="641" y="208"/>
                    <a:pt x="394" y="557"/>
                  </a:cubicBezTo>
                  <a:cubicBezTo>
                    <a:pt x="1" y="1111"/>
                    <a:pt x="322" y="1861"/>
                    <a:pt x="900" y="2147"/>
                  </a:cubicBezTo>
                  <a:cubicBezTo>
                    <a:pt x="1057" y="2223"/>
                    <a:pt x="1230" y="2260"/>
                    <a:pt x="1403" y="2260"/>
                  </a:cubicBezTo>
                  <a:cubicBezTo>
                    <a:pt x="1656" y="2260"/>
                    <a:pt x="1908" y="2181"/>
                    <a:pt x="2110" y="2029"/>
                  </a:cubicBezTo>
                  <a:cubicBezTo>
                    <a:pt x="2313" y="1874"/>
                    <a:pt x="2467" y="1647"/>
                    <a:pt x="2533" y="1397"/>
                  </a:cubicBezTo>
                  <a:cubicBezTo>
                    <a:pt x="2629" y="1022"/>
                    <a:pt x="2514" y="593"/>
                    <a:pt x="2236" y="319"/>
                  </a:cubicBezTo>
                  <a:cubicBezTo>
                    <a:pt x="2017" y="100"/>
                    <a:pt x="1739" y="1"/>
                    <a:pt x="14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3"/>
            <p:cNvSpPr/>
            <p:nvPr/>
          </p:nvSpPr>
          <p:spPr>
            <a:xfrm rot="10800000" flipH="1">
              <a:off x="8480150" y="1119849"/>
              <a:ext cx="42085" cy="36322"/>
            </a:xfrm>
            <a:custGeom>
              <a:avLst/>
              <a:gdLst/>
              <a:ahLst/>
              <a:cxnLst/>
              <a:rect l="l" t="t" r="r" b="b"/>
              <a:pathLst>
                <a:path w="1621" h="1399" extrusionOk="0">
                  <a:moveTo>
                    <a:pt x="899" y="1"/>
                  </a:moveTo>
                  <a:cubicBezTo>
                    <a:pt x="648" y="1"/>
                    <a:pt x="396" y="128"/>
                    <a:pt x="245" y="343"/>
                  </a:cubicBezTo>
                  <a:cubicBezTo>
                    <a:pt x="0" y="687"/>
                    <a:pt x="198" y="1152"/>
                    <a:pt x="555" y="1325"/>
                  </a:cubicBezTo>
                  <a:cubicBezTo>
                    <a:pt x="652" y="1374"/>
                    <a:pt x="760" y="1398"/>
                    <a:pt x="868" y="1398"/>
                  </a:cubicBezTo>
                  <a:cubicBezTo>
                    <a:pt x="1022" y="1398"/>
                    <a:pt x="1176" y="1349"/>
                    <a:pt x="1298" y="1253"/>
                  </a:cubicBezTo>
                  <a:cubicBezTo>
                    <a:pt x="1430" y="1159"/>
                    <a:pt x="1526" y="1022"/>
                    <a:pt x="1562" y="866"/>
                  </a:cubicBezTo>
                  <a:cubicBezTo>
                    <a:pt x="1620" y="634"/>
                    <a:pt x="1549" y="366"/>
                    <a:pt x="1383" y="200"/>
                  </a:cubicBezTo>
                  <a:cubicBezTo>
                    <a:pt x="1246" y="62"/>
                    <a:pt x="1073" y="1"/>
                    <a:pt x="8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3"/>
            <p:cNvSpPr/>
            <p:nvPr/>
          </p:nvSpPr>
          <p:spPr>
            <a:xfrm rot="10800000" flipH="1">
              <a:off x="8508138" y="1071273"/>
              <a:ext cx="26144" cy="22406"/>
            </a:xfrm>
            <a:custGeom>
              <a:avLst/>
              <a:gdLst/>
              <a:ahLst/>
              <a:cxnLst/>
              <a:rect l="l" t="t" r="r" b="b"/>
              <a:pathLst>
                <a:path w="1007" h="863" extrusionOk="0">
                  <a:moveTo>
                    <a:pt x="554" y="0"/>
                  </a:moveTo>
                  <a:cubicBezTo>
                    <a:pt x="400" y="0"/>
                    <a:pt x="244" y="78"/>
                    <a:pt x="149" y="211"/>
                  </a:cubicBezTo>
                  <a:cubicBezTo>
                    <a:pt x="0" y="425"/>
                    <a:pt x="126" y="711"/>
                    <a:pt x="346" y="818"/>
                  </a:cubicBezTo>
                  <a:cubicBezTo>
                    <a:pt x="408" y="848"/>
                    <a:pt x="474" y="862"/>
                    <a:pt x="540" y="862"/>
                  </a:cubicBezTo>
                  <a:cubicBezTo>
                    <a:pt x="635" y="862"/>
                    <a:pt x="728" y="833"/>
                    <a:pt x="805" y="777"/>
                  </a:cubicBezTo>
                  <a:cubicBezTo>
                    <a:pt x="883" y="718"/>
                    <a:pt x="943" y="628"/>
                    <a:pt x="965" y="532"/>
                  </a:cubicBezTo>
                  <a:cubicBezTo>
                    <a:pt x="1007" y="389"/>
                    <a:pt x="960" y="229"/>
                    <a:pt x="852" y="122"/>
                  </a:cubicBezTo>
                  <a:cubicBezTo>
                    <a:pt x="769" y="38"/>
                    <a:pt x="662" y="0"/>
                    <a:pt x="5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3"/>
            <p:cNvSpPr/>
            <p:nvPr/>
          </p:nvSpPr>
          <p:spPr>
            <a:xfrm rot="10800000" flipH="1">
              <a:off x="8352544" y="710472"/>
              <a:ext cx="140457" cy="186385"/>
            </a:xfrm>
            <a:custGeom>
              <a:avLst/>
              <a:gdLst/>
              <a:ahLst/>
              <a:cxnLst/>
              <a:rect l="l" t="t" r="r" b="b"/>
              <a:pathLst>
                <a:path w="5410" h="7179" extrusionOk="0">
                  <a:moveTo>
                    <a:pt x="1" y="0"/>
                  </a:moveTo>
                  <a:cubicBezTo>
                    <a:pt x="614" y="1620"/>
                    <a:pt x="1395" y="3468"/>
                    <a:pt x="2306" y="4879"/>
                  </a:cubicBezTo>
                  <a:cubicBezTo>
                    <a:pt x="1835" y="5011"/>
                    <a:pt x="763" y="5583"/>
                    <a:pt x="543" y="6535"/>
                  </a:cubicBezTo>
                  <a:cubicBezTo>
                    <a:pt x="698" y="6527"/>
                    <a:pt x="853" y="6523"/>
                    <a:pt x="1006" y="6523"/>
                  </a:cubicBezTo>
                  <a:cubicBezTo>
                    <a:pt x="2295" y="6523"/>
                    <a:pt x="3522" y="6801"/>
                    <a:pt x="4731" y="7178"/>
                  </a:cubicBezTo>
                  <a:cubicBezTo>
                    <a:pt x="4456" y="5481"/>
                    <a:pt x="4659" y="3336"/>
                    <a:pt x="5410" y="1781"/>
                  </a:cubicBezTo>
                  <a:lnTo>
                    <a:pt x="5410" y="1781"/>
                  </a:lnTo>
                  <a:cubicBezTo>
                    <a:pt x="4511" y="1959"/>
                    <a:pt x="3771" y="2781"/>
                    <a:pt x="3468" y="3647"/>
                  </a:cubicBezTo>
                  <a:cubicBezTo>
                    <a:pt x="2432" y="2460"/>
                    <a:pt x="1198" y="1013"/>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64" name="Google Shape;2464;p23"/>
            <p:cNvGrpSpPr/>
            <p:nvPr/>
          </p:nvGrpSpPr>
          <p:grpSpPr>
            <a:xfrm rot="10800000" flipH="1">
              <a:off x="3722182" y="89579"/>
              <a:ext cx="1699635" cy="544278"/>
              <a:chOff x="2883482" y="4558686"/>
              <a:chExt cx="1699635" cy="544278"/>
            </a:xfrm>
          </p:grpSpPr>
          <p:sp>
            <p:nvSpPr>
              <p:cNvPr id="2465" name="Google Shape;2465;p23"/>
              <p:cNvSpPr/>
              <p:nvPr/>
            </p:nvSpPr>
            <p:spPr>
              <a:xfrm>
                <a:off x="2883482" y="4558686"/>
                <a:ext cx="1699635" cy="544278"/>
              </a:xfrm>
              <a:custGeom>
                <a:avLst/>
                <a:gdLst/>
                <a:ahLst/>
                <a:cxnLst/>
                <a:rect l="l" t="t" r="r" b="b"/>
                <a:pathLst>
                  <a:path w="65465" h="20964" extrusionOk="0">
                    <a:moveTo>
                      <a:pt x="32684" y="4615"/>
                    </a:moveTo>
                    <a:cubicBezTo>
                      <a:pt x="34163" y="6092"/>
                      <a:pt x="35086" y="8041"/>
                      <a:pt x="35086" y="10299"/>
                    </a:cubicBezTo>
                    <a:cubicBezTo>
                      <a:pt x="35092" y="12533"/>
                      <a:pt x="34245" y="15029"/>
                      <a:pt x="32768" y="16887"/>
                    </a:cubicBezTo>
                    <a:cubicBezTo>
                      <a:pt x="31243" y="15023"/>
                      <a:pt x="30373" y="12479"/>
                      <a:pt x="30379" y="10210"/>
                    </a:cubicBezTo>
                    <a:cubicBezTo>
                      <a:pt x="30379" y="7999"/>
                      <a:pt x="31267" y="6081"/>
                      <a:pt x="32684" y="4615"/>
                    </a:cubicBezTo>
                    <a:close/>
                    <a:moveTo>
                      <a:pt x="36236" y="12199"/>
                    </a:moveTo>
                    <a:cubicBezTo>
                      <a:pt x="38582" y="12551"/>
                      <a:pt x="41764" y="14071"/>
                      <a:pt x="40834" y="17156"/>
                    </a:cubicBezTo>
                    <a:cubicBezTo>
                      <a:pt x="40341" y="18794"/>
                      <a:pt x="38951" y="19450"/>
                      <a:pt x="37504" y="19450"/>
                    </a:cubicBezTo>
                    <a:cubicBezTo>
                      <a:pt x="36610" y="19450"/>
                      <a:pt x="35694" y="19199"/>
                      <a:pt x="34955" y="18776"/>
                    </a:cubicBezTo>
                    <a:cubicBezTo>
                      <a:pt x="34520" y="18532"/>
                      <a:pt x="34114" y="18229"/>
                      <a:pt x="33739" y="17895"/>
                    </a:cubicBezTo>
                    <a:cubicBezTo>
                      <a:pt x="34996" y="16268"/>
                      <a:pt x="35860" y="14201"/>
                      <a:pt x="36236" y="12199"/>
                    </a:cubicBezTo>
                    <a:close/>
                    <a:moveTo>
                      <a:pt x="29283" y="12283"/>
                    </a:moveTo>
                    <a:cubicBezTo>
                      <a:pt x="29689" y="14261"/>
                      <a:pt x="30564" y="16304"/>
                      <a:pt x="31815" y="17907"/>
                    </a:cubicBezTo>
                    <a:cubicBezTo>
                      <a:pt x="31416" y="18270"/>
                      <a:pt x="30981" y="18597"/>
                      <a:pt x="30511" y="18866"/>
                    </a:cubicBezTo>
                    <a:cubicBezTo>
                      <a:pt x="29771" y="19289"/>
                      <a:pt x="28855" y="19540"/>
                      <a:pt x="27960" y="19540"/>
                    </a:cubicBezTo>
                    <a:cubicBezTo>
                      <a:pt x="26513" y="19540"/>
                      <a:pt x="25123" y="18884"/>
                      <a:pt x="24630" y="17245"/>
                    </a:cubicBezTo>
                    <a:cubicBezTo>
                      <a:pt x="23695" y="14135"/>
                      <a:pt x="26923" y="12616"/>
                      <a:pt x="29283" y="12283"/>
                    </a:cubicBezTo>
                    <a:close/>
                    <a:moveTo>
                      <a:pt x="40850" y="1"/>
                    </a:moveTo>
                    <a:cubicBezTo>
                      <a:pt x="37926" y="1"/>
                      <a:pt x="34923" y="996"/>
                      <a:pt x="32673" y="2786"/>
                    </a:cubicBezTo>
                    <a:cubicBezTo>
                      <a:pt x="30435" y="1049"/>
                      <a:pt x="27480" y="80"/>
                      <a:pt x="24606" y="80"/>
                    </a:cubicBezTo>
                    <a:cubicBezTo>
                      <a:pt x="23104" y="80"/>
                      <a:pt x="21624" y="345"/>
                      <a:pt x="20280" y="903"/>
                    </a:cubicBezTo>
                    <a:cubicBezTo>
                      <a:pt x="17332" y="2131"/>
                      <a:pt x="16348" y="5134"/>
                      <a:pt x="15276" y="7879"/>
                    </a:cubicBezTo>
                    <a:cubicBezTo>
                      <a:pt x="13326" y="12870"/>
                      <a:pt x="9597" y="14343"/>
                      <a:pt x="5228" y="14343"/>
                    </a:cubicBezTo>
                    <a:cubicBezTo>
                      <a:pt x="3604" y="14343"/>
                      <a:pt x="1891" y="14139"/>
                      <a:pt x="149" y="13837"/>
                    </a:cubicBezTo>
                    <a:cubicBezTo>
                      <a:pt x="144" y="13837"/>
                      <a:pt x="138" y="13836"/>
                      <a:pt x="133" y="13836"/>
                    </a:cubicBezTo>
                    <a:cubicBezTo>
                      <a:pt x="38" y="13836"/>
                      <a:pt x="1" y="13971"/>
                      <a:pt x="102" y="13999"/>
                    </a:cubicBezTo>
                    <a:cubicBezTo>
                      <a:pt x="2119" y="14567"/>
                      <a:pt x="4300" y="15002"/>
                      <a:pt x="6447" y="15002"/>
                    </a:cubicBezTo>
                    <a:cubicBezTo>
                      <a:pt x="8575" y="15002"/>
                      <a:pt x="10668" y="14575"/>
                      <a:pt x="12530" y="13427"/>
                    </a:cubicBezTo>
                    <a:cubicBezTo>
                      <a:pt x="16545" y="10942"/>
                      <a:pt x="16122" y="5509"/>
                      <a:pt x="19685" y="2863"/>
                    </a:cubicBezTo>
                    <a:cubicBezTo>
                      <a:pt x="20954" y="1922"/>
                      <a:pt x="22701" y="1557"/>
                      <a:pt x="24462" y="1557"/>
                    </a:cubicBezTo>
                    <a:cubicBezTo>
                      <a:pt x="26008" y="1557"/>
                      <a:pt x="27564" y="1838"/>
                      <a:pt x="28818" y="2256"/>
                    </a:cubicBezTo>
                    <a:cubicBezTo>
                      <a:pt x="29849" y="2602"/>
                      <a:pt x="30802" y="3096"/>
                      <a:pt x="31642" y="3716"/>
                    </a:cubicBezTo>
                    <a:cubicBezTo>
                      <a:pt x="30349" y="5050"/>
                      <a:pt x="29431" y="6707"/>
                      <a:pt x="29128" y="8630"/>
                    </a:cubicBezTo>
                    <a:cubicBezTo>
                      <a:pt x="29009" y="9375"/>
                      <a:pt x="29002" y="10191"/>
                      <a:pt x="29092" y="11044"/>
                    </a:cubicBezTo>
                    <a:cubicBezTo>
                      <a:pt x="26400" y="11234"/>
                      <a:pt x="23755" y="12705"/>
                      <a:pt x="23247" y="15589"/>
                    </a:cubicBezTo>
                    <a:cubicBezTo>
                      <a:pt x="22818" y="18008"/>
                      <a:pt x="24297" y="20104"/>
                      <a:pt x="26620" y="20736"/>
                    </a:cubicBezTo>
                    <a:cubicBezTo>
                      <a:pt x="27185" y="20891"/>
                      <a:pt x="27732" y="20963"/>
                      <a:pt x="28261" y="20963"/>
                    </a:cubicBezTo>
                    <a:cubicBezTo>
                      <a:pt x="29997" y="20963"/>
                      <a:pt x="31528" y="20183"/>
                      <a:pt x="32780" y="18973"/>
                    </a:cubicBezTo>
                    <a:cubicBezTo>
                      <a:pt x="34013" y="20155"/>
                      <a:pt x="35503" y="20912"/>
                      <a:pt x="37178" y="20912"/>
                    </a:cubicBezTo>
                    <a:cubicBezTo>
                      <a:pt x="37826" y="20912"/>
                      <a:pt x="38503" y="20798"/>
                      <a:pt x="39203" y="20552"/>
                    </a:cubicBezTo>
                    <a:cubicBezTo>
                      <a:pt x="41353" y="19796"/>
                      <a:pt x="42610" y="17775"/>
                      <a:pt x="42217" y="15500"/>
                    </a:cubicBezTo>
                    <a:cubicBezTo>
                      <a:pt x="41728" y="12622"/>
                      <a:pt x="39077" y="11151"/>
                      <a:pt x="36402" y="10961"/>
                    </a:cubicBezTo>
                    <a:cubicBezTo>
                      <a:pt x="36467" y="10174"/>
                      <a:pt x="36450" y="9416"/>
                      <a:pt x="36337" y="8720"/>
                    </a:cubicBezTo>
                    <a:cubicBezTo>
                      <a:pt x="36021" y="6748"/>
                      <a:pt x="35062" y="5055"/>
                      <a:pt x="33715" y="3704"/>
                    </a:cubicBezTo>
                    <a:cubicBezTo>
                      <a:pt x="34586" y="3048"/>
                      <a:pt x="35574" y="2525"/>
                      <a:pt x="36646" y="2167"/>
                    </a:cubicBezTo>
                    <a:cubicBezTo>
                      <a:pt x="37900" y="1749"/>
                      <a:pt x="39457" y="1468"/>
                      <a:pt x="41004" y="1468"/>
                    </a:cubicBezTo>
                    <a:cubicBezTo>
                      <a:pt x="42764" y="1468"/>
                      <a:pt x="44511" y="1832"/>
                      <a:pt x="45780" y="2775"/>
                    </a:cubicBezTo>
                    <a:cubicBezTo>
                      <a:pt x="49342" y="5420"/>
                      <a:pt x="48920" y="10853"/>
                      <a:pt x="52935" y="13337"/>
                    </a:cubicBezTo>
                    <a:cubicBezTo>
                      <a:pt x="54798" y="14485"/>
                      <a:pt x="56891" y="14913"/>
                      <a:pt x="59018" y="14913"/>
                    </a:cubicBezTo>
                    <a:cubicBezTo>
                      <a:pt x="61164" y="14913"/>
                      <a:pt x="63346" y="14478"/>
                      <a:pt x="65363" y="13909"/>
                    </a:cubicBezTo>
                    <a:cubicBezTo>
                      <a:pt x="65464" y="13881"/>
                      <a:pt x="65427" y="13747"/>
                      <a:pt x="65333" y="13747"/>
                    </a:cubicBezTo>
                    <a:cubicBezTo>
                      <a:pt x="65327" y="13747"/>
                      <a:pt x="65321" y="13748"/>
                      <a:pt x="65315" y="13749"/>
                    </a:cubicBezTo>
                    <a:cubicBezTo>
                      <a:pt x="63574" y="14050"/>
                      <a:pt x="61866" y="14252"/>
                      <a:pt x="60247" y="14252"/>
                    </a:cubicBezTo>
                    <a:cubicBezTo>
                      <a:pt x="55874" y="14252"/>
                      <a:pt x="52149" y="12777"/>
                      <a:pt x="50188" y="7791"/>
                    </a:cubicBezTo>
                    <a:cubicBezTo>
                      <a:pt x="49099" y="5020"/>
                      <a:pt x="48109" y="1981"/>
                      <a:pt x="45101" y="784"/>
                    </a:cubicBezTo>
                    <a:cubicBezTo>
                      <a:pt x="43775" y="254"/>
                      <a:pt x="42323" y="1"/>
                      <a:pt x="408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3"/>
              <p:cNvSpPr/>
              <p:nvPr/>
            </p:nvSpPr>
            <p:spPr>
              <a:xfrm>
                <a:off x="3790508" y="4606249"/>
                <a:ext cx="305527" cy="159410"/>
              </a:xfrm>
              <a:custGeom>
                <a:avLst/>
                <a:gdLst/>
                <a:ahLst/>
                <a:cxnLst/>
                <a:rect l="l" t="t" r="r" b="b"/>
                <a:pathLst>
                  <a:path w="11768" h="6140" extrusionOk="0">
                    <a:moveTo>
                      <a:pt x="3359" y="1"/>
                    </a:moveTo>
                    <a:cubicBezTo>
                      <a:pt x="2502" y="1"/>
                      <a:pt x="1633" y="80"/>
                      <a:pt x="787" y="162"/>
                    </a:cubicBezTo>
                    <a:lnTo>
                      <a:pt x="0" y="685"/>
                    </a:lnTo>
                    <a:cubicBezTo>
                      <a:pt x="188" y="637"/>
                      <a:pt x="377" y="615"/>
                      <a:pt x="566" y="615"/>
                    </a:cubicBezTo>
                    <a:cubicBezTo>
                      <a:pt x="1470" y="615"/>
                      <a:pt x="2366" y="1128"/>
                      <a:pt x="3021" y="1788"/>
                    </a:cubicBezTo>
                    <a:cubicBezTo>
                      <a:pt x="3813" y="2580"/>
                      <a:pt x="4361" y="3588"/>
                      <a:pt x="5070" y="4457"/>
                    </a:cubicBezTo>
                    <a:cubicBezTo>
                      <a:pt x="5785" y="5327"/>
                      <a:pt x="6750" y="6096"/>
                      <a:pt x="7877" y="6137"/>
                    </a:cubicBezTo>
                    <a:cubicBezTo>
                      <a:pt x="7908" y="6138"/>
                      <a:pt x="7940" y="6139"/>
                      <a:pt x="7971" y="6139"/>
                    </a:cubicBezTo>
                    <a:cubicBezTo>
                      <a:pt x="9117" y="6139"/>
                      <a:pt x="10208" y="5408"/>
                      <a:pt x="11333" y="5408"/>
                    </a:cubicBezTo>
                    <a:cubicBezTo>
                      <a:pt x="11477" y="5408"/>
                      <a:pt x="11622" y="5420"/>
                      <a:pt x="11768" y="5447"/>
                    </a:cubicBezTo>
                    <a:cubicBezTo>
                      <a:pt x="10045" y="3933"/>
                      <a:pt x="8985" y="1829"/>
                      <a:pt x="6965" y="757"/>
                    </a:cubicBezTo>
                    <a:cubicBezTo>
                      <a:pt x="5858" y="172"/>
                      <a:pt x="4621" y="1"/>
                      <a:pt x="33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3"/>
              <p:cNvSpPr/>
              <p:nvPr/>
            </p:nvSpPr>
            <p:spPr>
              <a:xfrm>
                <a:off x="4214320" y="4900924"/>
                <a:ext cx="158735" cy="147441"/>
              </a:xfrm>
              <a:custGeom>
                <a:avLst/>
                <a:gdLst/>
                <a:ahLst/>
                <a:cxnLst/>
                <a:rect l="l" t="t" r="r" b="b"/>
                <a:pathLst>
                  <a:path w="6114" h="5679" extrusionOk="0">
                    <a:moveTo>
                      <a:pt x="1585" y="1"/>
                    </a:moveTo>
                    <a:cubicBezTo>
                      <a:pt x="543" y="364"/>
                      <a:pt x="1" y="1395"/>
                      <a:pt x="412" y="2204"/>
                    </a:cubicBezTo>
                    <a:cubicBezTo>
                      <a:pt x="829" y="3026"/>
                      <a:pt x="1961" y="3474"/>
                      <a:pt x="2979" y="3878"/>
                    </a:cubicBezTo>
                    <a:cubicBezTo>
                      <a:pt x="3998" y="4284"/>
                      <a:pt x="5095" y="4821"/>
                      <a:pt x="5338" y="5678"/>
                    </a:cubicBezTo>
                    <a:cubicBezTo>
                      <a:pt x="6113" y="4832"/>
                      <a:pt x="6060" y="3605"/>
                      <a:pt x="5220" y="2794"/>
                    </a:cubicBezTo>
                    <a:cubicBezTo>
                      <a:pt x="4862" y="2448"/>
                      <a:pt x="4380" y="2187"/>
                      <a:pt x="4023" y="1835"/>
                    </a:cubicBezTo>
                    <a:cubicBezTo>
                      <a:pt x="3665" y="1483"/>
                      <a:pt x="3444" y="996"/>
                      <a:pt x="3713" y="603"/>
                    </a:cubicBezTo>
                    <a:lnTo>
                      <a:pt x="158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3"/>
              <p:cNvSpPr/>
              <p:nvPr/>
            </p:nvSpPr>
            <p:spPr>
              <a:xfrm>
                <a:off x="3285823" y="4637430"/>
                <a:ext cx="305657" cy="159462"/>
              </a:xfrm>
              <a:custGeom>
                <a:avLst/>
                <a:gdLst/>
                <a:ahLst/>
                <a:cxnLst/>
                <a:rect l="l" t="t" r="r" b="b"/>
                <a:pathLst>
                  <a:path w="11773" h="6142" extrusionOk="0">
                    <a:moveTo>
                      <a:pt x="8418" y="1"/>
                    </a:moveTo>
                    <a:cubicBezTo>
                      <a:pt x="7154" y="1"/>
                      <a:pt x="5913" y="174"/>
                      <a:pt x="4808" y="760"/>
                    </a:cubicBezTo>
                    <a:cubicBezTo>
                      <a:pt x="2781" y="1832"/>
                      <a:pt x="1722" y="3935"/>
                      <a:pt x="0" y="5448"/>
                    </a:cubicBezTo>
                    <a:cubicBezTo>
                      <a:pt x="146" y="5421"/>
                      <a:pt x="290" y="5409"/>
                      <a:pt x="434" y="5409"/>
                    </a:cubicBezTo>
                    <a:cubicBezTo>
                      <a:pt x="1559" y="5409"/>
                      <a:pt x="2655" y="6142"/>
                      <a:pt x="3803" y="6142"/>
                    </a:cubicBezTo>
                    <a:cubicBezTo>
                      <a:pt x="3834" y="6142"/>
                      <a:pt x="3865" y="6141"/>
                      <a:pt x="3897" y="6140"/>
                    </a:cubicBezTo>
                    <a:cubicBezTo>
                      <a:pt x="5016" y="6097"/>
                      <a:pt x="5987" y="5324"/>
                      <a:pt x="6696" y="4453"/>
                    </a:cubicBezTo>
                    <a:cubicBezTo>
                      <a:pt x="7406" y="3589"/>
                      <a:pt x="7953" y="2583"/>
                      <a:pt x="8745" y="1785"/>
                    </a:cubicBezTo>
                    <a:cubicBezTo>
                      <a:pt x="9399" y="1125"/>
                      <a:pt x="10292" y="617"/>
                      <a:pt x="11198" y="617"/>
                    </a:cubicBezTo>
                    <a:cubicBezTo>
                      <a:pt x="11390" y="617"/>
                      <a:pt x="11582" y="639"/>
                      <a:pt x="11772" y="688"/>
                    </a:cubicBezTo>
                    <a:lnTo>
                      <a:pt x="10980" y="164"/>
                    </a:lnTo>
                    <a:cubicBezTo>
                      <a:pt x="10139" y="80"/>
                      <a:pt x="9273" y="1"/>
                      <a:pt x="8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3"/>
              <p:cNvSpPr/>
              <p:nvPr/>
            </p:nvSpPr>
            <p:spPr>
              <a:xfrm>
                <a:off x="3008777" y="4932001"/>
                <a:ext cx="158865" cy="147571"/>
              </a:xfrm>
              <a:custGeom>
                <a:avLst/>
                <a:gdLst/>
                <a:ahLst/>
                <a:cxnLst/>
                <a:rect l="l" t="t" r="r" b="b"/>
                <a:pathLst>
                  <a:path w="6119" h="5684" extrusionOk="0">
                    <a:moveTo>
                      <a:pt x="4529" y="0"/>
                    </a:moveTo>
                    <a:lnTo>
                      <a:pt x="2401" y="602"/>
                    </a:lnTo>
                    <a:cubicBezTo>
                      <a:pt x="2670" y="996"/>
                      <a:pt x="2450" y="1490"/>
                      <a:pt x="2092" y="1842"/>
                    </a:cubicBezTo>
                    <a:cubicBezTo>
                      <a:pt x="1741" y="2187"/>
                      <a:pt x="1257" y="2455"/>
                      <a:pt x="894" y="2801"/>
                    </a:cubicBezTo>
                    <a:cubicBezTo>
                      <a:pt x="55" y="3605"/>
                      <a:pt x="0" y="4839"/>
                      <a:pt x="775" y="5684"/>
                    </a:cubicBezTo>
                    <a:cubicBezTo>
                      <a:pt x="1020" y="4826"/>
                      <a:pt x="2115" y="4290"/>
                      <a:pt x="3135" y="3885"/>
                    </a:cubicBezTo>
                    <a:cubicBezTo>
                      <a:pt x="4158" y="3473"/>
                      <a:pt x="5285" y="3027"/>
                      <a:pt x="5703" y="2211"/>
                    </a:cubicBezTo>
                    <a:cubicBezTo>
                      <a:pt x="6119" y="1394"/>
                      <a:pt x="5571" y="371"/>
                      <a:pt x="45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70" name="Google Shape;2470;p23"/>
            <p:cNvSpPr/>
            <p:nvPr/>
          </p:nvSpPr>
          <p:spPr>
            <a:xfrm flipH="1">
              <a:off x="549713" y="3944699"/>
              <a:ext cx="366616" cy="630837"/>
            </a:xfrm>
            <a:custGeom>
              <a:avLst/>
              <a:gdLst/>
              <a:ahLst/>
              <a:cxnLst/>
              <a:rect l="l" t="t" r="r" b="b"/>
              <a:pathLst>
                <a:path w="14121" h="24298" extrusionOk="0">
                  <a:moveTo>
                    <a:pt x="5046" y="0"/>
                  </a:moveTo>
                  <a:cubicBezTo>
                    <a:pt x="4578" y="0"/>
                    <a:pt x="4113" y="62"/>
                    <a:pt x="3665" y="192"/>
                  </a:cubicBezTo>
                  <a:cubicBezTo>
                    <a:pt x="1556" y="800"/>
                    <a:pt x="1" y="2860"/>
                    <a:pt x="1" y="4988"/>
                  </a:cubicBezTo>
                  <a:cubicBezTo>
                    <a:pt x="1" y="5100"/>
                    <a:pt x="6" y="5208"/>
                    <a:pt x="14" y="5321"/>
                  </a:cubicBezTo>
                  <a:cubicBezTo>
                    <a:pt x="190" y="7600"/>
                    <a:pt x="2280" y="9564"/>
                    <a:pt x="4510" y="9564"/>
                  </a:cubicBezTo>
                  <a:cubicBezTo>
                    <a:pt x="4536" y="9564"/>
                    <a:pt x="4563" y="9564"/>
                    <a:pt x="4589" y="9563"/>
                  </a:cubicBezTo>
                  <a:cubicBezTo>
                    <a:pt x="4791" y="9557"/>
                    <a:pt x="4958" y="9390"/>
                    <a:pt x="4958" y="9181"/>
                  </a:cubicBezTo>
                  <a:lnTo>
                    <a:pt x="4958" y="9176"/>
                  </a:lnTo>
                  <a:cubicBezTo>
                    <a:pt x="4952" y="8970"/>
                    <a:pt x="4785" y="8806"/>
                    <a:pt x="4581" y="8806"/>
                  </a:cubicBezTo>
                  <a:cubicBezTo>
                    <a:pt x="4578" y="8806"/>
                    <a:pt x="4574" y="8807"/>
                    <a:pt x="4571" y="8807"/>
                  </a:cubicBezTo>
                  <a:cubicBezTo>
                    <a:pt x="4551" y="8807"/>
                    <a:pt x="4531" y="8807"/>
                    <a:pt x="4511" y="8807"/>
                  </a:cubicBezTo>
                  <a:cubicBezTo>
                    <a:pt x="2657" y="8807"/>
                    <a:pt x="917" y="7172"/>
                    <a:pt x="770" y="5262"/>
                  </a:cubicBezTo>
                  <a:cubicBezTo>
                    <a:pt x="621" y="3385"/>
                    <a:pt x="1985" y="1460"/>
                    <a:pt x="3874" y="918"/>
                  </a:cubicBezTo>
                  <a:cubicBezTo>
                    <a:pt x="4258" y="808"/>
                    <a:pt x="4657" y="755"/>
                    <a:pt x="5058" y="755"/>
                  </a:cubicBezTo>
                  <a:cubicBezTo>
                    <a:pt x="6569" y="755"/>
                    <a:pt x="8115" y="1505"/>
                    <a:pt x="9033" y="2771"/>
                  </a:cubicBezTo>
                  <a:cubicBezTo>
                    <a:pt x="10677" y="5023"/>
                    <a:pt x="10260" y="8139"/>
                    <a:pt x="9694" y="11136"/>
                  </a:cubicBezTo>
                  <a:lnTo>
                    <a:pt x="8521" y="17331"/>
                  </a:lnTo>
                  <a:cubicBezTo>
                    <a:pt x="8277" y="18613"/>
                    <a:pt x="8008" y="20061"/>
                    <a:pt x="8342" y="21461"/>
                  </a:cubicBezTo>
                  <a:cubicBezTo>
                    <a:pt x="8621" y="22610"/>
                    <a:pt x="9724" y="23801"/>
                    <a:pt x="10856" y="24172"/>
                  </a:cubicBezTo>
                  <a:cubicBezTo>
                    <a:pt x="11116" y="24256"/>
                    <a:pt x="11370" y="24297"/>
                    <a:pt x="11616" y="24297"/>
                  </a:cubicBezTo>
                  <a:cubicBezTo>
                    <a:pt x="12119" y="24297"/>
                    <a:pt x="12587" y="24123"/>
                    <a:pt x="12995" y="23779"/>
                  </a:cubicBezTo>
                  <a:cubicBezTo>
                    <a:pt x="14120" y="22825"/>
                    <a:pt x="14032" y="21472"/>
                    <a:pt x="13364" y="20626"/>
                  </a:cubicBezTo>
                  <a:cubicBezTo>
                    <a:pt x="13000" y="20163"/>
                    <a:pt x="12422" y="19824"/>
                    <a:pt x="11764" y="19824"/>
                  </a:cubicBezTo>
                  <a:cubicBezTo>
                    <a:pt x="11346" y="19824"/>
                    <a:pt x="10894" y="19961"/>
                    <a:pt x="10444" y="20293"/>
                  </a:cubicBezTo>
                  <a:cubicBezTo>
                    <a:pt x="10273" y="20418"/>
                    <a:pt x="10243" y="20650"/>
                    <a:pt x="10361" y="20823"/>
                  </a:cubicBezTo>
                  <a:cubicBezTo>
                    <a:pt x="10436" y="20923"/>
                    <a:pt x="10551" y="20976"/>
                    <a:pt x="10666" y="20976"/>
                  </a:cubicBezTo>
                  <a:cubicBezTo>
                    <a:pt x="10745" y="20976"/>
                    <a:pt x="10824" y="20951"/>
                    <a:pt x="10892" y="20900"/>
                  </a:cubicBezTo>
                  <a:cubicBezTo>
                    <a:pt x="11202" y="20670"/>
                    <a:pt x="11499" y="20578"/>
                    <a:pt x="11767" y="20578"/>
                  </a:cubicBezTo>
                  <a:cubicBezTo>
                    <a:pt x="12195" y="20578"/>
                    <a:pt x="12551" y="20812"/>
                    <a:pt x="12775" y="21098"/>
                  </a:cubicBezTo>
                  <a:cubicBezTo>
                    <a:pt x="13204" y="21639"/>
                    <a:pt x="13298" y="22527"/>
                    <a:pt x="12506" y="23199"/>
                  </a:cubicBezTo>
                  <a:cubicBezTo>
                    <a:pt x="12238" y="23425"/>
                    <a:pt x="11938" y="23537"/>
                    <a:pt x="11610" y="23537"/>
                  </a:cubicBezTo>
                  <a:cubicBezTo>
                    <a:pt x="11443" y="23537"/>
                    <a:pt x="11269" y="23508"/>
                    <a:pt x="11088" y="23450"/>
                  </a:cubicBezTo>
                  <a:cubicBezTo>
                    <a:pt x="10201" y="23158"/>
                    <a:pt x="9300" y="22187"/>
                    <a:pt x="9080" y="21282"/>
                  </a:cubicBezTo>
                  <a:cubicBezTo>
                    <a:pt x="8777" y="20042"/>
                    <a:pt x="9039" y="18678"/>
                    <a:pt x="9265" y="17469"/>
                  </a:cubicBezTo>
                  <a:lnTo>
                    <a:pt x="10433" y="11273"/>
                  </a:lnTo>
                  <a:cubicBezTo>
                    <a:pt x="11035" y="8115"/>
                    <a:pt x="11464" y="4826"/>
                    <a:pt x="9647" y="2324"/>
                  </a:cubicBezTo>
                  <a:cubicBezTo>
                    <a:pt x="8584" y="867"/>
                    <a:pt x="6795" y="0"/>
                    <a:pt x="5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23"/>
            <p:cNvSpPr/>
            <p:nvPr/>
          </p:nvSpPr>
          <p:spPr>
            <a:xfrm flipH="1">
              <a:off x="649305" y="4170858"/>
              <a:ext cx="558869" cy="485213"/>
            </a:xfrm>
            <a:custGeom>
              <a:avLst/>
              <a:gdLst/>
              <a:ahLst/>
              <a:cxnLst/>
              <a:rect l="l" t="t" r="r" b="b"/>
              <a:pathLst>
                <a:path w="21526" h="18689" extrusionOk="0">
                  <a:moveTo>
                    <a:pt x="5139" y="0"/>
                  </a:moveTo>
                  <a:cubicBezTo>
                    <a:pt x="3486" y="0"/>
                    <a:pt x="1803" y="832"/>
                    <a:pt x="858" y="2252"/>
                  </a:cubicBezTo>
                  <a:cubicBezTo>
                    <a:pt x="286" y="3115"/>
                    <a:pt x="0" y="4165"/>
                    <a:pt x="0" y="5219"/>
                  </a:cubicBezTo>
                  <a:cubicBezTo>
                    <a:pt x="0" y="6417"/>
                    <a:pt x="364" y="7619"/>
                    <a:pt x="1078" y="8597"/>
                  </a:cubicBezTo>
                  <a:cubicBezTo>
                    <a:pt x="2907" y="11087"/>
                    <a:pt x="6179" y="11677"/>
                    <a:pt x="9366" y="12065"/>
                  </a:cubicBezTo>
                  <a:lnTo>
                    <a:pt x="15627" y="12827"/>
                  </a:lnTo>
                  <a:cubicBezTo>
                    <a:pt x="16842" y="12976"/>
                    <a:pt x="18218" y="13149"/>
                    <a:pt x="19315" y="13809"/>
                  </a:cubicBezTo>
                  <a:cubicBezTo>
                    <a:pt x="20107" y="14293"/>
                    <a:pt x="20763" y="15448"/>
                    <a:pt x="20769" y="16383"/>
                  </a:cubicBezTo>
                  <a:cubicBezTo>
                    <a:pt x="20750" y="16955"/>
                    <a:pt x="20549" y="17378"/>
                    <a:pt x="20101" y="17658"/>
                  </a:cubicBezTo>
                  <a:cubicBezTo>
                    <a:pt x="19795" y="17851"/>
                    <a:pt x="19497" y="17932"/>
                    <a:pt x="19222" y="17932"/>
                  </a:cubicBezTo>
                  <a:cubicBezTo>
                    <a:pt x="18705" y="17932"/>
                    <a:pt x="18269" y="17644"/>
                    <a:pt x="18016" y="17271"/>
                  </a:cubicBezTo>
                  <a:cubicBezTo>
                    <a:pt x="17682" y="16783"/>
                    <a:pt x="17587" y="16008"/>
                    <a:pt x="18397" y="15418"/>
                  </a:cubicBezTo>
                  <a:cubicBezTo>
                    <a:pt x="18570" y="15299"/>
                    <a:pt x="18605" y="15060"/>
                    <a:pt x="18487" y="14895"/>
                  </a:cubicBezTo>
                  <a:cubicBezTo>
                    <a:pt x="18411" y="14791"/>
                    <a:pt x="18296" y="14736"/>
                    <a:pt x="18179" y="14736"/>
                  </a:cubicBezTo>
                  <a:cubicBezTo>
                    <a:pt x="18101" y="14736"/>
                    <a:pt x="18023" y="14760"/>
                    <a:pt x="17956" y="14810"/>
                  </a:cubicBezTo>
                  <a:cubicBezTo>
                    <a:pt x="16795" y="15651"/>
                    <a:pt x="16848" y="16896"/>
                    <a:pt x="17384" y="17694"/>
                  </a:cubicBezTo>
                  <a:cubicBezTo>
                    <a:pt x="17780" y="18276"/>
                    <a:pt x="18454" y="18689"/>
                    <a:pt x="19221" y="18689"/>
                  </a:cubicBezTo>
                  <a:cubicBezTo>
                    <a:pt x="19632" y="18689"/>
                    <a:pt x="20069" y="18570"/>
                    <a:pt x="20506" y="18296"/>
                  </a:cubicBezTo>
                  <a:cubicBezTo>
                    <a:pt x="21179" y="17873"/>
                    <a:pt x="21519" y="17241"/>
                    <a:pt x="21525" y="16377"/>
                  </a:cubicBezTo>
                  <a:cubicBezTo>
                    <a:pt x="21519" y="15192"/>
                    <a:pt x="20714" y="13781"/>
                    <a:pt x="19708" y="13166"/>
                  </a:cubicBezTo>
                  <a:cubicBezTo>
                    <a:pt x="18475" y="12415"/>
                    <a:pt x="17010" y="12236"/>
                    <a:pt x="15716" y="12076"/>
                  </a:cubicBezTo>
                  <a:lnTo>
                    <a:pt x="9460" y="11314"/>
                  </a:lnTo>
                  <a:cubicBezTo>
                    <a:pt x="6435" y="10944"/>
                    <a:pt x="3336" y="10396"/>
                    <a:pt x="1686" y="8150"/>
                  </a:cubicBezTo>
                  <a:cubicBezTo>
                    <a:pt x="518" y="6560"/>
                    <a:pt x="435" y="4254"/>
                    <a:pt x="1489" y="2669"/>
                  </a:cubicBezTo>
                  <a:cubicBezTo>
                    <a:pt x="2295" y="1463"/>
                    <a:pt x="3723" y="755"/>
                    <a:pt x="5124" y="755"/>
                  </a:cubicBezTo>
                  <a:cubicBezTo>
                    <a:pt x="5620" y="755"/>
                    <a:pt x="6112" y="844"/>
                    <a:pt x="6572" y="1031"/>
                  </a:cubicBezTo>
                  <a:cubicBezTo>
                    <a:pt x="8365" y="1757"/>
                    <a:pt x="9402" y="3951"/>
                    <a:pt x="8794" y="5725"/>
                  </a:cubicBezTo>
                  <a:cubicBezTo>
                    <a:pt x="8728" y="5928"/>
                    <a:pt x="8830" y="6142"/>
                    <a:pt x="9026" y="6208"/>
                  </a:cubicBezTo>
                  <a:cubicBezTo>
                    <a:pt x="9065" y="6221"/>
                    <a:pt x="9105" y="6228"/>
                    <a:pt x="9144" y="6228"/>
                  </a:cubicBezTo>
                  <a:cubicBezTo>
                    <a:pt x="9303" y="6228"/>
                    <a:pt x="9452" y="6127"/>
                    <a:pt x="9509" y="5969"/>
                  </a:cubicBezTo>
                  <a:cubicBezTo>
                    <a:pt x="10241" y="3836"/>
                    <a:pt x="9003" y="1198"/>
                    <a:pt x="6858" y="327"/>
                  </a:cubicBezTo>
                  <a:cubicBezTo>
                    <a:pt x="6312" y="106"/>
                    <a:pt x="5727" y="0"/>
                    <a:pt x="51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3"/>
            <p:cNvSpPr/>
            <p:nvPr/>
          </p:nvSpPr>
          <p:spPr>
            <a:xfrm flipH="1">
              <a:off x="636012" y="4512888"/>
              <a:ext cx="67788" cy="58390"/>
            </a:xfrm>
            <a:custGeom>
              <a:avLst/>
              <a:gdLst/>
              <a:ahLst/>
              <a:cxnLst/>
              <a:rect l="l" t="t" r="r" b="b"/>
              <a:pathLst>
                <a:path w="2611" h="2249" extrusionOk="0">
                  <a:moveTo>
                    <a:pt x="2188" y="0"/>
                  </a:moveTo>
                  <a:cubicBezTo>
                    <a:pt x="2101" y="0"/>
                    <a:pt x="2015" y="29"/>
                    <a:pt x="1944" y="88"/>
                  </a:cubicBezTo>
                  <a:lnTo>
                    <a:pt x="138" y="1578"/>
                  </a:lnTo>
                  <a:cubicBezTo>
                    <a:pt x="42" y="1655"/>
                    <a:pt x="1" y="1762"/>
                    <a:pt x="1" y="1869"/>
                  </a:cubicBezTo>
                  <a:cubicBezTo>
                    <a:pt x="1" y="1952"/>
                    <a:pt x="25" y="2042"/>
                    <a:pt x="85" y="2114"/>
                  </a:cubicBezTo>
                  <a:cubicBezTo>
                    <a:pt x="157" y="2203"/>
                    <a:pt x="263" y="2248"/>
                    <a:pt x="371" y="2248"/>
                  </a:cubicBezTo>
                  <a:cubicBezTo>
                    <a:pt x="456" y="2248"/>
                    <a:pt x="543" y="2219"/>
                    <a:pt x="614" y="2161"/>
                  </a:cubicBezTo>
                  <a:lnTo>
                    <a:pt x="2426" y="671"/>
                  </a:lnTo>
                  <a:cubicBezTo>
                    <a:pt x="2587" y="535"/>
                    <a:pt x="2610" y="296"/>
                    <a:pt x="2480" y="135"/>
                  </a:cubicBezTo>
                  <a:cubicBezTo>
                    <a:pt x="2404" y="46"/>
                    <a:pt x="2296" y="0"/>
                    <a:pt x="2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3"/>
            <p:cNvSpPr/>
            <p:nvPr/>
          </p:nvSpPr>
          <p:spPr>
            <a:xfrm flipH="1">
              <a:off x="704995" y="3952592"/>
              <a:ext cx="201261" cy="241919"/>
            </a:xfrm>
            <a:custGeom>
              <a:avLst/>
              <a:gdLst/>
              <a:ahLst/>
              <a:cxnLst/>
              <a:rect l="l" t="t" r="r" b="b"/>
              <a:pathLst>
                <a:path w="7752" h="9318" extrusionOk="0">
                  <a:moveTo>
                    <a:pt x="4601" y="1"/>
                  </a:moveTo>
                  <a:cubicBezTo>
                    <a:pt x="4593" y="1"/>
                    <a:pt x="4584" y="1"/>
                    <a:pt x="4576" y="1"/>
                  </a:cubicBezTo>
                  <a:cubicBezTo>
                    <a:pt x="3885" y="12"/>
                    <a:pt x="3229" y="311"/>
                    <a:pt x="2593" y="537"/>
                  </a:cubicBezTo>
                  <a:cubicBezTo>
                    <a:pt x="2437" y="590"/>
                    <a:pt x="2294" y="674"/>
                    <a:pt x="2156" y="769"/>
                  </a:cubicBezTo>
                  <a:cubicBezTo>
                    <a:pt x="1656" y="1133"/>
                    <a:pt x="1257" y="1734"/>
                    <a:pt x="984" y="2223"/>
                  </a:cubicBezTo>
                  <a:cubicBezTo>
                    <a:pt x="399" y="3259"/>
                    <a:pt x="0" y="4356"/>
                    <a:pt x="132" y="5553"/>
                  </a:cubicBezTo>
                  <a:cubicBezTo>
                    <a:pt x="333" y="7293"/>
                    <a:pt x="1722" y="8836"/>
                    <a:pt x="3432" y="9218"/>
                  </a:cubicBezTo>
                  <a:cubicBezTo>
                    <a:pt x="3727" y="9284"/>
                    <a:pt x="4030" y="9318"/>
                    <a:pt x="4333" y="9318"/>
                  </a:cubicBezTo>
                  <a:cubicBezTo>
                    <a:pt x="4924" y="9318"/>
                    <a:pt x="5514" y="9190"/>
                    <a:pt x="6041" y="8926"/>
                  </a:cubicBezTo>
                  <a:cubicBezTo>
                    <a:pt x="6839" y="8520"/>
                    <a:pt x="7483" y="7805"/>
                    <a:pt x="7751" y="6953"/>
                  </a:cubicBezTo>
                  <a:lnTo>
                    <a:pt x="7751" y="6953"/>
                  </a:lnTo>
                  <a:cubicBezTo>
                    <a:pt x="7241" y="7394"/>
                    <a:pt x="6570" y="7613"/>
                    <a:pt x="5898" y="7613"/>
                  </a:cubicBezTo>
                  <a:cubicBezTo>
                    <a:pt x="5198" y="7613"/>
                    <a:pt x="4497" y="7374"/>
                    <a:pt x="3980" y="6900"/>
                  </a:cubicBezTo>
                  <a:lnTo>
                    <a:pt x="3980" y="6900"/>
                  </a:lnTo>
                  <a:cubicBezTo>
                    <a:pt x="4005" y="6901"/>
                    <a:pt x="4030" y="6902"/>
                    <a:pt x="4056" y="6902"/>
                  </a:cubicBezTo>
                  <a:cubicBezTo>
                    <a:pt x="4360" y="6902"/>
                    <a:pt x="4668" y="6808"/>
                    <a:pt x="4916" y="6631"/>
                  </a:cubicBezTo>
                  <a:cubicBezTo>
                    <a:pt x="3671" y="6424"/>
                    <a:pt x="2728" y="5107"/>
                    <a:pt x="2931" y="3867"/>
                  </a:cubicBezTo>
                  <a:lnTo>
                    <a:pt x="2931" y="3867"/>
                  </a:lnTo>
                  <a:cubicBezTo>
                    <a:pt x="3086" y="4225"/>
                    <a:pt x="3325" y="4546"/>
                    <a:pt x="3629" y="4791"/>
                  </a:cubicBezTo>
                  <a:cubicBezTo>
                    <a:pt x="3402" y="4606"/>
                    <a:pt x="3295" y="4052"/>
                    <a:pt x="3247" y="3784"/>
                  </a:cubicBezTo>
                  <a:cubicBezTo>
                    <a:pt x="3170" y="3391"/>
                    <a:pt x="3176" y="2985"/>
                    <a:pt x="3259" y="2605"/>
                  </a:cubicBezTo>
                  <a:cubicBezTo>
                    <a:pt x="3420" y="1854"/>
                    <a:pt x="3759" y="1169"/>
                    <a:pt x="4457" y="781"/>
                  </a:cubicBezTo>
                  <a:cubicBezTo>
                    <a:pt x="4794" y="596"/>
                    <a:pt x="5178" y="501"/>
                    <a:pt x="5560" y="501"/>
                  </a:cubicBezTo>
                  <a:cubicBezTo>
                    <a:pt x="5841" y="501"/>
                    <a:pt x="6121" y="552"/>
                    <a:pt x="6382" y="656"/>
                  </a:cubicBezTo>
                  <a:cubicBezTo>
                    <a:pt x="5910" y="215"/>
                    <a:pt x="5248" y="1"/>
                    <a:pt x="4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3"/>
            <p:cNvSpPr/>
            <p:nvPr/>
          </p:nvSpPr>
          <p:spPr>
            <a:xfrm flipH="1">
              <a:off x="943980" y="4180127"/>
              <a:ext cx="239919" cy="223771"/>
            </a:xfrm>
            <a:custGeom>
              <a:avLst/>
              <a:gdLst/>
              <a:ahLst/>
              <a:cxnLst/>
              <a:rect l="l" t="t" r="r" b="b"/>
              <a:pathLst>
                <a:path w="9241" h="8619" extrusionOk="0">
                  <a:moveTo>
                    <a:pt x="3562" y="0"/>
                  </a:moveTo>
                  <a:cubicBezTo>
                    <a:pt x="3331" y="0"/>
                    <a:pt x="3103" y="21"/>
                    <a:pt x="2890" y="72"/>
                  </a:cubicBezTo>
                  <a:cubicBezTo>
                    <a:pt x="2723" y="108"/>
                    <a:pt x="2568" y="162"/>
                    <a:pt x="2431" y="239"/>
                  </a:cubicBezTo>
                  <a:cubicBezTo>
                    <a:pt x="1835" y="572"/>
                    <a:pt x="1180" y="870"/>
                    <a:pt x="715" y="1383"/>
                  </a:cubicBezTo>
                  <a:cubicBezTo>
                    <a:pt x="275" y="1865"/>
                    <a:pt x="0" y="2514"/>
                    <a:pt x="18" y="3170"/>
                  </a:cubicBezTo>
                  <a:cubicBezTo>
                    <a:pt x="245" y="2544"/>
                    <a:pt x="757" y="2032"/>
                    <a:pt x="1383" y="1806"/>
                  </a:cubicBezTo>
                  <a:cubicBezTo>
                    <a:pt x="1626" y="1719"/>
                    <a:pt x="1868" y="1680"/>
                    <a:pt x="2107" y="1680"/>
                  </a:cubicBezTo>
                  <a:cubicBezTo>
                    <a:pt x="2605" y="1680"/>
                    <a:pt x="3088" y="1849"/>
                    <a:pt x="3539" y="2104"/>
                  </a:cubicBezTo>
                  <a:cubicBezTo>
                    <a:pt x="3885" y="2294"/>
                    <a:pt x="4188" y="2563"/>
                    <a:pt x="4433" y="2871"/>
                  </a:cubicBezTo>
                  <a:cubicBezTo>
                    <a:pt x="4606" y="3086"/>
                    <a:pt x="4951" y="3533"/>
                    <a:pt x="4945" y="3825"/>
                  </a:cubicBezTo>
                  <a:cubicBezTo>
                    <a:pt x="4958" y="3438"/>
                    <a:pt x="4873" y="3044"/>
                    <a:pt x="4708" y="2693"/>
                  </a:cubicBezTo>
                  <a:lnTo>
                    <a:pt x="4708" y="2693"/>
                  </a:lnTo>
                  <a:cubicBezTo>
                    <a:pt x="5773" y="3355"/>
                    <a:pt x="6143" y="4933"/>
                    <a:pt x="5475" y="6006"/>
                  </a:cubicBezTo>
                  <a:cubicBezTo>
                    <a:pt x="5797" y="5928"/>
                    <a:pt x="6094" y="5738"/>
                    <a:pt x="6297" y="5475"/>
                  </a:cubicBezTo>
                  <a:lnTo>
                    <a:pt x="6297" y="5475"/>
                  </a:lnTo>
                  <a:cubicBezTo>
                    <a:pt x="6328" y="6852"/>
                    <a:pt x="5214" y="8162"/>
                    <a:pt x="3850" y="8353"/>
                  </a:cubicBezTo>
                  <a:cubicBezTo>
                    <a:pt x="4260" y="8532"/>
                    <a:pt x="4705" y="8618"/>
                    <a:pt x="5150" y="8618"/>
                  </a:cubicBezTo>
                  <a:cubicBezTo>
                    <a:pt x="5597" y="8618"/>
                    <a:pt x="6044" y="8532"/>
                    <a:pt x="6459" y="8365"/>
                  </a:cubicBezTo>
                  <a:cubicBezTo>
                    <a:pt x="7287" y="8026"/>
                    <a:pt x="7972" y="7383"/>
                    <a:pt x="8401" y="6596"/>
                  </a:cubicBezTo>
                  <a:cubicBezTo>
                    <a:pt x="9240" y="5059"/>
                    <a:pt x="8997" y="2997"/>
                    <a:pt x="7817" y="1699"/>
                  </a:cubicBezTo>
                  <a:cubicBezTo>
                    <a:pt x="7007" y="805"/>
                    <a:pt x="5916" y="388"/>
                    <a:pt x="4755" y="143"/>
                  </a:cubicBezTo>
                  <a:cubicBezTo>
                    <a:pt x="4403" y="67"/>
                    <a:pt x="3978"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3"/>
            <p:cNvSpPr/>
            <p:nvPr/>
          </p:nvSpPr>
          <p:spPr>
            <a:xfrm flipH="1">
              <a:off x="829641" y="3953137"/>
              <a:ext cx="215359" cy="76693"/>
            </a:xfrm>
            <a:custGeom>
              <a:avLst/>
              <a:gdLst/>
              <a:ahLst/>
              <a:cxnLst/>
              <a:rect l="l" t="t" r="r" b="b"/>
              <a:pathLst>
                <a:path w="8295" h="2954" extrusionOk="0">
                  <a:moveTo>
                    <a:pt x="2649" y="1"/>
                  </a:moveTo>
                  <a:cubicBezTo>
                    <a:pt x="1639" y="1"/>
                    <a:pt x="624" y="463"/>
                    <a:pt x="1" y="1261"/>
                  </a:cubicBezTo>
                  <a:cubicBezTo>
                    <a:pt x="129" y="1228"/>
                    <a:pt x="259" y="1214"/>
                    <a:pt x="388" y="1214"/>
                  </a:cubicBezTo>
                  <a:cubicBezTo>
                    <a:pt x="971" y="1214"/>
                    <a:pt x="1553" y="1514"/>
                    <a:pt x="2050" y="1850"/>
                  </a:cubicBezTo>
                  <a:cubicBezTo>
                    <a:pt x="2652" y="2268"/>
                    <a:pt x="3241" y="2762"/>
                    <a:pt x="3956" y="2911"/>
                  </a:cubicBezTo>
                  <a:cubicBezTo>
                    <a:pt x="4101" y="2940"/>
                    <a:pt x="4247" y="2954"/>
                    <a:pt x="4393" y="2954"/>
                  </a:cubicBezTo>
                  <a:cubicBezTo>
                    <a:pt x="4999" y="2954"/>
                    <a:pt x="5605" y="2720"/>
                    <a:pt x="6114" y="2375"/>
                  </a:cubicBezTo>
                  <a:cubicBezTo>
                    <a:pt x="6964" y="1797"/>
                    <a:pt x="7643" y="921"/>
                    <a:pt x="8294" y="128"/>
                  </a:cubicBezTo>
                  <a:lnTo>
                    <a:pt x="8294" y="128"/>
                  </a:lnTo>
                  <a:cubicBezTo>
                    <a:pt x="7523" y="461"/>
                    <a:pt x="6731" y="862"/>
                    <a:pt x="5881" y="862"/>
                  </a:cubicBezTo>
                  <a:cubicBezTo>
                    <a:pt x="5726" y="862"/>
                    <a:pt x="5569" y="849"/>
                    <a:pt x="5410" y="819"/>
                  </a:cubicBezTo>
                  <a:cubicBezTo>
                    <a:pt x="4761" y="700"/>
                    <a:pt x="4183" y="319"/>
                    <a:pt x="3546" y="128"/>
                  </a:cubicBezTo>
                  <a:cubicBezTo>
                    <a:pt x="3254" y="42"/>
                    <a:pt x="2952" y="1"/>
                    <a:pt x="26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3"/>
            <p:cNvSpPr/>
            <p:nvPr/>
          </p:nvSpPr>
          <p:spPr>
            <a:xfrm flipH="1">
              <a:off x="1065874" y="4011059"/>
              <a:ext cx="100085" cy="200353"/>
            </a:xfrm>
            <a:custGeom>
              <a:avLst/>
              <a:gdLst/>
              <a:ahLst/>
              <a:cxnLst/>
              <a:rect l="l" t="t" r="r" b="b"/>
              <a:pathLst>
                <a:path w="3855" h="7717" extrusionOk="0">
                  <a:moveTo>
                    <a:pt x="3247" y="1"/>
                  </a:moveTo>
                  <a:lnTo>
                    <a:pt x="3247" y="1"/>
                  </a:lnTo>
                  <a:cubicBezTo>
                    <a:pt x="2032" y="513"/>
                    <a:pt x="1193" y="1812"/>
                    <a:pt x="1234" y="3135"/>
                  </a:cubicBezTo>
                  <a:cubicBezTo>
                    <a:pt x="1251" y="3796"/>
                    <a:pt x="1471" y="4450"/>
                    <a:pt x="1418" y="5112"/>
                  </a:cubicBezTo>
                  <a:cubicBezTo>
                    <a:pt x="1328" y="6155"/>
                    <a:pt x="613" y="6936"/>
                    <a:pt x="0" y="7716"/>
                  </a:cubicBezTo>
                  <a:cubicBezTo>
                    <a:pt x="929" y="7293"/>
                    <a:pt x="1955" y="6864"/>
                    <a:pt x="2735" y="6191"/>
                  </a:cubicBezTo>
                  <a:cubicBezTo>
                    <a:pt x="3313" y="5696"/>
                    <a:pt x="3766" y="5005"/>
                    <a:pt x="3813" y="4249"/>
                  </a:cubicBezTo>
                  <a:cubicBezTo>
                    <a:pt x="3855" y="3515"/>
                    <a:pt x="3527" y="2825"/>
                    <a:pt x="3283" y="2134"/>
                  </a:cubicBezTo>
                  <a:cubicBezTo>
                    <a:pt x="3038" y="1442"/>
                    <a:pt x="2884" y="639"/>
                    <a:pt x="32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3"/>
            <p:cNvSpPr/>
            <p:nvPr/>
          </p:nvSpPr>
          <p:spPr>
            <a:xfrm flipH="1">
              <a:off x="1110555" y="4248720"/>
              <a:ext cx="64283" cy="59558"/>
            </a:xfrm>
            <a:custGeom>
              <a:avLst/>
              <a:gdLst/>
              <a:ahLst/>
              <a:cxnLst/>
              <a:rect l="l" t="t" r="r" b="b"/>
              <a:pathLst>
                <a:path w="2476" h="2294" extrusionOk="0">
                  <a:moveTo>
                    <a:pt x="1327" y="0"/>
                  </a:moveTo>
                  <a:cubicBezTo>
                    <a:pt x="641" y="0"/>
                    <a:pt x="1" y="555"/>
                    <a:pt x="69" y="1273"/>
                  </a:cubicBezTo>
                  <a:cubicBezTo>
                    <a:pt x="110" y="1666"/>
                    <a:pt x="366" y="2024"/>
                    <a:pt x="718" y="2190"/>
                  </a:cubicBezTo>
                  <a:cubicBezTo>
                    <a:pt x="867" y="2259"/>
                    <a:pt x="1034" y="2293"/>
                    <a:pt x="1200" y="2293"/>
                  </a:cubicBezTo>
                  <a:cubicBezTo>
                    <a:pt x="1293" y="2293"/>
                    <a:pt x="1385" y="2283"/>
                    <a:pt x="1475" y="2261"/>
                  </a:cubicBezTo>
                  <a:cubicBezTo>
                    <a:pt x="1885" y="2160"/>
                    <a:pt x="2231" y="1821"/>
                    <a:pt x="2327" y="1403"/>
                  </a:cubicBezTo>
                  <a:cubicBezTo>
                    <a:pt x="2475" y="773"/>
                    <a:pt x="2106" y="51"/>
                    <a:pt x="1420" y="4"/>
                  </a:cubicBezTo>
                  <a:cubicBezTo>
                    <a:pt x="1389" y="1"/>
                    <a:pt x="1358" y="0"/>
                    <a:pt x="13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3"/>
            <p:cNvSpPr/>
            <p:nvPr/>
          </p:nvSpPr>
          <p:spPr>
            <a:xfrm flipH="1">
              <a:off x="1132545" y="4331358"/>
              <a:ext cx="39723" cy="36841"/>
            </a:xfrm>
            <a:custGeom>
              <a:avLst/>
              <a:gdLst/>
              <a:ahLst/>
              <a:cxnLst/>
              <a:rect l="l" t="t" r="r" b="b"/>
              <a:pathLst>
                <a:path w="1530" h="1419" extrusionOk="0">
                  <a:moveTo>
                    <a:pt x="827" y="0"/>
                  </a:moveTo>
                  <a:cubicBezTo>
                    <a:pt x="401" y="0"/>
                    <a:pt x="1" y="342"/>
                    <a:pt x="47" y="788"/>
                  </a:cubicBezTo>
                  <a:cubicBezTo>
                    <a:pt x="70" y="1033"/>
                    <a:pt x="226" y="1253"/>
                    <a:pt x="446" y="1355"/>
                  </a:cubicBezTo>
                  <a:cubicBezTo>
                    <a:pt x="537" y="1396"/>
                    <a:pt x="637" y="1418"/>
                    <a:pt x="738" y="1418"/>
                  </a:cubicBezTo>
                  <a:cubicBezTo>
                    <a:pt x="796" y="1418"/>
                    <a:pt x="854" y="1411"/>
                    <a:pt x="911" y="1396"/>
                  </a:cubicBezTo>
                  <a:cubicBezTo>
                    <a:pt x="1167" y="1336"/>
                    <a:pt x="1381" y="1129"/>
                    <a:pt x="1441" y="871"/>
                  </a:cubicBezTo>
                  <a:cubicBezTo>
                    <a:pt x="1530" y="478"/>
                    <a:pt x="1304" y="32"/>
                    <a:pt x="881" y="2"/>
                  </a:cubicBezTo>
                  <a:cubicBezTo>
                    <a:pt x="863" y="1"/>
                    <a:pt x="845" y="0"/>
                    <a:pt x="8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3"/>
            <p:cNvSpPr/>
            <p:nvPr/>
          </p:nvSpPr>
          <p:spPr>
            <a:xfrm flipH="1">
              <a:off x="1101416" y="4383024"/>
              <a:ext cx="24612" cy="22691"/>
            </a:xfrm>
            <a:custGeom>
              <a:avLst/>
              <a:gdLst/>
              <a:ahLst/>
              <a:cxnLst/>
              <a:rect l="l" t="t" r="r" b="b"/>
              <a:pathLst>
                <a:path w="948" h="874" extrusionOk="0">
                  <a:moveTo>
                    <a:pt x="500" y="0"/>
                  </a:moveTo>
                  <a:cubicBezTo>
                    <a:pt x="241" y="0"/>
                    <a:pt x="0" y="213"/>
                    <a:pt x="23" y="484"/>
                  </a:cubicBezTo>
                  <a:cubicBezTo>
                    <a:pt x="41" y="633"/>
                    <a:pt x="136" y="770"/>
                    <a:pt x="274" y="836"/>
                  </a:cubicBezTo>
                  <a:cubicBezTo>
                    <a:pt x="328" y="861"/>
                    <a:pt x="388" y="873"/>
                    <a:pt x="448" y="873"/>
                  </a:cubicBezTo>
                  <a:cubicBezTo>
                    <a:pt x="486" y="873"/>
                    <a:pt x="523" y="869"/>
                    <a:pt x="560" y="860"/>
                  </a:cubicBezTo>
                  <a:cubicBezTo>
                    <a:pt x="720" y="824"/>
                    <a:pt x="851" y="693"/>
                    <a:pt x="887" y="533"/>
                  </a:cubicBezTo>
                  <a:cubicBezTo>
                    <a:pt x="947" y="294"/>
                    <a:pt x="804" y="19"/>
                    <a:pt x="541" y="2"/>
                  </a:cubicBezTo>
                  <a:cubicBezTo>
                    <a:pt x="527" y="1"/>
                    <a:pt x="513"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3"/>
            <p:cNvSpPr/>
            <p:nvPr/>
          </p:nvSpPr>
          <p:spPr>
            <a:xfrm flipH="1">
              <a:off x="719222" y="3987329"/>
              <a:ext cx="68255" cy="58675"/>
            </a:xfrm>
            <a:custGeom>
              <a:avLst/>
              <a:gdLst/>
              <a:ahLst/>
              <a:cxnLst/>
              <a:rect l="l" t="t" r="r" b="b"/>
              <a:pathLst>
                <a:path w="2629" h="2260" extrusionOk="0">
                  <a:moveTo>
                    <a:pt x="1459" y="1"/>
                  </a:moveTo>
                  <a:cubicBezTo>
                    <a:pt x="1053" y="1"/>
                    <a:pt x="641" y="208"/>
                    <a:pt x="394" y="557"/>
                  </a:cubicBezTo>
                  <a:cubicBezTo>
                    <a:pt x="1" y="1111"/>
                    <a:pt x="322" y="1861"/>
                    <a:pt x="900" y="2147"/>
                  </a:cubicBezTo>
                  <a:cubicBezTo>
                    <a:pt x="1057" y="2223"/>
                    <a:pt x="1230" y="2260"/>
                    <a:pt x="1403" y="2260"/>
                  </a:cubicBezTo>
                  <a:cubicBezTo>
                    <a:pt x="1656" y="2260"/>
                    <a:pt x="1908" y="2181"/>
                    <a:pt x="2110" y="2029"/>
                  </a:cubicBezTo>
                  <a:cubicBezTo>
                    <a:pt x="2313" y="1874"/>
                    <a:pt x="2467" y="1647"/>
                    <a:pt x="2533" y="1397"/>
                  </a:cubicBezTo>
                  <a:cubicBezTo>
                    <a:pt x="2629" y="1022"/>
                    <a:pt x="2514" y="593"/>
                    <a:pt x="2236" y="319"/>
                  </a:cubicBezTo>
                  <a:cubicBezTo>
                    <a:pt x="2017" y="100"/>
                    <a:pt x="1739" y="1"/>
                    <a:pt x="14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3"/>
            <p:cNvSpPr/>
            <p:nvPr/>
          </p:nvSpPr>
          <p:spPr>
            <a:xfrm flipH="1">
              <a:off x="670205" y="4036372"/>
              <a:ext cx="42085" cy="36322"/>
            </a:xfrm>
            <a:custGeom>
              <a:avLst/>
              <a:gdLst/>
              <a:ahLst/>
              <a:cxnLst/>
              <a:rect l="l" t="t" r="r" b="b"/>
              <a:pathLst>
                <a:path w="1621" h="1399" extrusionOk="0">
                  <a:moveTo>
                    <a:pt x="899" y="1"/>
                  </a:moveTo>
                  <a:cubicBezTo>
                    <a:pt x="648" y="1"/>
                    <a:pt x="396" y="128"/>
                    <a:pt x="245" y="343"/>
                  </a:cubicBezTo>
                  <a:cubicBezTo>
                    <a:pt x="0" y="687"/>
                    <a:pt x="198" y="1152"/>
                    <a:pt x="555" y="1325"/>
                  </a:cubicBezTo>
                  <a:cubicBezTo>
                    <a:pt x="652" y="1374"/>
                    <a:pt x="760" y="1398"/>
                    <a:pt x="868" y="1398"/>
                  </a:cubicBezTo>
                  <a:cubicBezTo>
                    <a:pt x="1022" y="1398"/>
                    <a:pt x="1176" y="1349"/>
                    <a:pt x="1298" y="1253"/>
                  </a:cubicBezTo>
                  <a:cubicBezTo>
                    <a:pt x="1430" y="1159"/>
                    <a:pt x="1526" y="1022"/>
                    <a:pt x="1562" y="866"/>
                  </a:cubicBezTo>
                  <a:cubicBezTo>
                    <a:pt x="1620" y="634"/>
                    <a:pt x="1549" y="366"/>
                    <a:pt x="1383" y="200"/>
                  </a:cubicBezTo>
                  <a:cubicBezTo>
                    <a:pt x="1246" y="62"/>
                    <a:pt x="1073" y="1"/>
                    <a:pt x="8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23"/>
            <p:cNvSpPr/>
            <p:nvPr/>
          </p:nvSpPr>
          <p:spPr>
            <a:xfrm flipH="1">
              <a:off x="658159" y="4098864"/>
              <a:ext cx="26144" cy="22406"/>
            </a:xfrm>
            <a:custGeom>
              <a:avLst/>
              <a:gdLst/>
              <a:ahLst/>
              <a:cxnLst/>
              <a:rect l="l" t="t" r="r" b="b"/>
              <a:pathLst>
                <a:path w="1007" h="863" extrusionOk="0">
                  <a:moveTo>
                    <a:pt x="554" y="0"/>
                  </a:moveTo>
                  <a:cubicBezTo>
                    <a:pt x="400" y="0"/>
                    <a:pt x="244" y="78"/>
                    <a:pt x="149" y="211"/>
                  </a:cubicBezTo>
                  <a:cubicBezTo>
                    <a:pt x="0" y="425"/>
                    <a:pt x="126" y="711"/>
                    <a:pt x="346" y="818"/>
                  </a:cubicBezTo>
                  <a:cubicBezTo>
                    <a:pt x="408" y="848"/>
                    <a:pt x="474" y="862"/>
                    <a:pt x="540" y="862"/>
                  </a:cubicBezTo>
                  <a:cubicBezTo>
                    <a:pt x="635" y="862"/>
                    <a:pt x="728" y="833"/>
                    <a:pt x="805" y="777"/>
                  </a:cubicBezTo>
                  <a:cubicBezTo>
                    <a:pt x="883" y="718"/>
                    <a:pt x="943" y="628"/>
                    <a:pt x="965" y="532"/>
                  </a:cubicBezTo>
                  <a:cubicBezTo>
                    <a:pt x="1007" y="389"/>
                    <a:pt x="960" y="229"/>
                    <a:pt x="852" y="122"/>
                  </a:cubicBezTo>
                  <a:cubicBezTo>
                    <a:pt x="769" y="38"/>
                    <a:pt x="662" y="0"/>
                    <a:pt x="5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3"/>
            <p:cNvSpPr/>
            <p:nvPr/>
          </p:nvSpPr>
          <p:spPr>
            <a:xfrm flipH="1">
              <a:off x="699439" y="4295686"/>
              <a:ext cx="140457" cy="186385"/>
            </a:xfrm>
            <a:custGeom>
              <a:avLst/>
              <a:gdLst/>
              <a:ahLst/>
              <a:cxnLst/>
              <a:rect l="l" t="t" r="r" b="b"/>
              <a:pathLst>
                <a:path w="5410" h="7179" extrusionOk="0">
                  <a:moveTo>
                    <a:pt x="1" y="0"/>
                  </a:moveTo>
                  <a:cubicBezTo>
                    <a:pt x="614" y="1620"/>
                    <a:pt x="1395" y="3468"/>
                    <a:pt x="2306" y="4879"/>
                  </a:cubicBezTo>
                  <a:cubicBezTo>
                    <a:pt x="1835" y="5011"/>
                    <a:pt x="763" y="5583"/>
                    <a:pt x="543" y="6535"/>
                  </a:cubicBezTo>
                  <a:cubicBezTo>
                    <a:pt x="698" y="6527"/>
                    <a:pt x="853" y="6523"/>
                    <a:pt x="1006" y="6523"/>
                  </a:cubicBezTo>
                  <a:cubicBezTo>
                    <a:pt x="2295" y="6523"/>
                    <a:pt x="3522" y="6801"/>
                    <a:pt x="4731" y="7178"/>
                  </a:cubicBezTo>
                  <a:cubicBezTo>
                    <a:pt x="4456" y="5481"/>
                    <a:pt x="4659" y="3336"/>
                    <a:pt x="5410" y="1781"/>
                  </a:cubicBezTo>
                  <a:lnTo>
                    <a:pt x="5410" y="1781"/>
                  </a:lnTo>
                  <a:cubicBezTo>
                    <a:pt x="4511" y="1959"/>
                    <a:pt x="3771" y="2781"/>
                    <a:pt x="3468" y="3647"/>
                  </a:cubicBezTo>
                  <a:cubicBezTo>
                    <a:pt x="2432" y="2460"/>
                    <a:pt x="1198" y="1013"/>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3"/>
            <p:cNvSpPr/>
            <p:nvPr/>
          </p:nvSpPr>
          <p:spPr>
            <a:xfrm rot="10800000">
              <a:off x="549713" y="617007"/>
              <a:ext cx="366616" cy="630837"/>
            </a:xfrm>
            <a:custGeom>
              <a:avLst/>
              <a:gdLst/>
              <a:ahLst/>
              <a:cxnLst/>
              <a:rect l="l" t="t" r="r" b="b"/>
              <a:pathLst>
                <a:path w="14121" h="24298" extrusionOk="0">
                  <a:moveTo>
                    <a:pt x="5046" y="0"/>
                  </a:moveTo>
                  <a:cubicBezTo>
                    <a:pt x="4578" y="0"/>
                    <a:pt x="4113" y="62"/>
                    <a:pt x="3665" y="192"/>
                  </a:cubicBezTo>
                  <a:cubicBezTo>
                    <a:pt x="1556" y="800"/>
                    <a:pt x="1" y="2860"/>
                    <a:pt x="1" y="4988"/>
                  </a:cubicBezTo>
                  <a:cubicBezTo>
                    <a:pt x="1" y="5100"/>
                    <a:pt x="6" y="5208"/>
                    <a:pt x="14" y="5321"/>
                  </a:cubicBezTo>
                  <a:cubicBezTo>
                    <a:pt x="190" y="7600"/>
                    <a:pt x="2280" y="9564"/>
                    <a:pt x="4510" y="9564"/>
                  </a:cubicBezTo>
                  <a:cubicBezTo>
                    <a:pt x="4536" y="9564"/>
                    <a:pt x="4563" y="9564"/>
                    <a:pt x="4589" y="9563"/>
                  </a:cubicBezTo>
                  <a:cubicBezTo>
                    <a:pt x="4791" y="9557"/>
                    <a:pt x="4958" y="9390"/>
                    <a:pt x="4958" y="9181"/>
                  </a:cubicBezTo>
                  <a:lnTo>
                    <a:pt x="4958" y="9176"/>
                  </a:lnTo>
                  <a:cubicBezTo>
                    <a:pt x="4952" y="8970"/>
                    <a:pt x="4785" y="8806"/>
                    <a:pt x="4581" y="8806"/>
                  </a:cubicBezTo>
                  <a:cubicBezTo>
                    <a:pt x="4578" y="8806"/>
                    <a:pt x="4574" y="8807"/>
                    <a:pt x="4571" y="8807"/>
                  </a:cubicBezTo>
                  <a:cubicBezTo>
                    <a:pt x="4551" y="8807"/>
                    <a:pt x="4531" y="8807"/>
                    <a:pt x="4511" y="8807"/>
                  </a:cubicBezTo>
                  <a:cubicBezTo>
                    <a:pt x="2657" y="8807"/>
                    <a:pt x="917" y="7172"/>
                    <a:pt x="770" y="5262"/>
                  </a:cubicBezTo>
                  <a:cubicBezTo>
                    <a:pt x="621" y="3385"/>
                    <a:pt x="1985" y="1460"/>
                    <a:pt x="3874" y="918"/>
                  </a:cubicBezTo>
                  <a:cubicBezTo>
                    <a:pt x="4258" y="808"/>
                    <a:pt x="4657" y="755"/>
                    <a:pt x="5058" y="755"/>
                  </a:cubicBezTo>
                  <a:cubicBezTo>
                    <a:pt x="6569" y="755"/>
                    <a:pt x="8115" y="1505"/>
                    <a:pt x="9033" y="2771"/>
                  </a:cubicBezTo>
                  <a:cubicBezTo>
                    <a:pt x="10677" y="5023"/>
                    <a:pt x="10260" y="8139"/>
                    <a:pt x="9694" y="11136"/>
                  </a:cubicBezTo>
                  <a:lnTo>
                    <a:pt x="8521" y="17331"/>
                  </a:lnTo>
                  <a:cubicBezTo>
                    <a:pt x="8277" y="18613"/>
                    <a:pt x="8008" y="20061"/>
                    <a:pt x="8342" y="21461"/>
                  </a:cubicBezTo>
                  <a:cubicBezTo>
                    <a:pt x="8621" y="22610"/>
                    <a:pt x="9724" y="23801"/>
                    <a:pt x="10856" y="24172"/>
                  </a:cubicBezTo>
                  <a:cubicBezTo>
                    <a:pt x="11116" y="24256"/>
                    <a:pt x="11370" y="24297"/>
                    <a:pt x="11616" y="24297"/>
                  </a:cubicBezTo>
                  <a:cubicBezTo>
                    <a:pt x="12119" y="24297"/>
                    <a:pt x="12587" y="24123"/>
                    <a:pt x="12995" y="23779"/>
                  </a:cubicBezTo>
                  <a:cubicBezTo>
                    <a:pt x="14120" y="22825"/>
                    <a:pt x="14032" y="21472"/>
                    <a:pt x="13364" y="20626"/>
                  </a:cubicBezTo>
                  <a:cubicBezTo>
                    <a:pt x="13000" y="20163"/>
                    <a:pt x="12422" y="19824"/>
                    <a:pt x="11764" y="19824"/>
                  </a:cubicBezTo>
                  <a:cubicBezTo>
                    <a:pt x="11346" y="19824"/>
                    <a:pt x="10894" y="19961"/>
                    <a:pt x="10444" y="20293"/>
                  </a:cubicBezTo>
                  <a:cubicBezTo>
                    <a:pt x="10273" y="20418"/>
                    <a:pt x="10243" y="20650"/>
                    <a:pt x="10361" y="20823"/>
                  </a:cubicBezTo>
                  <a:cubicBezTo>
                    <a:pt x="10436" y="20923"/>
                    <a:pt x="10551" y="20976"/>
                    <a:pt x="10666" y="20976"/>
                  </a:cubicBezTo>
                  <a:cubicBezTo>
                    <a:pt x="10745" y="20976"/>
                    <a:pt x="10824" y="20951"/>
                    <a:pt x="10892" y="20900"/>
                  </a:cubicBezTo>
                  <a:cubicBezTo>
                    <a:pt x="11202" y="20670"/>
                    <a:pt x="11499" y="20578"/>
                    <a:pt x="11767" y="20578"/>
                  </a:cubicBezTo>
                  <a:cubicBezTo>
                    <a:pt x="12195" y="20578"/>
                    <a:pt x="12551" y="20812"/>
                    <a:pt x="12775" y="21098"/>
                  </a:cubicBezTo>
                  <a:cubicBezTo>
                    <a:pt x="13204" y="21639"/>
                    <a:pt x="13298" y="22527"/>
                    <a:pt x="12506" y="23199"/>
                  </a:cubicBezTo>
                  <a:cubicBezTo>
                    <a:pt x="12238" y="23425"/>
                    <a:pt x="11938" y="23537"/>
                    <a:pt x="11610" y="23537"/>
                  </a:cubicBezTo>
                  <a:cubicBezTo>
                    <a:pt x="11443" y="23537"/>
                    <a:pt x="11269" y="23508"/>
                    <a:pt x="11088" y="23450"/>
                  </a:cubicBezTo>
                  <a:cubicBezTo>
                    <a:pt x="10201" y="23158"/>
                    <a:pt x="9300" y="22187"/>
                    <a:pt x="9080" y="21282"/>
                  </a:cubicBezTo>
                  <a:cubicBezTo>
                    <a:pt x="8777" y="20042"/>
                    <a:pt x="9039" y="18678"/>
                    <a:pt x="9265" y="17469"/>
                  </a:cubicBezTo>
                  <a:lnTo>
                    <a:pt x="10433" y="11273"/>
                  </a:lnTo>
                  <a:cubicBezTo>
                    <a:pt x="11035" y="8115"/>
                    <a:pt x="11464" y="4826"/>
                    <a:pt x="9647" y="2324"/>
                  </a:cubicBezTo>
                  <a:cubicBezTo>
                    <a:pt x="8584" y="867"/>
                    <a:pt x="6795" y="0"/>
                    <a:pt x="5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23"/>
            <p:cNvSpPr/>
            <p:nvPr/>
          </p:nvSpPr>
          <p:spPr>
            <a:xfrm rot="10800000">
              <a:off x="649305" y="536472"/>
              <a:ext cx="558869" cy="485213"/>
            </a:xfrm>
            <a:custGeom>
              <a:avLst/>
              <a:gdLst/>
              <a:ahLst/>
              <a:cxnLst/>
              <a:rect l="l" t="t" r="r" b="b"/>
              <a:pathLst>
                <a:path w="21526" h="18689" extrusionOk="0">
                  <a:moveTo>
                    <a:pt x="5139" y="0"/>
                  </a:moveTo>
                  <a:cubicBezTo>
                    <a:pt x="3486" y="0"/>
                    <a:pt x="1803" y="832"/>
                    <a:pt x="858" y="2252"/>
                  </a:cubicBezTo>
                  <a:cubicBezTo>
                    <a:pt x="286" y="3115"/>
                    <a:pt x="0" y="4165"/>
                    <a:pt x="0" y="5219"/>
                  </a:cubicBezTo>
                  <a:cubicBezTo>
                    <a:pt x="0" y="6417"/>
                    <a:pt x="364" y="7619"/>
                    <a:pt x="1078" y="8597"/>
                  </a:cubicBezTo>
                  <a:cubicBezTo>
                    <a:pt x="2907" y="11087"/>
                    <a:pt x="6179" y="11677"/>
                    <a:pt x="9366" y="12065"/>
                  </a:cubicBezTo>
                  <a:lnTo>
                    <a:pt x="15627" y="12827"/>
                  </a:lnTo>
                  <a:cubicBezTo>
                    <a:pt x="16842" y="12976"/>
                    <a:pt x="18218" y="13149"/>
                    <a:pt x="19315" y="13809"/>
                  </a:cubicBezTo>
                  <a:cubicBezTo>
                    <a:pt x="20107" y="14293"/>
                    <a:pt x="20763" y="15448"/>
                    <a:pt x="20769" y="16383"/>
                  </a:cubicBezTo>
                  <a:cubicBezTo>
                    <a:pt x="20750" y="16955"/>
                    <a:pt x="20549" y="17378"/>
                    <a:pt x="20101" y="17658"/>
                  </a:cubicBezTo>
                  <a:cubicBezTo>
                    <a:pt x="19795" y="17851"/>
                    <a:pt x="19497" y="17932"/>
                    <a:pt x="19222" y="17932"/>
                  </a:cubicBezTo>
                  <a:cubicBezTo>
                    <a:pt x="18705" y="17932"/>
                    <a:pt x="18269" y="17644"/>
                    <a:pt x="18016" y="17271"/>
                  </a:cubicBezTo>
                  <a:cubicBezTo>
                    <a:pt x="17682" y="16783"/>
                    <a:pt x="17587" y="16008"/>
                    <a:pt x="18397" y="15418"/>
                  </a:cubicBezTo>
                  <a:cubicBezTo>
                    <a:pt x="18570" y="15299"/>
                    <a:pt x="18605" y="15060"/>
                    <a:pt x="18487" y="14895"/>
                  </a:cubicBezTo>
                  <a:cubicBezTo>
                    <a:pt x="18411" y="14791"/>
                    <a:pt x="18296" y="14736"/>
                    <a:pt x="18179" y="14736"/>
                  </a:cubicBezTo>
                  <a:cubicBezTo>
                    <a:pt x="18101" y="14736"/>
                    <a:pt x="18023" y="14760"/>
                    <a:pt x="17956" y="14810"/>
                  </a:cubicBezTo>
                  <a:cubicBezTo>
                    <a:pt x="16795" y="15651"/>
                    <a:pt x="16848" y="16896"/>
                    <a:pt x="17384" y="17694"/>
                  </a:cubicBezTo>
                  <a:cubicBezTo>
                    <a:pt x="17780" y="18276"/>
                    <a:pt x="18454" y="18689"/>
                    <a:pt x="19221" y="18689"/>
                  </a:cubicBezTo>
                  <a:cubicBezTo>
                    <a:pt x="19632" y="18689"/>
                    <a:pt x="20069" y="18570"/>
                    <a:pt x="20506" y="18296"/>
                  </a:cubicBezTo>
                  <a:cubicBezTo>
                    <a:pt x="21179" y="17873"/>
                    <a:pt x="21519" y="17241"/>
                    <a:pt x="21525" y="16377"/>
                  </a:cubicBezTo>
                  <a:cubicBezTo>
                    <a:pt x="21519" y="15192"/>
                    <a:pt x="20714" y="13781"/>
                    <a:pt x="19708" y="13166"/>
                  </a:cubicBezTo>
                  <a:cubicBezTo>
                    <a:pt x="18475" y="12415"/>
                    <a:pt x="17010" y="12236"/>
                    <a:pt x="15716" y="12076"/>
                  </a:cubicBezTo>
                  <a:lnTo>
                    <a:pt x="9460" y="11314"/>
                  </a:lnTo>
                  <a:cubicBezTo>
                    <a:pt x="6435" y="10944"/>
                    <a:pt x="3336" y="10396"/>
                    <a:pt x="1686" y="8150"/>
                  </a:cubicBezTo>
                  <a:cubicBezTo>
                    <a:pt x="518" y="6560"/>
                    <a:pt x="435" y="4254"/>
                    <a:pt x="1489" y="2669"/>
                  </a:cubicBezTo>
                  <a:cubicBezTo>
                    <a:pt x="2295" y="1463"/>
                    <a:pt x="3723" y="755"/>
                    <a:pt x="5124" y="755"/>
                  </a:cubicBezTo>
                  <a:cubicBezTo>
                    <a:pt x="5620" y="755"/>
                    <a:pt x="6112" y="844"/>
                    <a:pt x="6572" y="1031"/>
                  </a:cubicBezTo>
                  <a:cubicBezTo>
                    <a:pt x="8365" y="1757"/>
                    <a:pt x="9402" y="3951"/>
                    <a:pt x="8794" y="5725"/>
                  </a:cubicBezTo>
                  <a:cubicBezTo>
                    <a:pt x="8728" y="5928"/>
                    <a:pt x="8830" y="6142"/>
                    <a:pt x="9026" y="6208"/>
                  </a:cubicBezTo>
                  <a:cubicBezTo>
                    <a:pt x="9065" y="6221"/>
                    <a:pt x="9105" y="6228"/>
                    <a:pt x="9144" y="6228"/>
                  </a:cubicBezTo>
                  <a:cubicBezTo>
                    <a:pt x="9303" y="6228"/>
                    <a:pt x="9452" y="6127"/>
                    <a:pt x="9509" y="5969"/>
                  </a:cubicBezTo>
                  <a:cubicBezTo>
                    <a:pt x="10241" y="3836"/>
                    <a:pt x="9003" y="1198"/>
                    <a:pt x="6858" y="327"/>
                  </a:cubicBezTo>
                  <a:cubicBezTo>
                    <a:pt x="6312" y="106"/>
                    <a:pt x="5727" y="0"/>
                    <a:pt x="51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23"/>
            <p:cNvSpPr/>
            <p:nvPr/>
          </p:nvSpPr>
          <p:spPr>
            <a:xfrm rot="10800000">
              <a:off x="636012" y="621265"/>
              <a:ext cx="67788" cy="58390"/>
            </a:xfrm>
            <a:custGeom>
              <a:avLst/>
              <a:gdLst/>
              <a:ahLst/>
              <a:cxnLst/>
              <a:rect l="l" t="t" r="r" b="b"/>
              <a:pathLst>
                <a:path w="2611" h="2249" extrusionOk="0">
                  <a:moveTo>
                    <a:pt x="2188" y="0"/>
                  </a:moveTo>
                  <a:cubicBezTo>
                    <a:pt x="2101" y="0"/>
                    <a:pt x="2015" y="29"/>
                    <a:pt x="1944" y="88"/>
                  </a:cubicBezTo>
                  <a:lnTo>
                    <a:pt x="138" y="1578"/>
                  </a:lnTo>
                  <a:cubicBezTo>
                    <a:pt x="42" y="1655"/>
                    <a:pt x="1" y="1762"/>
                    <a:pt x="1" y="1869"/>
                  </a:cubicBezTo>
                  <a:cubicBezTo>
                    <a:pt x="1" y="1952"/>
                    <a:pt x="25" y="2042"/>
                    <a:pt x="85" y="2114"/>
                  </a:cubicBezTo>
                  <a:cubicBezTo>
                    <a:pt x="157" y="2203"/>
                    <a:pt x="263" y="2248"/>
                    <a:pt x="371" y="2248"/>
                  </a:cubicBezTo>
                  <a:cubicBezTo>
                    <a:pt x="456" y="2248"/>
                    <a:pt x="543" y="2219"/>
                    <a:pt x="614" y="2161"/>
                  </a:cubicBezTo>
                  <a:lnTo>
                    <a:pt x="2426" y="671"/>
                  </a:lnTo>
                  <a:cubicBezTo>
                    <a:pt x="2587" y="535"/>
                    <a:pt x="2610" y="296"/>
                    <a:pt x="2480" y="135"/>
                  </a:cubicBezTo>
                  <a:cubicBezTo>
                    <a:pt x="2404" y="46"/>
                    <a:pt x="2296" y="0"/>
                    <a:pt x="2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23"/>
            <p:cNvSpPr/>
            <p:nvPr/>
          </p:nvSpPr>
          <p:spPr>
            <a:xfrm rot="10800000">
              <a:off x="704995" y="998033"/>
              <a:ext cx="201261" cy="241919"/>
            </a:xfrm>
            <a:custGeom>
              <a:avLst/>
              <a:gdLst/>
              <a:ahLst/>
              <a:cxnLst/>
              <a:rect l="l" t="t" r="r" b="b"/>
              <a:pathLst>
                <a:path w="7752" h="9318" extrusionOk="0">
                  <a:moveTo>
                    <a:pt x="4601" y="1"/>
                  </a:moveTo>
                  <a:cubicBezTo>
                    <a:pt x="4593" y="1"/>
                    <a:pt x="4584" y="1"/>
                    <a:pt x="4576" y="1"/>
                  </a:cubicBezTo>
                  <a:cubicBezTo>
                    <a:pt x="3885" y="12"/>
                    <a:pt x="3229" y="311"/>
                    <a:pt x="2593" y="537"/>
                  </a:cubicBezTo>
                  <a:cubicBezTo>
                    <a:pt x="2437" y="590"/>
                    <a:pt x="2294" y="674"/>
                    <a:pt x="2156" y="769"/>
                  </a:cubicBezTo>
                  <a:cubicBezTo>
                    <a:pt x="1656" y="1133"/>
                    <a:pt x="1257" y="1734"/>
                    <a:pt x="984" y="2223"/>
                  </a:cubicBezTo>
                  <a:cubicBezTo>
                    <a:pt x="399" y="3259"/>
                    <a:pt x="0" y="4356"/>
                    <a:pt x="132" y="5553"/>
                  </a:cubicBezTo>
                  <a:cubicBezTo>
                    <a:pt x="333" y="7293"/>
                    <a:pt x="1722" y="8836"/>
                    <a:pt x="3432" y="9218"/>
                  </a:cubicBezTo>
                  <a:cubicBezTo>
                    <a:pt x="3727" y="9284"/>
                    <a:pt x="4030" y="9318"/>
                    <a:pt x="4333" y="9318"/>
                  </a:cubicBezTo>
                  <a:cubicBezTo>
                    <a:pt x="4924" y="9318"/>
                    <a:pt x="5514" y="9190"/>
                    <a:pt x="6041" y="8926"/>
                  </a:cubicBezTo>
                  <a:cubicBezTo>
                    <a:pt x="6839" y="8520"/>
                    <a:pt x="7483" y="7805"/>
                    <a:pt x="7751" y="6953"/>
                  </a:cubicBezTo>
                  <a:lnTo>
                    <a:pt x="7751" y="6953"/>
                  </a:lnTo>
                  <a:cubicBezTo>
                    <a:pt x="7241" y="7394"/>
                    <a:pt x="6570" y="7613"/>
                    <a:pt x="5898" y="7613"/>
                  </a:cubicBezTo>
                  <a:cubicBezTo>
                    <a:pt x="5198" y="7613"/>
                    <a:pt x="4497" y="7374"/>
                    <a:pt x="3980" y="6900"/>
                  </a:cubicBezTo>
                  <a:lnTo>
                    <a:pt x="3980" y="6900"/>
                  </a:lnTo>
                  <a:cubicBezTo>
                    <a:pt x="4005" y="6901"/>
                    <a:pt x="4030" y="6902"/>
                    <a:pt x="4056" y="6902"/>
                  </a:cubicBezTo>
                  <a:cubicBezTo>
                    <a:pt x="4360" y="6902"/>
                    <a:pt x="4668" y="6808"/>
                    <a:pt x="4916" y="6631"/>
                  </a:cubicBezTo>
                  <a:cubicBezTo>
                    <a:pt x="3671" y="6424"/>
                    <a:pt x="2728" y="5107"/>
                    <a:pt x="2931" y="3867"/>
                  </a:cubicBezTo>
                  <a:lnTo>
                    <a:pt x="2931" y="3867"/>
                  </a:lnTo>
                  <a:cubicBezTo>
                    <a:pt x="3086" y="4225"/>
                    <a:pt x="3325" y="4546"/>
                    <a:pt x="3629" y="4791"/>
                  </a:cubicBezTo>
                  <a:cubicBezTo>
                    <a:pt x="3402" y="4606"/>
                    <a:pt x="3295" y="4052"/>
                    <a:pt x="3247" y="3784"/>
                  </a:cubicBezTo>
                  <a:cubicBezTo>
                    <a:pt x="3170" y="3391"/>
                    <a:pt x="3176" y="2985"/>
                    <a:pt x="3259" y="2605"/>
                  </a:cubicBezTo>
                  <a:cubicBezTo>
                    <a:pt x="3420" y="1854"/>
                    <a:pt x="3759" y="1169"/>
                    <a:pt x="4457" y="781"/>
                  </a:cubicBezTo>
                  <a:cubicBezTo>
                    <a:pt x="4794" y="596"/>
                    <a:pt x="5178" y="501"/>
                    <a:pt x="5560" y="501"/>
                  </a:cubicBezTo>
                  <a:cubicBezTo>
                    <a:pt x="5841" y="501"/>
                    <a:pt x="6121" y="552"/>
                    <a:pt x="6382" y="656"/>
                  </a:cubicBezTo>
                  <a:cubicBezTo>
                    <a:pt x="5910" y="215"/>
                    <a:pt x="5248" y="1"/>
                    <a:pt x="4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3"/>
            <p:cNvSpPr/>
            <p:nvPr/>
          </p:nvSpPr>
          <p:spPr>
            <a:xfrm rot="10800000">
              <a:off x="943980" y="788645"/>
              <a:ext cx="239919" cy="223771"/>
            </a:xfrm>
            <a:custGeom>
              <a:avLst/>
              <a:gdLst/>
              <a:ahLst/>
              <a:cxnLst/>
              <a:rect l="l" t="t" r="r" b="b"/>
              <a:pathLst>
                <a:path w="9241" h="8619" extrusionOk="0">
                  <a:moveTo>
                    <a:pt x="3562" y="0"/>
                  </a:moveTo>
                  <a:cubicBezTo>
                    <a:pt x="3331" y="0"/>
                    <a:pt x="3103" y="21"/>
                    <a:pt x="2890" y="72"/>
                  </a:cubicBezTo>
                  <a:cubicBezTo>
                    <a:pt x="2723" y="108"/>
                    <a:pt x="2568" y="162"/>
                    <a:pt x="2431" y="239"/>
                  </a:cubicBezTo>
                  <a:cubicBezTo>
                    <a:pt x="1835" y="572"/>
                    <a:pt x="1180" y="870"/>
                    <a:pt x="715" y="1383"/>
                  </a:cubicBezTo>
                  <a:cubicBezTo>
                    <a:pt x="275" y="1865"/>
                    <a:pt x="0" y="2514"/>
                    <a:pt x="18" y="3170"/>
                  </a:cubicBezTo>
                  <a:cubicBezTo>
                    <a:pt x="245" y="2544"/>
                    <a:pt x="757" y="2032"/>
                    <a:pt x="1383" y="1806"/>
                  </a:cubicBezTo>
                  <a:cubicBezTo>
                    <a:pt x="1626" y="1719"/>
                    <a:pt x="1868" y="1680"/>
                    <a:pt x="2107" y="1680"/>
                  </a:cubicBezTo>
                  <a:cubicBezTo>
                    <a:pt x="2605" y="1680"/>
                    <a:pt x="3088" y="1849"/>
                    <a:pt x="3539" y="2104"/>
                  </a:cubicBezTo>
                  <a:cubicBezTo>
                    <a:pt x="3885" y="2294"/>
                    <a:pt x="4188" y="2563"/>
                    <a:pt x="4433" y="2871"/>
                  </a:cubicBezTo>
                  <a:cubicBezTo>
                    <a:pt x="4606" y="3086"/>
                    <a:pt x="4951" y="3533"/>
                    <a:pt x="4945" y="3825"/>
                  </a:cubicBezTo>
                  <a:cubicBezTo>
                    <a:pt x="4958" y="3438"/>
                    <a:pt x="4873" y="3044"/>
                    <a:pt x="4708" y="2693"/>
                  </a:cubicBezTo>
                  <a:lnTo>
                    <a:pt x="4708" y="2693"/>
                  </a:lnTo>
                  <a:cubicBezTo>
                    <a:pt x="5773" y="3355"/>
                    <a:pt x="6143" y="4933"/>
                    <a:pt x="5475" y="6006"/>
                  </a:cubicBezTo>
                  <a:cubicBezTo>
                    <a:pt x="5797" y="5928"/>
                    <a:pt x="6094" y="5738"/>
                    <a:pt x="6297" y="5475"/>
                  </a:cubicBezTo>
                  <a:lnTo>
                    <a:pt x="6297" y="5475"/>
                  </a:lnTo>
                  <a:cubicBezTo>
                    <a:pt x="6328" y="6852"/>
                    <a:pt x="5214" y="8162"/>
                    <a:pt x="3850" y="8353"/>
                  </a:cubicBezTo>
                  <a:cubicBezTo>
                    <a:pt x="4260" y="8532"/>
                    <a:pt x="4705" y="8618"/>
                    <a:pt x="5150" y="8618"/>
                  </a:cubicBezTo>
                  <a:cubicBezTo>
                    <a:pt x="5597" y="8618"/>
                    <a:pt x="6044" y="8532"/>
                    <a:pt x="6459" y="8365"/>
                  </a:cubicBezTo>
                  <a:cubicBezTo>
                    <a:pt x="7287" y="8026"/>
                    <a:pt x="7972" y="7383"/>
                    <a:pt x="8401" y="6596"/>
                  </a:cubicBezTo>
                  <a:cubicBezTo>
                    <a:pt x="9240" y="5059"/>
                    <a:pt x="8997" y="2997"/>
                    <a:pt x="7817" y="1699"/>
                  </a:cubicBezTo>
                  <a:cubicBezTo>
                    <a:pt x="7007" y="805"/>
                    <a:pt x="5916" y="388"/>
                    <a:pt x="4755" y="143"/>
                  </a:cubicBezTo>
                  <a:cubicBezTo>
                    <a:pt x="4403" y="67"/>
                    <a:pt x="3978"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3"/>
            <p:cNvSpPr/>
            <p:nvPr/>
          </p:nvSpPr>
          <p:spPr>
            <a:xfrm rot="10800000">
              <a:off x="829641" y="1162713"/>
              <a:ext cx="215359" cy="76693"/>
            </a:xfrm>
            <a:custGeom>
              <a:avLst/>
              <a:gdLst/>
              <a:ahLst/>
              <a:cxnLst/>
              <a:rect l="l" t="t" r="r" b="b"/>
              <a:pathLst>
                <a:path w="8295" h="2954" extrusionOk="0">
                  <a:moveTo>
                    <a:pt x="2649" y="1"/>
                  </a:moveTo>
                  <a:cubicBezTo>
                    <a:pt x="1639" y="1"/>
                    <a:pt x="624" y="463"/>
                    <a:pt x="1" y="1261"/>
                  </a:cubicBezTo>
                  <a:cubicBezTo>
                    <a:pt x="129" y="1228"/>
                    <a:pt x="259" y="1214"/>
                    <a:pt x="388" y="1214"/>
                  </a:cubicBezTo>
                  <a:cubicBezTo>
                    <a:pt x="971" y="1214"/>
                    <a:pt x="1553" y="1514"/>
                    <a:pt x="2050" y="1850"/>
                  </a:cubicBezTo>
                  <a:cubicBezTo>
                    <a:pt x="2652" y="2268"/>
                    <a:pt x="3241" y="2762"/>
                    <a:pt x="3956" y="2911"/>
                  </a:cubicBezTo>
                  <a:cubicBezTo>
                    <a:pt x="4101" y="2940"/>
                    <a:pt x="4247" y="2954"/>
                    <a:pt x="4393" y="2954"/>
                  </a:cubicBezTo>
                  <a:cubicBezTo>
                    <a:pt x="4999" y="2954"/>
                    <a:pt x="5605" y="2720"/>
                    <a:pt x="6114" y="2375"/>
                  </a:cubicBezTo>
                  <a:cubicBezTo>
                    <a:pt x="6964" y="1797"/>
                    <a:pt x="7643" y="921"/>
                    <a:pt x="8294" y="128"/>
                  </a:cubicBezTo>
                  <a:lnTo>
                    <a:pt x="8294" y="128"/>
                  </a:lnTo>
                  <a:cubicBezTo>
                    <a:pt x="7523" y="461"/>
                    <a:pt x="6731" y="862"/>
                    <a:pt x="5881" y="862"/>
                  </a:cubicBezTo>
                  <a:cubicBezTo>
                    <a:pt x="5726" y="862"/>
                    <a:pt x="5569" y="849"/>
                    <a:pt x="5410" y="819"/>
                  </a:cubicBezTo>
                  <a:cubicBezTo>
                    <a:pt x="4761" y="700"/>
                    <a:pt x="4183" y="319"/>
                    <a:pt x="3546" y="128"/>
                  </a:cubicBezTo>
                  <a:cubicBezTo>
                    <a:pt x="3254" y="42"/>
                    <a:pt x="2952" y="1"/>
                    <a:pt x="26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3"/>
            <p:cNvSpPr/>
            <p:nvPr/>
          </p:nvSpPr>
          <p:spPr>
            <a:xfrm rot="10800000">
              <a:off x="1065874" y="981131"/>
              <a:ext cx="100085" cy="200353"/>
            </a:xfrm>
            <a:custGeom>
              <a:avLst/>
              <a:gdLst/>
              <a:ahLst/>
              <a:cxnLst/>
              <a:rect l="l" t="t" r="r" b="b"/>
              <a:pathLst>
                <a:path w="3855" h="7717" extrusionOk="0">
                  <a:moveTo>
                    <a:pt x="3247" y="1"/>
                  </a:moveTo>
                  <a:lnTo>
                    <a:pt x="3247" y="1"/>
                  </a:lnTo>
                  <a:cubicBezTo>
                    <a:pt x="2032" y="513"/>
                    <a:pt x="1193" y="1812"/>
                    <a:pt x="1234" y="3135"/>
                  </a:cubicBezTo>
                  <a:cubicBezTo>
                    <a:pt x="1251" y="3796"/>
                    <a:pt x="1471" y="4450"/>
                    <a:pt x="1418" y="5112"/>
                  </a:cubicBezTo>
                  <a:cubicBezTo>
                    <a:pt x="1328" y="6155"/>
                    <a:pt x="613" y="6936"/>
                    <a:pt x="0" y="7716"/>
                  </a:cubicBezTo>
                  <a:cubicBezTo>
                    <a:pt x="929" y="7293"/>
                    <a:pt x="1955" y="6864"/>
                    <a:pt x="2735" y="6191"/>
                  </a:cubicBezTo>
                  <a:cubicBezTo>
                    <a:pt x="3313" y="5696"/>
                    <a:pt x="3766" y="5005"/>
                    <a:pt x="3813" y="4249"/>
                  </a:cubicBezTo>
                  <a:cubicBezTo>
                    <a:pt x="3855" y="3515"/>
                    <a:pt x="3527" y="2825"/>
                    <a:pt x="3283" y="2134"/>
                  </a:cubicBezTo>
                  <a:cubicBezTo>
                    <a:pt x="3038" y="1442"/>
                    <a:pt x="2884" y="639"/>
                    <a:pt x="32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3"/>
            <p:cNvSpPr/>
            <p:nvPr/>
          </p:nvSpPr>
          <p:spPr>
            <a:xfrm rot="10800000">
              <a:off x="1110555" y="884265"/>
              <a:ext cx="64283" cy="59558"/>
            </a:xfrm>
            <a:custGeom>
              <a:avLst/>
              <a:gdLst/>
              <a:ahLst/>
              <a:cxnLst/>
              <a:rect l="l" t="t" r="r" b="b"/>
              <a:pathLst>
                <a:path w="2476" h="2294" extrusionOk="0">
                  <a:moveTo>
                    <a:pt x="1327" y="0"/>
                  </a:moveTo>
                  <a:cubicBezTo>
                    <a:pt x="641" y="0"/>
                    <a:pt x="1" y="555"/>
                    <a:pt x="69" y="1273"/>
                  </a:cubicBezTo>
                  <a:cubicBezTo>
                    <a:pt x="110" y="1666"/>
                    <a:pt x="366" y="2024"/>
                    <a:pt x="718" y="2190"/>
                  </a:cubicBezTo>
                  <a:cubicBezTo>
                    <a:pt x="867" y="2259"/>
                    <a:pt x="1034" y="2293"/>
                    <a:pt x="1200" y="2293"/>
                  </a:cubicBezTo>
                  <a:cubicBezTo>
                    <a:pt x="1293" y="2293"/>
                    <a:pt x="1385" y="2283"/>
                    <a:pt x="1475" y="2261"/>
                  </a:cubicBezTo>
                  <a:cubicBezTo>
                    <a:pt x="1885" y="2160"/>
                    <a:pt x="2231" y="1821"/>
                    <a:pt x="2327" y="1403"/>
                  </a:cubicBezTo>
                  <a:cubicBezTo>
                    <a:pt x="2475" y="773"/>
                    <a:pt x="2106" y="51"/>
                    <a:pt x="1420" y="4"/>
                  </a:cubicBezTo>
                  <a:cubicBezTo>
                    <a:pt x="1389" y="1"/>
                    <a:pt x="1358" y="0"/>
                    <a:pt x="13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3"/>
            <p:cNvSpPr/>
            <p:nvPr/>
          </p:nvSpPr>
          <p:spPr>
            <a:xfrm rot="10800000">
              <a:off x="1132545" y="824344"/>
              <a:ext cx="39723" cy="36841"/>
            </a:xfrm>
            <a:custGeom>
              <a:avLst/>
              <a:gdLst/>
              <a:ahLst/>
              <a:cxnLst/>
              <a:rect l="l" t="t" r="r" b="b"/>
              <a:pathLst>
                <a:path w="1530" h="1419" extrusionOk="0">
                  <a:moveTo>
                    <a:pt x="827" y="0"/>
                  </a:moveTo>
                  <a:cubicBezTo>
                    <a:pt x="401" y="0"/>
                    <a:pt x="1" y="342"/>
                    <a:pt x="47" y="788"/>
                  </a:cubicBezTo>
                  <a:cubicBezTo>
                    <a:pt x="70" y="1033"/>
                    <a:pt x="226" y="1253"/>
                    <a:pt x="446" y="1355"/>
                  </a:cubicBezTo>
                  <a:cubicBezTo>
                    <a:pt x="537" y="1396"/>
                    <a:pt x="637" y="1418"/>
                    <a:pt x="738" y="1418"/>
                  </a:cubicBezTo>
                  <a:cubicBezTo>
                    <a:pt x="796" y="1418"/>
                    <a:pt x="854" y="1411"/>
                    <a:pt x="911" y="1396"/>
                  </a:cubicBezTo>
                  <a:cubicBezTo>
                    <a:pt x="1167" y="1336"/>
                    <a:pt x="1381" y="1129"/>
                    <a:pt x="1441" y="871"/>
                  </a:cubicBezTo>
                  <a:cubicBezTo>
                    <a:pt x="1530" y="478"/>
                    <a:pt x="1304" y="32"/>
                    <a:pt x="881" y="2"/>
                  </a:cubicBezTo>
                  <a:cubicBezTo>
                    <a:pt x="863" y="1"/>
                    <a:pt x="845" y="0"/>
                    <a:pt x="8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3"/>
            <p:cNvSpPr/>
            <p:nvPr/>
          </p:nvSpPr>
          <p:spPr>
            <a:xfrm rot="10800000">
              <a:off x="1101416" y="786828"/>
              <a:ext cx="24612" cy="22691"/>
            </a:xfrm>
            <a:custGeom>
              <a:avLst/>
              <a:gdLst/>
              <a:ahLst/>
              <a:cxnLst/>
              <a:rect l="l" t="t" r="r" b="b"/>
              <a:pathLst>
                <a:path w="948" h="874" extrusionOk="0">
                  <a:moveTo>
                    <a:pt x="500" y="0"/>
                  </a:moveTo>
                  <a:cubicBezTo>
                    <a:pt x="241" y="0"/>
                    <a:pt x="0" y="213"/>
                    <a:pt x="23" y="484"/>
                  </a:cubicBezTo>
                  <a:cubicBezTo>
                    <a:pt x="41" y="633"/>
                    <a:pt x="136" y="770"/>
                    <a:pt x="274" y="836"/>
                  </a:cubicBezTo>
                  <a:cubicBezTo>
                    <a:pt x="328" y="861"/>
                    <a:pt x="388" y="873"/>
                    <a:pt x="448" y="873"/>
                  </a:cubicBezTo>
                  <a:cubicBezTo>
                    <a:pt x="486" y="873"/>
                    <a:pt x="523" y="869"/>
                    <a:pt x="560" y="860"/>
                  </a:cubicBezTo>
                  <a:cubicBezTo>
                    <a:pt x="720" y="824"/>
                    <a:pt x="851" y="693"/>
                    <a:pt x="887" y="533"/>
                  </a:cubicBezTo>
                  <a:cubicBezTo>
                    <a:pt x="947" y="294"/>
                    <a:pt x="804" y="19"/>
                    <a:pt x="541" y="2"/>
                  </a:cubicBezTo>
                  <a:cubicBezTo>
                    <a:pt x="527" y="1"/>
                    <a:pt x="513"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3"/>
            <p:cNvSpPr/>
            <p:nvPr/>
          </p:nvSpPr>
          <p:spPr>
            <a:xfrm rot="10800000">
              <a:off x="719222" y="1146539"/>
              <a:ext cx="68255" cy="58675"/>
            </a:xfrm>
            <a:custGeom>
              <a:avLst/>
              <a:gdLst/>
              <a:ahLst/>
              <a:cxnLst/>
              <a:rect l="l" t="t" r="r" b="b"/>
              <a:pathLst>
                <a:path w="2629" h="2260" extrusionOk="0">
                  <a:moveTo>
                    <a:pt x="1459" y="1"/>
                  </a:moveTo>
                  <a:cubicBezTo>
                    <a:pt x="1053" y="1"/>
                    <a:pt x="641" y="208"/>
                    <a:pt x="394" y="557"/>
                  </a:cubicBezTo>
                  <a:cubicBezTo>
                    <a:pt x="1" y="1111"/>
                    <a:pt x="322" y="1861"/>
                    <a:pt x="900" y="2147"/>
                  </a:cubicBezTo>
                  <a:cubicBezTo>
                    <a:pt x="1057" y="2223"/>
                    <a:pt x="1230" y="2260"/>
                    <a:pt x="1403" y="2260"/>
                  </a:cubicBezTo>
                  <a:cubicBezTo>
                    <a:pt x="1656" y="2260"/>
                    <a:pt x="1908" y="2181"/>
                    <a:pt x="2110" y="2029"/>
                  </a:cubicBezTo>
                  <a:cubicBezTo>
                    <a:pt x="2313" y="1874"/>
                    <a:pt x="2467" y="1647"/>
                    <a:pt x="2533" y="1397"/>
                  </a:cubicBezTo>
                  <a:cubicBezTo>
                    <a:pt x="2629" y="1022"/>
                    <a:pt x="2514" y="593"/>
                    <a:pt x="2236" y="319"/>
                  </a:cubicBezTo>
                  <a:cubicBezTo>
                    <a:pt x="2017" y="100"/>
                    <a:pt x="1739" y="1"/>
                    <a:pt x="14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23"/>
            <p:cNvSpPr/>
            <p:nvPr/>
          </p:nvSpPr>
          <p:spPr>
            <a:xfrm rot="10800000">
              <a:off x="670205" y="1119849"/>
              <a:ext cx="42085" cy="36322"/>
            </a:xfrm>
            <a:custGeom>
              <a:avLst/>
              <a:gdLst/>
              <a:ahLst/>
              <a:cxnLst/>
              <a:rect l="l" t="t" r="r" b="b"/>
              <a:pathLst>
                <a:path w="1621" h="1399" extrusionOk="0">
                  <a:moveTo>
                    <a:pt x="899" y="1"/>
                  </a:moveTo>
                  <a:cubicBezTo>
                    <a:pt x="648" y="1"/>
                    <a:pt x="396" y="128"/>
                    <a:pt x="245" y="343"/>
                  </a:cubicBezTo>
                  <a:cubicBezTo>
                    <a:pt x="0" y="687"/>
                    <a:pt x="198" y="1152"/>
                    <a:pt x="555" y="1325"/>
                  </a:cubicBezTo>
                  <a:cubicBezTo>
                    <a:pt x="652" y="1374"/>
                    <a:pt x="760" y="1398"/>
                    <a:pt x="868" y="1398"/>
                  </a:cubicBezTo>
                  <a:cubicBezTo>
                    <a:pt x="1022" y="1398"/>
                    <a:pt x="1176" y="1349"/>
                    <a:pt x="1298" y="1253"/>
                  </a:cubicBezTo>
                  <a:cubicBezTo>
                    <a:pt x="1430" y="1159"/>
                    <a:pt x="1526" y="1022"/>
                    <a:pt x="1562" y="866"/>
                  </a:cubicBezTo>
                  <a:cubicBezTo>
                    <a:pt x="1620" y="634"/>
                    <a:pt x="1549" y="366"/>
                    <a:pt x="1383" y="200"/>
                  </a:cubicBezTo>
                  <a:cubicBezTo>
                    <a:pt x="1246" y="62"/>
                    <a:pt x="1073" y="1"/>
                    <a:pt x="8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3"/>
            <p:cNvSpPr/>
            <p:nvPr/>
          </p:nvSpPr>
          <p:spPr>
            <a:xfrm rot="10800000">
              <a:off x="699439" y="710472"/>
              <a:ext cx="140457" cy="186385"/>
            </a:xfrm>
            <a:custGeom>
              <a:avLst/>
              <a:gdLst/>
              <a:ahLst/>
              <a:cxnLst/>
              <a:rect l="l" t="t" r="r" b="b"/>
              <a:pathLst>
                <a:path w="5410" h="7179" extrusionOk="0">
                  <a:moveTo>
                    <a:pt x="1" y="0"/>
                  </a:moveTo>
                  <a:cubicBezTo>
                    <a:pt x="614" y="1620"/>
                    <a:pt x="1395" y="3468"/>
                    <a:pt x="2306" y="4879"/>
                  </a:cubicBezTo>
                  <a:cubicBezTo>
                    <a:pt x="1835" y="5011"/>
                    <a:pt x="763" y="5583"/>
                    <a:pt x="543" y="6535"/>
                  </a:cubicBezTo>
                  <a:cubicBezTo>
                    <a:pt x="698" y="6527"/>
                    <a:pt x="853" y="6523"/>
                    <a:pt x="1006" y="6523"/>
                  </a:cubicBezTo>
                  <a:cubicBezTo>
                    <a:pt x="2295" y="6523"/>
                    <a:pt x="3522" y="6801"/>
                    <a:pt x="4731" y="7178"/>
                  </a:cubicBezTo>
                  <a:cubicBezTo>
                    <a:pt x="4456" y="5481"/>
                    <a:pt x="4659" y="3336"/>
                    <a:pt x="5410" y="1781"/>
                  </a:cubicBezTo>
                  <a:lnTo>
                    <a:pt x="5410" y="1781"/>
                  </a:lnTo>
                  <a:cubicBezTo>
                    <a:pt x="4511" y="1959"/>
                    <a:pt x="3771" y="2781"/>
                    <a:pt x="3468" y="3647"/>
                  </a:cubicBezTo>
                  <a:cubicBezTo>
                    <a:pt x="2432" y="2460"/>
                    <a:pt x="1198" y="1013"/>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7" name="Google Shape;2497;p23"/>
          <p:cNvGrpSpPr/>
          <p:nvPr/>
        </p:nvGrpSpPr>
        <p:grpSpPr>
          <a:xfrm>
            <a:off x="36256" y="5552"/>
            <a:ext cx="9071489" cy="5132397"/>
            <a:chOff x="60476" y="30073"/>
            <a:chExt cx="9071489" cy="5132397"/>
          </a:xfrm>
        </p:grpSpPr>
        <p:sp>
          <p:nvSpPr>
            <p:cNvPr id="2498" name="Google Shape;2498;p23"/>
            <p:cNvSpPr/>
            <p:nvPr/>
          </p:nvSpPr>
          <p:spPr>
            <a:xfrm>
              <a:off x="8609287" y="3424722"/>
              <a:ext cx="412129" cy="1072796"/>
            </a:xfrm>
            <a:custGeom>
              <a:avLst/>
              <a:gdLst/>
              <a:ahLst/>
              <a:cxnLst/>
              <a:rect l="l" t="t" r="r" b="b"/>
              <a:pathLst>
                <a:path w="15874" h="41321" extrusionOk="0">
                  <a:moveTo>
                    <a:pt x="7514" y="1"/>
                  </a:moveTo>
                  <a:cubicBezTo>
                    <a:pt x="7466" y="1"/>
                    <a:pt x="7421" y="45"/>
                    <a:pt x="7454" y="95"/>
                  </a:cubicBezTo>
                  <a:cubicBezTo>
                    <a:pt x="8664" y="1869"/>
                    <a:pt x="10010" y="3842"/>
                    <a:pt x="10551" y="5944"/>
                  </a:cubicBezTo>
                  <a:cubicBezTo>
                    <a:pt x="11274" y="8740"/>
                    <a:pt x="10237" y="10884"/>
                    <a:pt x="8931" y="13249"/>
                  </a:cubicBezTo>
                  <a:cubicBezTo>
                    <a:pt x="6971" y="16782"/>
                    <a:pt x="4886" y="20273"/>
                    <a:pt x="3254" y="23973"/>
                  </a:cubicBezTo>
                  <a:cubicBezTo>
                    <a:pt x="1026" y="29013"/>
                    <a:pt x="1" y="35924"/>
                    <a:pt x="4928" y="39809"/>
                  </a:cubicBezTo>
                  <a:cubicBezTo>
                    <a:pt x="6220" y="40824"/>
                    <a:pt x="7829" y="41321"/>
                    <a:pt x="9405" y="41321"/>
                  </a:cubicBezTo>
                  <a:cubicBezTo>
                    <a:pt x="12414" y="41321"/>
                    <a:pt x="15300" y="39509"/>
                    <a:pt x="15616" y="36037"/>
                  </a:cubicBezTo>
                  <a:cubicBezTo>
                    <a:pt x="15874" y="33216"/>
                    <a:pt x="13411" y="28821"/>
                    <a:pt x="10507" y="28821"/>
                  </a:cubicBezTo>
                  <a:cubicBezTo>
                    <a:pt x="9725" y="28821"/>
                    <a:pt x="8911" y="29140"/>
                    <a:pt x="8109" y="29894"/>
                  </a:cubicBezTo>
                  <a:cubicBezTo>
                    <a:pt x="7626" y="30351"/>
                    <a:pt x="8083" y="30995"/>
                    <a:pt x="8606" y="30995"/>
                  </a:cubicBezTo>
                  <a:cubicBezTo>
                    <a:pt x="8753" y="30995"/>
                    <a:pt x="8906" y="30944"/>
                    <a:pt x="9044" y="30824"/>
                  </a:cubicBezTo>
                  <a:cubicBezTo>
                    <a:pt x="9570" y="30365"/>
                    <a:pt x="10082" y="30175"/>
                    <a:pt x="10568" y="30175"/>
                  </a:cubicBezTo>
                  <a:cubicBezTo>
                    <a:pt x="12346" y="30175"/>
                    <a:pt x="13760" y="32728"/>
                    <a:pt x="14097" y="34005"/>
                  </a:cubicBezTo>
                  <a:cubicBezTo>
                    <a:pt x="14549" y="35721"/>
                    <a:pt x="14228" y="37580"/>
                    <a:pt x="12869" y="38808"/>
                  </a:cubicBezTo>
                  <a:cubicBezTo>
                    <a:pt x="11888" y="39689"/>
                    <a:pt x="10741" y="40070"/>
                    <a:pt x="9587" y="40070"/>
                  </a:cubicBezTo>
                  <a:cubicBezTo>
                    <a:pt x="7504" y="40070"/>
                    <a:pt x="5397" y="38831"/>
                    <a:pt x="4189" y="37056"/>
                  </a:cubicBezTo>
                  <a:cubicBezTo>
                    <a:pt x="1026" y="32404"/>
                    <a:pt x="3415" y="26470"/>
                    <a:pt x="5583" y="21989"/>
                  </a:cubicBezTo>
                  <a:cubicBezTo>
                    <a:pt x="7449" y="18147"/>
                    <a:pt x="10117" y="14017"/>
                    <a:pt x="11040" y="9805"/>
                  </a:cubicBezTo>
                  <a:cubicBezTo>
                    <a:pt x="11863" y="6040"/>
                    <a:pt x="9742" y="2906"/>
                    <a:pt x="7573" y="29"/>
                  </a:cubicBezTo>
                  <a:cubicBezTo>
                    <a:pt x="7557" y="9"/>
                    <a:pt x="7535" y="1"/>
                    <a:pt x="7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3"/>
            <p:cNvSpPr/>
            <p:nvPr/>
          </p:nvSpPr>
          <p:spPr>
            <a:xfrm>
              <a:off x="8477346" y="3434795"/>
              <a:ext cx="408079" cy="462132"/>
            </a:xfrm>
            <a:custGeom>
              <a:avLst/>
              <a:gdLst/>
              <a:ahLst/>
              <a:cxnLst/>
              <a:rect l="l" t="t" r="r" b="b"/>
              <a:pathLst>
                <a:path w="15718" h="17800" extrusionOk="0">
                  <a:moveTo>
                    <a:pt x="11924" y="1"/>
                  </a:moveTo>
                  <a:cubicBezTo>
                    <a:pt x="11889" y="1"/>
                    <a:pt x="11854" y="37"/>
                    <a:pt x="11874" y="81"/>
                  </a:cubicBezTo>
                  <a:cubicBezTo>
                    <a:pt x="14085" y="4615"/>
                    <a:pt x="15097" y="8702"/>
                    <a:pt x="11505" y="12884"/>
                  </a:cubicBezTo>
                  <a:cubicBezTo>
                    <a:pt x="10272" y="14314"/>
                    <a:pt x="8497" y="16018"/>
                    <a:pt x="6554" y="16442"/>
                  </a:cubicBezTo>
                  <a:cubicBezTo>
                    <a:pt x="6317" y="16494"/>
                    <a:pt x="6072" y="16520"/>
                    <a:pt x="5825" y="16520"/>
                  </a:cubicBezTo>
                  <a:cubicBezTo>
                    <a:pt x="4591" y="16520"/>
                    <a:pt x="3306" y="15883"/>
                    <a:pt x="2670" y="14822"/>
                  </a:cubicBezTo>
                  <a:cubicBezTo>
                    <a:pt x="1380" y="12682"/>
                    <a:pt x="2636" y="10724"/>
                    <a:pt x="4484" y="10724"/>
                  </a:cubicBezTo>
                  <a:cubicBezTo>
                    <a:pt x="5162" y="10724"/>
                    <a:pt x="5920" y="10988"/>
                    <a:pt x="6661" y="11605"/>
                  </a:cubicBezTo>
                  <a:cubicBezTo>
                    <a:pt x="6749" y="11676"/>
                    <a:pt x="6850" y="11709"/>
                    <a:pt x="6947" y="11709"/>
                  </a:cubicBezTo>
                  <a:cubicBezTo>
                    <a:pt x="7187" y="11709"/>
                    <a:pt x="7405" y="11509"/>
                    <a:pt x="7340" y="11217"/>
                  </a:cubicBezTo>
                  <a:cubicBezTo>
                    <a:pt x="7033" y="9819"/>
                    <a:pt x="5913" y="9213"/>
                    <a:pt x="4701" y="9213"/>
                  </a:cubicBezTo>
                  <a:cubicBezTo>
                    <a:pt x="3330" y="9213"/>
                    <a:pt x="1840" y="9987"/>
                    <a:pt x="1271" y="11264"/>
                  </a:cubicBezTo>
                  <a:cubicBezTo>
                    <a:pt x="1" y="14112"/>
                    <a:pt x="2385" y="17646"/>
                    <a:pt x="5434" y="17794"/>
                  </a:cubicBezTo>
                  <a:cubicBezTo>
                    <a:pt x="5510" y="17798"/>
                    <a:pt x="5585" y="17800"/>
                    <a:pt x="5660" y="17800"/>
                  </a:cubicBezTo>
                  <a:cubicBezTo>
                    <a:pt x="9263" y="17800"/>
                    <a:pt x="12480" y="13654"/>
                    <a:pt x="13846" y="10775"/>
                  </a:cubicBezTo>
                  <a:cubicBezTo>
                    <a:pt x="15718" y="6843"/>
                    <a:pt x="14181" y="3424"/>
                    <a:pt x="11970" y="28"/>
                  </a:cubicBezTo>
                  <a:cubicBezTo>
                    <a:pt x="11959" y="9"/>
                    <a:pt x="11941" y="1"/>
                    <a:pt x="119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3"/>
            <p:cNvSpPr/>
            <p:nvPr/>
          </p:nvSpPr>
          <p:spPr>
            <a:xfrm>
              <a:off x="8537839" y="3676091"/>
              <a:ext cx="147727" cy="124828"/>
            </a:xfrm>
            <a:custGeom>
              <a:avLst/>
              <a:gdLst/>
              <a:ahLst/>
              <a:cxnLst/>
              <a:rect l="l" t="t" r="r" b="b"/>
              <a:pathLst>
                <a:path w="5690" h="4808" extrusionOk="0">
                  <a:moveTo>
                    <a:pt x="2347" y="0"/>
                  </a:moveTo>
                  <a:cubicBezTo>
                    <a:pt x="2116" y="0"/>
                    <a:pt x="1864" y="13"/>
                    <a:pt x="1586" y="40"/>
                  </a:cubicBezTo>
                  <a:lnTo>
                    <a:pt x="0" y="1690"/>
                  </a:lnTo>
                  <a:cubicBezTo>
                    <a:pt x="6" y="2102"/>
                    <a:pt x="328" y="2482"/>
                    <a:pt x="728" y="2566"/>
                  </a:cubicBezTo>
                  <a:cubicBezTo>
                    <a:pt x="785" y="2578"/>
                    <a:pt x="843" y="2584"/>
                    <a:pt x="902" y="2584"/>
                  </a:cubicBezTo>
                  <a:cubicBezTo>
                    <a:pt x="1254" y="2584"/>
                    <a:pt x="1603" y="2376"/>
                    <a:pt x="1752" y="2053"/>
                  </a:cubicBezTo>
                  <a:cubicBezTo>
                    <a:pt x="1782" y="2548"/>
                    <a:pt x="1895" y="3073"/>
                    <a:pt x="2265" y="3400"/>
                  </a:cubicBezTo>
                  <a:cubicBezTo>
                    <a:pt x="2432" y="3548"/>
                    <a:pt x="2663" y="3625"/>
                    <a:pt x="2885" y="3625"/>
                  </a:cubicBezTo>
                  <a:cubicBezTo>
                    <a:pt x="3155" y="3625"/>
                    <a:pt x="3413" y="3511"/>
                    <a:pt x="3528" y="3269"/>
                  </a:cubicBezTo>
                  <a:cubicBezTo>
                    <a:pt x="3611" y="3686"/>
                    <a:pt x="3701" y="4126"/>
                    <a:pt x="3974" y="4455"/>
                  </a:cubicBezTo>
                  <a:cubicBezTo>
                    <a:pt x="4156" y="4668"/>
                    <a:pt x="4441" y="4808"/>
                    <a:pt x="4712" y="4808"/>
                  </a:cubicBezTo>
                  <a:cubicBezTo>
                    <a:pt x="4857" y="4808"/>
                    <a:pt x="4999" y="4767"/>
                    <a:pt x="5118" y="4675"/>
                  </a:cubicBezTo>
                  <a:cubicBezTo>
                    <a:pt x="5303" y="4527"/>
                    <a:pt x="5392" y="4288"/>
                    <a:pt x="5446" y="4062"/>
                  </a:cubicBezTo>
                  <a:cubicBezTo>
                    <a:pt x="5690" y="3037"/>
                    <a:pt x="5434" y="1910"/>
                    <a:pt x="4779" y="1088"/>
                  </a:cubicBezTo>
                  <a:cubicBezTo>
                    <a:pt x="4225" y="393"/>
                    <a:pt x="3611" y="0"/>
                    <a:pt x="23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3"/>
            <p:cNvSpPr/>
            <p:nvPr/>
          </p:nvSpPr>
          <p:spPr>
            <a:xfrm>
              <a:off x="8774045" y="4174155"/>
              <a:ext cx="140457" cy="209206"/>
            </a:xfrm>
            <a:custGeom>
              <a:avLst/>
              <a:gdLst/>
              <a:ahLst/>
              <a:cxnLst/>
              <a:rect l="l" t="t" r="r" b="b"/>
              <a:pathLst>
                <a:path w="5410" h="8058" extrusionOk="0">
                  <a:moveTo>
                    <a:pt x="4053" y="0"/>
                  </a:moveTo>
                  <a:cubicBezTo>
                    <a:pt x="2869" y="0"/>
                    <a:pt x="2014" y="601"/>
                    <a:pt x="1161" y="1583"/>
                  </a:cubicBezTo>
                  <a:cubicBezTo>
                    <a:pt x="554" y="2286"/>
                    <a:pt x="185" y="3192"/>
                    <a:pt x="95" y="4121"/>
                  </a:cubicBezTo>
                  <a:cubicBezTo>
                    <a:pt x="0" y="5182"/>
                    <a:pt x="316" y="6128"/>
                    <a:pt x="894" y="7016"/>
                  </a:cubicBezTo>
                  <a:cubicBezTo>
                    <a:pt x="1150" y="7398"/>
                    <a:pt x="1472" y="7743"/>
                    <a:pt x="1882" y="7951"/>
                  </a:cubicBezTo>
                  <a:cubicBezTo>
                    <a:pt x="1992" y="8010"/>
                    <a:pt x="2120" y="8058"/>
                    <a:pt x="2241" y="8058"/>
                  </a:cubicBezTo>
                  <a:cubicBezTo>
                    <a:pt x="2317" y="8058"/>
                    <a:pt x="2390" y="8039"/>
                    <a:pt x="2454" y="7993"/>
                  </a:cubicBezTo>
                  <a:cubicBezTo>
                    <a:pt x="2663" y="7844"/>
                    <a:pt x="2621" y="7528"/>
                    <a:pt x="2585" y="7272"/>
                  </a:cubicBezTo>
                  <a:cubicBezTo>
                    <a:pt x="2538" y="6956"/>
                    <a:pt x="2533" y="6640"/>
                    <a:pt x="2574" y="6326"/>
                  </a:cubicBezTo>
                  <a:cubicBezTo>
                    <a:pt x="2591" y="6200"/>
                    <a:pt x="2591" y="5974"/>
                    <a:pt x="2663" y="5861"/>
                  </a:cubicBezTo>
                  <a:cubicBezTo>
                    <a:pt x="2705" y="5796"/>
                    <a:pt x="2733" y="5771"/>
                    <a:pt x="2761" y="5771"/>
                  </a:cubicBezTo>
                  <a:cubicBezTo>
                    <a:pt x="2800" y="5771"/>
                    <a:pt x="2840" y="5818"/>
                    <a:pt x="2919" y="5867"/>
                  </a:cubicBezTo>
                  <a:cubicBezTo>
                    <a:pt x="3041" y="5941"/>
                    <a:pt x="3179" y="5978"/>
                    <a:pt x="3313" y="5978"/>
                  </a:cubicBezTo>
                  <a:cubicBezTo>
                    <a:pt x="3578" y="5978"/>
                    <a:pt x="3827" y="5831"/>
                    <a:pt x="3914" y="5526"/>
                  </a:cubicBezTo>
                  <a:cubicBezTo>
                    <a:pt x="4170" y="4646"/>
                    <a:pt x="4117" y="3681"/>
                    <a:pt x="3724" y="2834"/>
                  </a:cubicBezTo>
                  <a:lnTo>
                    <a:pt x="3724" y="2834"/>
                  </a:lnTo>
                  <a:cubicBezTo>
                    <a:pt x="3944" y="2900"/>
                    <a:pt x="4164" y="2994"/>
                    <a:pt x="4361" y="3120"/>
                  </a:cubicBezTo>
                  <a:cubicBezTo>
                    <a:pt x="4461" y="3183"/>
                    <a:pt x="4570" y="3211"/>
                    <a:pt x="4678" y="3211"/>
                  </a:cubicBezTo>
                  <a:cubicBezTo>
                    <a:pt x="4982" y="3211"/>
                    <a:pt x="5278" y="2985"/>
                    <a:pt x="5326" y="2655"/>
                  </a:cubicBezTo>
                  <a:cubicBezTo>
                    <a:pt x="5409" y="2113"/>
                    <a:pt x="5379" y="1553"/>
                    <a:pt x="5195" y="1041"/>
                  </a:cubicBezTo>
                  <a:lnTo>
                    <a:pt x="4599" y="40"/>
                  </a:lnTo>
                  <a:cubicBezTo>
                    <a:pt x="4409" y="13"/>
                    <a:pt x="4227" y="0"/>
                    <a:pt x="40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3"/>
            <p:cNvSpPr/>
            <p:nvPr/>
          </p:nvSpPr>
          <p:spPr>
            <a:xfrm>
              <a:off x="8830644" y="3768985"/>
              <a:ext cx="152530" cy="351480"/>
            </a:xfrm>
            <a:custGeom>
              <a:avLst/>
              <a:gdLst/>
              <a:ahLst/>
              <a:cxnLst/>
              <a:rect l="l" t="t" r="r" b="b"/>
              <a:pathLst>
                <a:path w="5875" h="13538" extrusionOk="0">
                  <a:moveTo>
                    <a:pt x="1180" y="1"/>
                  </a:moveTo>
                  <a:lnTo>
                    <a:pt x="1" y="2104"/>
                  </a:lnTo>
                  <a:cubicBezTo>
                    <a:pt x="840" y="2778"/>
                    <a:pt x="1203" y="3897"/>
                    <a:pt x="1258" y="4969"/>
                  </a:cubicBezTo>
                  <a:cubicBezTo>
                    <a:pt x="1305" y="6042"/>
                    <a:pt x="1096" y="7109"/>
                    <a:pt x="1007" y="8181"/>
                  </a:cubicBezTo>
                  <a:cubicBezTo>
                    <a:pt x="924" y="9253"/>
                    <a:pt x="972" y="10379"/>
                    <a:pt x="1496" y="11321"/>
                  </a:cubicBezTo>
                  <a:cubicBezTo>
                    <a:pt x="1997" y="12215"/>
                    <a:pt x="2789" y="12952"/>
                    <a:pt x="3628" y="13537"/>
                  </a:cubicBezTo>
                  <a:cubicBezTo>
                    <a:pt x="3510" y="12083"/>
                    <a:pt x="5047" y="11058"/>
                    <a:pt x="5493" y="9677"/>
                  </a:cubicBezTo>
                  <a:cubicBezTo>
                    <a:pt x="5875" y="8503"/>
                    <a:pt x="5416" y="7210"/>
                    <a:pt x="4714" y="6203"/>
                  </a:cubicBezTo>
                  <a:cubicBezTo>
                    <a:pt x="4010" y="5195"/>
                    <a:pt x="3075" y="4368"/>
                    <a:pt x="2324" y="3397"/>
                  </a:cubicBezTo>
                  <a:cubicBezTo>
                    <a:pt x="1568" y="2426"/>
                    <a:pt x="989" y="1216"/>
                    <a:pt x="1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3"/>
            <p:cNvSpPr/>
            <p:nvPr/>
          </p:nvSpPr>
          <p:spPr>
            <a:xfrm>
              <a:off x="8589348" y="3969597"/>
              <a:ext cx="143547" cy="160578"/>
            </a:xfrm>
            <a:custGeom>
              <a:avLst/>
              <a:gdLst/>
              <a:ahLst/>
              <a:cxnLst/>
              <a:rect l="l" t="t" r="r" b="b"/>
              <a:pathLst>
                <a:path w="5529" h="6185" extrusionOk="0">
                  <a:moveTo>
                    <a:pt x="5529" y="1"/>
                  </a:moveTo>
                  <a:lnTo>
                    <a:pt x="5529" y="1"/>
                  </a:lnTo>
                  <a:cubicBezTo>
                    <a:pt x="4469" y="1365"/>
                    <a:pt x="2454" y="1628"/>
                    <a:pt x="1233" y="2849"/>
                  </a:cubicBezTo>
                  <a:cubicBezTo>
                    <a:pt x="375" y="3701"/>
                    <a:pt x="1" y="5005"/>
                    <a:pt x="268" y="6185"/>
                  </a:cubicBezTo>
                  <a:cubicBezTo>
                    <a:pt x="400" y="5876"/>
                    <a:pt x="703" y="5679"/>
                    <a:pt x="1019" y="5560"/>
                  </a:cubicBezTo>
                  <a:cubicBezTo>
                    <a:pt x="1335" y="5447"/>
                    <a:pt x="1675" y="5398"/>
                    <a:pt x="1990" y="5285"/>
                  </a:cubicBezTo>
                  <a:cubicBezTo>
                    <a:pt x="2943" y="4934"/>
                    <a:pt x="3557" y="4023"/>
                    <a:pt x="4106" y="3165"/>
                  </a:cubicBezTo>
                  <a:cubicBezTo>
                    <a:pt x="4522" y="2521"/>
                    <a:pt x="4939" y="1872"/>
                    <a:pt x="5357" y="1222"/>
                  </a:cubicBezTo>
                  <a:lnTo>
                    <a:pt x="55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23"/>
            <p:cNvSpPr/>
            <p:nvPr/>
          </p:nvSpPr>
          <p:spPr>
            <a:xfrm>
              <a:off x="8703661" y="3577667"/>
              <a:ext cx="144326" cy="125736"/>
            </a:xfrm>
            <a:custGeom>
              <a:avLst/>
              <a:gdLst/>
              <a:ahLst/>
              <a:cxnLst/>
              <a:rect l="l" t="t" r="r" b="b"/>
              <a:pathLst>
                <a:path w="5559" h="4843" extrusionOk="0">
                  <a:moveTo>
                    <a:pt x="5071" y="0"/>
                  </a:moveTo>
                  <a:lnTo>
                    <a:pt x="5129" y="190"/>
                  </a:lnTo>
                  <a:lnTo>
                    <a:pt x="5129" y="190"/>
                  </a:lnTo>
                  <a:cubicBezTo>
                    <a:pt x="5119" y="123"/>
                    <a:pt x="5100" y="60"/>
                    <a:pt x="5071" y="0"/>
                  </a:cubicBezTo>
                  <a:close/>
                  <a:moveTo>
                    <a:pt x="5129" y="190"/>
                  </a:moveTo>
                  <a:cubicBezTo>
                    <a:pt x="5207" y="684"/>
                    <a:pt x="4805" y="1338"/>
                    <a:pt x="4386" y="1585"/>
                  </a:cubicBezTo>
                  <a:cubicBezTo>
                    <a:pt x="3902" y="1865"/>
                    <a:pt x="3319" y="1889"/>
                    <a:pt x="2764" y="1906"/>
                  </a:cubicBezTo>
                  <a:cubicBezTo>
                    <a:pt x="2211" y="1925"/>
                    <a:pt x="1626" y="1955"/>
                    <a:pt x="1150" y="2241"/>
                  </a:cubicBezTo>
                  <a:cubicBezTo>
                    <a:pt x="333" y="2723"/>
                    <a:pt x="96" y="3778"/>
                    <a:pt x="0" y="4725"/>
                  </a:cubicBezTo>
                  <a:cubicBezTo>
                    <a:pt x="197" y="4556"/>
                    <a:pt x="453" y="4496"/>
                    <a:pt x="714" y="4496"/>
                  </a:cubicBezTo>
                  <a:cubicBezTo>
                    <a:pt x="832" y="4496"/>
                    <a:pt x="951" y="4508"/>
                    <a:pt x="1067" y="4529"/>
                  </a:cubicBezTo>
                  <a:cubicBezTo>
                    <a:pt x="1430" y="4600"/>
                    <a:pt x="1782" y="4749"/>
                    <a:pt x="2145" y="4815"/>
                  </a:cubicBezTo>
                  <a:cubicBezTo>
                    <a:pt x="2265" y="4834"/>
                    <a:pt x="2385" y="4843"/>
                    <a:pt x="2505" y="4843"/>
                  </a:cubicBezTo>
                  <a:cubicBezTo>
                    <a:pt x="3358" y="4843"/>
                    <a:pt x="4197" y="4379"/>
                    <a:pt x="4724" y="3699"/>
                  </a:cubicBezTo>
                  <a:cubicBezTo>
                    <a:pt x="5321" y="2926"/>
                    <a:pt x="5558" y="1883"/>
                    <a:pt x="5356" y="924"/>
                  </a:cubicBezTo>
                  <a:lnTo>
                    <a:pt x="5129" y="19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23"/>
            <p:cNvSpPr/>
            <p:nvPr/>
          </p:nvSpPr>
          <p:spPr>
            <a:xfrm>
              <a:off x="8587894" y="2567622"/>
              <a:ext cx="412129" cy="1072978"/>
            </a:xfrm>
            <a:custGeom>
              <a:avLst/>
              <a:gdLst/>
              <a:ahLst/>
              <a:cxnLst/>
              <a:rect l="l" t="t" r="r" b="b"/>
              <a:pathLst>
                <a:path w="15874" h="41328" extrusionOk="0">
                  <a:moveTo>
                    <a:pt x="6469" y="1"/>
                  </a:moveTo>
                  <a:cubicBezTo>
                    <a:pt x="3461" y="1"/>
                    <a:pt x="576" y="1813"/>
                    <a:pt x="258" y="5284"/>
                  </a:cubicBezTo>
                  <a:cubicBezTo>
                    <a:pt x="0" y="8107"/>
                    <a:pt x="2465" y="12504"/>
                    <a:pt x="5370" y="12504"/>
                  </a:cubicBezTo>
                  <a:cubicBezTo>
                    <a:pt x="6151" y="12504"/>
                    <a:pt x="6964" y="12186"/>
                    <a:pt x="7765" y="11433"/>
                  </a:cubicBezTo>
                  <a:cubicBezTo>
                    <a:pt x="8249" y="10974"/>
                    <a:pt x="7794" y="10330"/>
                    <a:pt x="7271" y="10330"/>
                  </a:cubicBezTo>
                  <a:cubicBezTo>
                    <a:pt x="7123" y="10330"/>
                    <a:pt x="6969" y="10381"/>
                    <a:pt x="6830" y="10503"/>
                  </a:cubicBezTo>
                  <a:cubicBezTo>
                    <a:pt x="6305" y="10961"/>
                    <a:pt x="5793" y="11150"/>
                    <a:pt x="5308" y="11150"/>
                  </a:cubicBezTo>
                  <a:cubicBezTo>
                    <a:pt x="3530" y="11150"/>
                    <a:pt x="2115" y="8599"/>
                    <a:pt x="1778" y="7316"/>
                  </a:cubicBezTo>
                  <a:cubicBezTo>
                    <a:pt x="1325" y="5600"/>
                    <a:pt x="1647" y="3742"/>
                    <a:pt x="3005" y="2515"/>
                  </a:cubicBezTo>
                  <a:cubicBezTo>
                    <a:pt x="3987" y="1633"/>
                    <a:pt x="5134" y="1252"/>
                    <a:pt x="6288" y="1252"/>
                  </a:cubicBezTo>
                  <a:cubicBezTo>
                    <a:pt x="8371" y="1252"/>
                    <a:pt x="10479" y="2492"/>
                    <a:pt x="11686" y="4266"/>
                  </a:cubicBezTo>
                  <a:cubicBezTo>
                    <a:pt x="14843" y="8925"/>
                    <a:pt x="12461" y="14853"/>
                    <a:pt x="10286" y="19333"/>
                  </a:cubicBezTo>
                  <a:cubicBezTo>
                    <a:pt x="8427" y="23176"/>
                    <a:pt x="5758" y="27304"/>
                    <a:pt x="4834" y="31516"/>
                  </a:cubicBezTo>
                  <a:cubicBezTo>
                    <a:pt x="4012" y="35283"/>
                    <a:pt x="6134" y="38415"/>
                    <a:pt x="8301" y="41299"/>
                  </a:cubicBezTo>
                  <a:cubicBezTo>
                    <a:pt x="8316" y="41319"/>
                    <a:pt x="8337" y="41328"/>
                    <a:pt x="8357" y="41328"/>
                  </a:cubicBezTo>
                  <a:cubicBezTo>
                    <a:pt x="8404" y="41328"/>
                    <a:pt x="8449" y="41283"/>
                    <a:pt x="8416" y="41234"/>
                  </a:cubicBezTo>
                  <a:cubicBezTo>
                    <a:pt x="7206" y="39452"/>
                    <a:pt x="5865" y="37480"/>
                    <a:pt x="5323" y="35377"/>
                  </a:cubicBezTo>
                  <a:cubicBezTo>
                    <a:pt x="4602" y="32589"/>
                    <a:pt x="5639" y="30438"/>
                    <a:pt x="6943" y="28073"/>
                  </a:cubicBezTo>
                  <a:cubicBezTo>
                    <a:pt x="8903" y="24540"/>
                    <a:pt x="10989" y="21056"/>
                    <a:pt x="12621" y="17349"/>
                  </a:cubicBezTo>
                  <a:cubicBezTo>
                    <a:pt x="14843" y="12309"/>
                    <a:pt x="15874" y="5399"/>
                    <a:pt x="10946" y="1514"/>
                  </a:cubicBezTo>
                  <a:cubicBezTo>
                    <a:pt x="9654" y="498"/>
                    <a:pt x="8045" y="1"/>
                    <a:pt x="64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3"/>
            <p:cNvSpPr/>
            <p:nvPr/>
          </p:nvSpPr>
          <p:spPr>
            <a:xfrm>
              <a:off x="8723912" y="3168238"/>
              <a:ext cx="408053" cy="462133"/>
            </a:xfrm>
            <a:custGeom>
              <a:avLst/>
              <a:gdLst/>
              <a:ahLst/>
              <a:cxnLst/>
              <a:rect l="l" t="t" r="r" b="b"/>
              <a:pathLst>
                <a:path w="15717" h="17800" extrusionOk="0">
                  <a:moveTo>
                    <a:pt x="10057" y="1"/>
                  </a:moveTo>
                  <a:cubicBezTo>
                    <a:pt x="6455" y="1"/>
                    <a:pt x="3237" y="4147"/>
                    <a:pt x="1871" y="7024"/>
                  </a:cubicBezTo>
                  <a:cubicBezTo>
                    <a:pt x="1" y="10956"/>
                    <a:pt x="1538" y="14376"/>
                    <a:pt x="3749" y="17772"/>
                  </a:cubicBezTo>
                  <a:cubicBezTo>
                    <a:pt x="3760" y="17791"/>
                    <a:pt x="3777" y="17799"/>
                    <a:pt x="3793" y="17799"/>
                  </a:cubicBezTo>
                  <a:cubicBezTo>
                    <a:pt x="3829" y="17799"/>
                    <a:pt x="3863" y="17763"/>
                    <a:pt x="3843" y="17718"/>
                  </a:cubicBezTo>
                  <a:cubicBezTo>
                    <a:pt x="1632" y="13185"/>
                    <a:pt x="614" y="9103"/>
                    <a:pt x="4213" y="4921"/>
                  </a:cubicBezTo>
                  <a:cubicBezTo>
                    <a:pt x="5446" y="3485"/>
                    <a:pt x="7222" y="1782"/>
                    <a:pt x="9158" y="1359"/>
                  </a:cubicBezTo>
                  <a:cubicBezTo>
                    <a:pt x="9396" y="1306"/>
                    <a:pt x="9643" y="1281"/>
                    <a:pt x="9891" y="1281"/>
                  </a:cubicBezTo>
                  <a:cubicBezTo>
                    <a:pt x="11128" y="1281"/>
                    <a:pt x="12412" y="1916"/>
                    <a:pt x="13048" y="2979"/>
                  </a:cubicBezTo>
                  <a:cubicBezTo>
                    <a:pt x="14337" y="5122"/>
                    <a:pt x="13082" y="7077"/>
                    <a:pt x="11236" y="7077"/>
                  </a:cubicBezTo>
                  <a:cubicBezTo>
                    <a:pt x="10557" y="7077"/>
                    <a:pt x="9798" y="6813"/>
                    <a:pt x="9056" y="6196"/>
                  </a:cubicBezTo>
                  <a:cubicBezTo>
                    <a:pt x="8969" y="6124"/>
                    <a:pt x="8868" y="6091"/>
                    <a:pt x="8771" y="6091"/>
                  </a:cubicBezTo>
                  <a:cubicBezTo>
                    <a:pt x="8531" y="6091"/>
                    <a:pt x="8314" y="6290"/>
                    <a:pt x="8377" y="6584"/>
                  </a:cubicBezTo>
                  <a:cubicBezTo>
                    <a:pt x="8682" y="7983"/>
                    <a:pt x="9804" y="8590"/>
                    <a:pt x="11019" y="8590"/>
                  </a:cubicBezTo>
                  <a:cubicBezTo>
                    <a:pt x="12390" y="8590"/>
                    <a:pt x="13880" y="7818"/>
                    <a:pt x="14448" y="6542"/>
                  </a:cubicBezTo>
                  <a:cubicBezTo>
                    <a:pt x="15716" y="3688"/>
                    <a:pt x="13329" y="155"/>
                    <a:pt x="10283" y="6"/>
                  </a:cubicBezTo>
                  <a:cubicBezTo>
                    <a:pt x="10208" y="3"/>
                    <a:pt x="10132" y="1"/>
                    <a:pt x="100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3"/>
            <p:cNvSpPr/>
            <p:nvPr/>
          </p:nvSpPr>
          <p:spPr>
            <a:xfrm>
              <a:off x="8923745" y="3264326"/>
              <a:ext cx="147753" cy="124750"/>
            </a:xfrm>
            <a:custGeom>
              <a:avLst/>
              <a:gdLst/>
              <a:ahLst/>
              <a:cxnLst/>
              <a:rect l="l" t="t" r="r" b="b"/>
              <a:pathLst>
                <a:path w="5691" h="4805" extrusionOk="0">
                  <a:moveTo>
                    <a:pt x="980" y="1"/>
                  </a:moveTo>
                  <a:cubicBezTo>
                    <a:pt x="834" y="1"/>
                    <a:pt x="692" y="42"/>
                    <a:pt x="573" y="136"/>
                  </a:cubicBezTo>
                  <a:cubicBezTo>
                    <a:pt x="388" y="279"/>
                    <a:pt x="298" y="518"/>
                    <a:pt x="245" y="749"/>
                  </a:cubicBezTo>
                  <a:cubicBezTo>
                    <a:pt x="1" y="1769"/>
                    <a:pt x="251" y="2900"/>
                    <a:pt x="906" y="3716"/>
                  </a:cubicBezTo>
                  <a:cubicBezTo>
                    <a:pt x="1466" y="4412"/>
                    <a:pt x="2082" y="4805"/>
                    <a:pt x="3349" y="4805"/>
                  </a:cubicBezTo>
                  <a:cubicBezTo>
                    <a:pt x="3579" y="4805"/>
                    <a:pt x="3830" y="4792"/>
                    <a:pt x="4106" y="4766"/>
                  </a:cubicBezTo>
                  <a:lnTo>
                    <a:pt x="5690" y="3121"/>
                  </a:lnTo>
                  <a:cubicBezTo>
                    <a:pt x="5684" y="2710"/>
                    <a:pt x="5363" y="2322"/>
                    <a:pt x="4964" y="2239"/>
                  </a:cubicBezTo>
                  <a:cubicBezTo>
                    <a:pt x="4906" y="2227"/>
                    <a:pt x="4848" y="2222"/>
                    <a:pt x="4790" y="2222"/>
                  </a:cubicBezTo>
                  <a:cubicBezTo>
                    <a:pt x="4438" y="2222"/>
                    <a:pt x="4087" y="2430"/>
                    <a:pt x="3939" y="2751"/>
                  </a:cubicBezTo>
                  <a:cubicBezTo>
                    <a:pt x="3903" y="2263"/>
                    <a:pt x="3796" y="1733"/>
                    <a:pt x="3427" y="1411"/>
                  </a:cubicBezTo>
                  <a:cubicBezTo>
                    <a:pt x="3259" y="1263"/>
                    <a:pt x="3026" y="1184"/>
                    <a:pt x="2802" y="1184"/>
                  </a:cubicBezTo>
                  <a:cubicBezTo>
                    <a:pt x="2532" y="1184"/>
                    <a:pt x="2274" y="1298"/>
                    <a:pt x="2157" y="1541"/>
                  </a:cubicBezTo>
                  <a:cubicBezTo>
                    <a:pt x="2080" y="1120"/>
                    <a:pt x="1991" y="678"/>
                    <a:pt x="1711" y="350"/>
                  </a:cubicBezTo>
                  <a:cubicBezTo>
                    <a:pt x="1533" y="142"/>
                    <a:pt x="1250" y="1"/>
                    <a:pt x="9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3"/>
            <p:cNvSpPr/>
            <p:nvPr/>
          </p:nvSpPr>
          <p:spPr>
            <a:xfrm>
              <a:off x="8694808" y="2681857"/>
              <a:ext cx="140509" cy="209284"/>
            </a:xfrm>
            <a:custGeom>
              <a:avLst/>
              <a:gdLst/>
              <a:ahLst/>
              <a:cxnLst/>
              <a:rect l="l" t="t" r="r" b="b"/>
              <a:pathLst>
                <a:path w="5412" h="8061" extrusionOk="0">
                  <a:moveTo>
                    <a:pt x="3170" y="1"/>
                  </a:moveTo>
                  <a:cubicBezTo>
                    <a:pt x="3094" y="1"/>
                    <a:pt x="3021" y="19"/>
                    <a:pt x="2956" y="62"/>
                  </a:cubicBezTo>
                  <a:cubicBezTo>
                    <a:pt x="2748" y="212"/>
                    <a:pt x="2789" y="534"/>
                    <a:pt x="2825" y="784"/>
                  </a:cubicBezTo>
                  <a:cubicBezTo>
                    <a:pt x="2874" y="1099"/>
                    <a:pt x="2874" y="1415"/>
                    <a:pt x="2838" y="1731"/>
                  </a:cubicBezTo>
                  <a:cubicBezTo>
                    <a:pt x="2819" y="1857"/>
                    <a:pt x="2819" y="2083"/>
                    <a:pt x="2748" y="2196"/>
                  </a:cubicBezTo>
                  <a:cubicBezTo>
                    <a:pt x="2705" y="2261"/>
                    <a:pt x="2677" y="2285"/>
                    <a:pt x="2649" y="2285"/>
                  </a:cubicBezTo>
                  <a:cubicBezTo>
                    <a:pt x="2610" y="2285"/>
                    <a:pt x="2571" y="2240"/>
                    <a:pt x="2492" y="2196"/>
                  </a:cubicBezTo>
                  <a:cubicBezTo>
                    <a:pt x="2369" y="2121"/>
                    <a:pt x="2231" y="2084"/>
                    <a:pt x="2097" y="2084"/>
                  </a:cubicBezTo>
                  <a:cubicBezTo>
                    <a:pt x="1833" y="2084"/>
                    <a:pt x="1584" y="2229"/>
                    <a:pt x="1497" y="2529"/>
                  </a:cubicBezTo>
                  <a:cubicBezTo>
                    <a:pt x="1241" y="3411"/>
                    <a:pt x="1295" y="4382"/>
                    <a:pt x="1688" y="5223"/>
                  </a:cubicBezTo>
                  <a:cubicBezTo>
                    <a:pt x="1467" y="5163"/>
                    <a:pt x="1246" y="5061"/>
                    <a:pt x="1050" y="4937"/>
                  </a:cubicBezTo>
                  <a:cubicBezTo>
                    <a:pt x="949" y="4874"/>
                    <a:pt x="839" y="4845"/>
                    <a:pt x="730" y="4845"/>
                  </a:cubicBezTo>
                  <a:cubicBezTo>
                    <a:pt x="425" y="4845"/>
                    <a:pt x="134" y="5071"/>
                    <a:pt x="85" y="5401"/>
                  </a:cubicBezTo>
                  <a:cubicBezTo>
                    <a:pt x="1" y="5943"/>
                    <a:pt x="31" y="6504"/>
                    <a:pt x="215" y="7016"/>
                  </a:cubicBezTo>
                  <a:lnTo>
                    <a:pt x="812" y="8022"/>
                  </a:lnTo>
                  <a:cubicBezTo>
                    <a:pt x="997" y="8048"/>
                    <a:pt x="1174" y="8060"/>
                    <a:pt x="1344" y="8060"/>
                  </a:cubicBezTo>
                  <a:cubicBezTo>
                    <a:pt x="2531" y="8060"/>
                    <a:pt x="3394" y="7458"/>
                    <a:pt x="4243" y="6479"/>
                  </a:cubicBezTo>
                  <a:cubicBezTo>
                    <a:pt x="4857" y="5770"/>
                    <a:pt x="5227" y="4865"/>
                    <a:pt x="5310" y="3936"/>
                  </a:cubicBezTo>
                  <a:cubicBezTo>
                    <a:pt x="5412" y="2875"/>
                    <a:pt x="5096" y="1928"/>
                    <a:pt x="4518" y="1046"/>
                  </a:cubicBezTo>
                  <a:cubicBezTo>
                    <a:pt x="4262" y="659"/>
                    <a:pt x="3940" y="313"/>
                    <a:pt x="3528" y="105"/>
                  </a:cubicBezTo>
                  <a:cubicBezTo>
                    <a:pt x="3419" y="46"/>
                    <a:pt x="3291" y="1"/>
                    <a:pt x="31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3"/>
            <p:cNvSpPr/>
            <p:nvPr/>
          </p:nvSpPr>
          <p:spPr>
            <a:xfrm>
              <a:off x="8626137" y="2944727"/>
              <a:ext cx="152556" cy="351610"/>
            </a:xfrm>
            <a:custGeom>
              <a:avLst/>
              <a:gdLst/>
              <a:ahLst/>
              <a:cxnLst/>
              <a:rect l="l" t="t" r="r" b="b"/>
              <a:pathLst>
                <a:path w="5876" h="13543" extrusionOk="0">
                  <a:moveTo>
                    <a:pt x="2241" y="1"/>
                  </a:moveTo>
                  <a:cubicBezTo>
                    <a:pt x="2367" y="1455"/>
                    <a:pt x="830" y="2478"/>
                    <a:pt x="383" y="3867"/>
                  </a:cubicBezTo>
                  <a:cubicBezTo>
                    <a:pt x="1" y="5035"/>
                    <a:pt x="454" y="6328"/>
                    <a:pt x="1158" y="7334"/>
                  </a:cubicBezTo>
                  <a:cubicBezTo>
                    <a:pt x="1860" y="8347"/>
                    <a:pt x="2802" y="9169"/>
                    <a:pt x="3553" y="10141"/>
                  </a:cubicBezTo>
                  <a:cubicBezTo>
                    <a:pt x="4309" y="11112"/>
                    <a:pt x="4887" y="12327"/>
                    <a:pt x="4691" y="13543"/>
                  </a:cubicBezTo>
                  <a:lnTo>
                    <a:pt x="5876" y="11434"/>
                  </a:lnTo>
                  <a:cubicBezTo>
                    <a:pt x="5035" y="10766"/>
                    <a:pt x="4672" y="9641"/>
                    <a:pt x="4619" y="8568"/>
                  </a:cubicBezTo>
                  <a:cubicBezTo>
                    <a:pt x="4565" y="7496"/>
                    <a:pt x="4779" y="6429"/>
                    <a:pt x="4862" y="5357"/>
                  </a:cubicBezTo>
                  <a:cubicBezTo>
                    <a:pt x="4952" y="4290"/>
                    <a:pt x="4905" y="3158"/>
                    <a:pt x="4380" y="2223"/>
                  </a:cubicBezTo>
                  <a:cubicBezTo>
                    <a:pt x="3874" y="1323"/>
                    <a:pt x="3088" y="590"/>
                    <a:pt x="2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3"/>
            <p:cNvSpPr/>
            <p:nvPr/>
          </p:nvSpPr>
          <p:spPr>
            <a:xfrm>
              <a:off x="8876416" y="2934965"/>
              <a:ext cx="143573" cy="160760"/>
            </a:xfrm>
            <a:custGeom>
              <a:avLst/>
              <a:gdLst/>
              <a:ahLst/>
              <a:cxnLst/>
              <a:rect l="l" t="t" r="r" b="b"/>
              <a:pathLst>
                <a:path w="5530" h="6192" extrusionOk="0">
                  <a:moveTo>
                    <a:pt x="5261" y="0"/>
                  </a:moveTo>
                  <a:cubicBezTo>
                    <a:pt x="5131" y="311"/>
                    <a:pt x="4821" y="514"/>
                    <a:pt x="4505" y="627"/>
                  </a:cubicBezTo>
                  <a:cubicBezTo>
                    <a:pt x="4189" y="740"/>
                    <a:pt x="3856" y="787"/>
                    <a:pt x="3540" y="901"/>
                  </a:cubicBezTo>
                  <a:cubicBezTo>
                    <a:pt x="2586" y="1252"/>
                    <a:pt x="1973" y="2164"/>
                    <a:pt x="1419" y="3022"/>
                  </a:cubicBezTo>
                  <a:cubicBezTo>
                    <a:pt x="1007" y="3671"/>
                    <a:pt x="591" y="4314"/>
                    <a:pt x="174" y="4963"/>
                  </a:cubicBezTo>
                  <a:lnTo>
                    <a:pt x="1" y="6192"/>
                  </a:lnTo>
                  <a:cubicBezTo>
                    <a:pt x="1062" y="4820"/>
                    <a:pt x="3075" y="4565"/>
                    <a:pt x="4296" y="3338"/>
                  </a:cubicBezTo>
                  <a:cubicBezTo>
                    <a:pt x="5148" y="2486"/>
                    <a:pt x="5530" y="1180"/>
                    <a:pt x="5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23"/>
            <p:cNvSpPr/>
            <p:nvPr/>
          </p:nvSpPr>
          <p:spPr>
            <a:xfrm>
              <a:off x="8761350" y="3361867"/>
              <a:ext cx="144351" cy="125658"/>
            </a:xfrm>
            <a:custGeom>
              <a:avLst/>
              <a:gdLst/>
              <a:ahLst/>
              <a:cxnLst/>
              <a:rect l="l" t="t" r="r" b="b"/>
              <a:pathLst>
                <a:path w="5560" h="4840" extrusionOk="0">
                  <a:moveTo>
                    <a:pt x="3039" y="1"/>
                  </a:moveTo>
                  <a:cubicBezTo>
                    <a:pt x="2194" y="1"/>
                    <a:pt x="1359" y="464"/>
                    <a:pt x="834" y="1145"/>
                  </a:cubicBezTo>
                  <a:cubicBezTo>
                    <a:pt x="239" y="1920"/>
                    <a:pt x="0" y="2956"/>
                    <a:pt x="203" y="3916"/>
                  </a:cubicBezTo>
                  <a:lnTo>
                    <a:pt x="430" y="4648"/>
                  </a:lnTo>
                  <a:lnTo>
                    <a:pt x="430" y="4648"/>
                  </a:lnTo>
                  <a:cubicBezTo>
                    <a:pt x="352" y="4155"/>
                    <a:pt x="749" y="3506"/>
                    <a:pt x="1174" y="3261"/>
                  </a:cubicBezTo>
                  <a:cubicBezTo>
                    <a:pt x="1656" y="2980"/>
                    <a:pt x="2235" y="2956"/>
                    <a:pt x="2794" y="2939"/>
                  </a:cubicBezTo>
                  <a:cubicBezTo>
                    <a:pt x="3349" y="2915"/>
                    <a:pt x="3932" y="2890"/>
                    <a:pt x="4408" y="2604"/>
                  </a:cubicBezTo>
                  <a:cubicBezTo>
                    <a:pt x="5219" y="2117"/>
                    <a:pt x="5458" y="1062"/>
                    <a:pt x="5559" y="121"/>
                  </a:cubicBezTo>
                  <a:lnTo>
                    <a:pt x="5559" y="121"/>
                  </a:lnTo>
                  <a:cubicBezTo>
                    <a:pt x="5363" y="284"/>
                    <a:pt x="5107" y="346"/>
                    <a:pt x="4847" y="346"/>
                  </a:cubicBezTo>
                  <a:cubicBezTo>
                    <a:pt x="4728" y="346"/>
                    <a:pt x="4608" y="333"/>
                    <a:pt x="4493" y="311"/>
                  </a:cubicBezTo>
                  <a:cubicBezTo>
                    <a:pt x="4130" y="239"/>
                    <a:pt x="3778" y="91"/>
                    <a:pt x="3408" y="31"/>
                  </a:cubicBezTo>
                  <a:cubicBezTo>
                    <a:pt x="3285" y="10"/>
                    <a:pt x="3162" y="1"/>
                    <a:pt x="3039" y="1"/>
                  </a:cubicBezTo>
                  <a:close/>
                  <a:moveTo>
                    <a:pt x="430" y="4648"/>
                  </a:moveTo>
                  <a:lnTo>
                    <a:pt x="430" y="4648"/>
                  </a:lnTo>
                  <a:cubicBezTo>
                    <a:pt x="441" y="4715"/>
                    <a:pt x="460" y="4779"/>
                    <a:pt x="489" y="4839"/>
                  </a:cubicBezTo>
                  <a:lnTo>
                    <a:pt x="430" y="46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3"/>
            <p:cNvSpPr/>
            <p:nvPr/>
          </p:nvSpPr>
          <p:spPr>
            <a:xfrm>
              <a:off x="6432695" y="4541759"/>
              <a:ext cx="1111091" cy="369550"/>
            </a:xfrm>
            <a:custGeom>
              <a:avLst/>
              <a:gdLst/>
              <a:ahLst/>
              <a:cxnLst/>
              <a:rect l="l" t="t" r="r" b="b"/>
              <a:pathLst>
                <a:path w="42796" h="14234" extrusionOk="0">
                  <a:moveTo>
                    <a:pt x="7139" y="0"/>
                  </a:moveTo>
                  <a:cubicBezTo>
                    <a:pt x="6998" y="0"/>
                    <a:pt x="6861" y="6"/>
                    <a:pt x="6727" y="18"/>
                  </a:cubicBezTo>
                  <a:cubicBezTo>
                    <a:pt x="1436" y="501"/>
                    <a:pt x="1" y="6953"/>
                    <a:pt x="2962" y="10706"/>
                  </a:cubicBezTo>
                  <a:cubicBezTo>
                    <a:pt x="4989" y="13285"/>
                    <a:pt x="7846" y="14234"/>
                    <a:pt x="10831" y="14234"/>
                  </a:cubicBezTo>
                  <a:cubicBezTo>
                    <a:pt x="13555" y="14234"/>
                    <a:pt x="16386" y="13443"/>
                    <a:pt x="18792" y="12380"/>
                  </a:cubicBezTo>
                  <a:cubicBezTo>
                    <a:pt x="22496" y="10748"/>
                    <a:pt x="25982" y="8663"/>
                    <a:pt x="29515" y="6708"/>
                  </a:cubicBezTo>
                  <a:cubicBezTo>
                    <a:pt x="31345" y="5695"/>
                    <a:pt x="33047" y="4848"/>
                    <a:pt x="35015" y="4848"/>
                  </a:cubicBezTo>
                  <a:cubicBezTo>
                    <a:pt x="35590" y="4848"/>
                    <a:pt x="36188" y="4921"/>
                    <a:pt x="36819" y="5083"/>
                  </a:cubicBezTo>
                  <a:cubicBezTo>
                    <a:pt x="38922" y="5624"/>
                    <a:pt x="40894" y="6971"/>
                    <a:pt x="42676" y="8181"/>
                  </a:cubicBezTo>
                  <a:cubicBezTo>
                    <a:pt x="42688" y="8189"/>
                    <a:pt x="42699" y="8192"/>
                    <a:pt x="42710" y="8192"/>
                  </a:cubicBezTo>
                  <a:cubicBezTo>
                    <a:pt x="42763" y="8192"/>
                    <a:pt x="42795" y="8107"/>
                    <a:pt x="42741" y="8067"/>
                  </a:cubicBezTo>
                  <a:cubicBezTo>
                    <a:pt x="40295" y="6223"/>
                    <a:pt x="37672" y="4416"/>
                    <a:pt x="34631" y="4416"/>
                  </a:cubicBezTo>
                  <a:cubicBezTo>
                    <a:pt x="34087" y="4416"/>
                    <a:pt x="33530" y="4474"/>
                    <a:pt x="32958" y="4599"/>
                  </a:cubicBezTo>
                  <a:cubicBezTo>
                    <a:pt x="28746" y="5517"/>
                    <a:pt x="24618" y="8187"/>
                    <a:pt x="20775" y="10051"/>
                  </a:cubicBezTo>
                  <a:cubicBezTo>
                    <a:pt x="17854" y="11469"/>
                    <a:pt x="14318" y="12975"/>
                    <a:pt x="10919" y="12975"/>
                  </a:cubicBezTo>
                  <a:cubicBezTo>
                    <a:pt x="9105" y="12975"/>
                    <a:pt x="7330" y="12546"/>
                    <a:pt x="5709" y="11445"/>
                  </a:cubicBezTo>
                  <a:cubicBezTo>
                    <a:pt x="2949" y="9568"/>
                    <a:pt x="1483" y="5517"/>
                    <a:pt x="3957" y="2770"/>
                  </a:cubicBezTo>
                  <a:cubicBezTo>
                    <a:pt x="4841" y="1787"/>
                    <a:pt x="6055" y="1345"/>
                    <a:pt x="7308" y="1345"/>
                  </a:cubicBezTo>
                  <a:cubicBezTo>
                    <a:pt x="7793" y="1345"/>
                    <a:pt x="8284" y="1411"/>
                    <a:pt x="8764" y="1538"/>
                  </a:cubicBezTo>
                  <a:cubicBezTo>
                    <a:pt x="10391" y="1967"/>
                    <a:pt x="14085" y="4142"/>
                    <a:pt x="11945" y="6590"/>
                  </a:cubicBezTo>
                  <a:cubicBezTo>
                    <a:pt x="11522" y="7078"/>
                    <a:pt x="11947" y="7731"/>
                    <a:pt x="12434" y="7731"/>
                  </a:cubicBezTo>
                  <a:cubicBezTo>
                    <a:pt x="12582" y="7731"/>
                    <a:pt x="12737" y="7670"/>
                    <a:pt x="12875" y="7525"/>
                  </a:cubicBezTo>
                  <a:cubicBezTo>
                    <a:pt x="16292" y="3895"/>
                    <a:pt x="10752" y="0"/>
                    <a:pt x="71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3"/>
            <p:cNvSpPr/>
            <p:nvPr/>
          </p:nvSpPr>
          <p:spPr>
            <a:xfrm>
              <a:off x="7066258" y="4698338"/>
              <a:ext cx="467221" cy="357348"/>
            </a:xfrm>
            <a:custGeom>
              <a:avLst/>
              <a:gdLst/>
              <a:ahLst/>
              <a:cxnLst/>
              <a:rect l="l" t="t" r="r" b="b"/>
              <a:pathLst>
                <a:path w="17996" h="13764" extrusionOk="0">
                  <a:moveTo>
                    <a:pt x="10765" y="0"/>
                  </a:moveTo>
                  <a:cubicBezTo>
                    <a:pt x="9616" y="0"/>
                    <a:pt x="8432" y="252"/>
                    <a:pt x="7197" y="839"/>
                  </a:cubicBezTo>
                  <a:cubicBezTo>
                    <a:pt x="4260" y="2233"/>
                    <a:pt x="1" y="5557"/>
                    <a:pt x="179" y="9251"/>
                  </a:cubicBezTo>
                  <a:cubicBezTo>
                    <a:pt x="300" y="11728"/>
                    <a:pt x="2651" y="13764"/>
                    <a:pt x="5058" y="13764"/>
                  </a:cubicBezTo>
                  <a:cubicBezTo>
                    <a:pt x="5616" y="13764"/>
                    <a:pt x="6177" y="13654"/>
                    <a:pt x="6714" y="13416"/>
                  </a:cubicBezTo>
                  <a:cubicBezTo>
                    <a:pt x="9122" y="12343"/>
                    <a:pt x="9735" y="7999"/>
                    <a:pt x="6757" y="7345"/>
                  </a:cubicBezTo>
                  <a:cubicBezTo>
                    <a:pt x="6721" y="7337"/>
                    <a:pt x="6687" y="7333"/>
                    <a:pt x="6655" y="7333"/>
                  </a:cubicBezTo>
                  <a:cubicBezTo>
                    <a:pt x="6310" y="7333"/>
                    <a:pt x="6141" y="7745"/>
                    <a:pt x="6369" y="8024"/>
                  </a:cubicBezTo>
                  <a:cubicBezTo>
                    <a:pt x="8186" y="10209"/>
                    <a:pt x="6945" y="12543"/>
                    <a:pt x="4894" y="12543"/>
                  </a:cubicBezTo>
                  <a:cubicBezTo>
                    <a:pt x="4356" y="12543"/>
                    <a:pt x="3761" y="12382"/>
                    <a:pt x="3152" y="12016"/>
                  </a:cubicBezTo>
                  <a:cubicBezTo>
                    <a:pt x="1882" y="11252"/>
                    <a:pt x="1222" y="9555"/>
                    <a:pt x="1531" y="8131"/>
                  </a:cubicBezTo>
                  <a:cubicBezTo>
                    <a:pt x="1954" y="6195"/>
                    <a:pt x="3658" y="4413"/>
                    <a:pt x="5094" y="3179"/>
                  </a:cubicBezTo>
                  <a:cubicBezTo>
                    <a:pt x="7071" y="1482"/>
                    <a:pt x="9025" y="813"/>
                    <a:pt x="11015" y="813"/>
                  </a:cubicBezTo>
                  <a:cubicBezTo>
                    <a:pt x="13235" y="813"/>
                    <a:pt x="15500" y="1645"/>
                    <a:pt x="17891" y="2811"/>
                  </a:cubicBezTo>
                  <a:cubicBezTo>
                    <a:pt x="17900" y="2815"/>
                    <a:pt x="17909" y="2817"/>
                    <a:pt x="17917" y="2817"/>
                  </a:cubicBezTo>
                  <a:cubicBezTo>
                    <a:pt x="17968" y="2817"/>
                    <a:pt x="17996" y="2746"/>
                    <a:pt x="17945" y="2715"/>
                  </a:cubicBezTo>
                  <a:cubicBezTo>
                    <a:pt x="15616" y="1199"/>
                    <a:pt x="13275" y="0"/>
                    <a:pt x="107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3"/>
            <p:cNvSpPr/>
            <p:nvPr/>
          </p:nvSpPr>
          <p:spPr>
            <a:xfrm>
              <a:off x="7163384" y="4875351"/>
              <a:ext cx="131656" cy="143910"/>
            </a:xfrm>
            <a:custGeom>
              <a:avLst/>
              <a:gdLst/>
              <a:ahLst/>
              <a:cxnLst/>
              <a:rect l="l" t="t" r="r" b="b"/>
              <a:pathLst>
                <a:path w="5071" h="5543" extrusionOk="0">
                  <a:moveTo>
                    <a:pt x="1663" y="1"/>
                  </a:moveTo>
                  <a:cubicBezTo>
                    <a:pt x="1400" y="1"/>
                    <a:pt x="1138" y="31"/>
                    <a:pt x="882" y="92"/>
                  </a:cubicBezTo>
                  <a:cubicBezTo>
                    <a:pt x="649" y="151"/>
                    <a:pt x="412" y="235"/>
                    <a:pt x="269" y="425"/>
                  </a:cubicBezTo>
                  <a:cubicBezTo>
                    <a:pt x="0" y="758"/>
                    <a:pt x="162" y="1283"/>
                    <a:pt x="489" y="1563"/>
                  </a:cubicBezTo>
                  <a:cubicBezTo>
                    <a:pt x="811" y="1838"/>
                    <a:pt x="1251" y="1926"/>
                    <a:pt x="1675" y="2009"/>
                  </a:cubicBezTo>
                  <a:cubicBezTo>
                    <a:pt x="1228" y="2218"/>
                    <a:pt x="1216" y="2910"/>
                    <a:pt x="1543" y="3273"/>
                  </a:cubicBezTo>
                  <a:cubicBezTo>
                    <a:pt x="1865" y="3642"/>
                    <a:pt x="2395" y="3755"/>
                    <a:pt x="2884" y="3785"/>
                  </a:cubicBezTo>
                  <a:cubicBezTo>
                    <a:pt x="2515" y="3964"/>
                    <a:pt x="2288" y="4404"/>
                    <a:pt x="2372" y="4810"/>
                  </a:cubicBezTo>
                  <a:cubicBezTo>
                    <a:pt x="2455" y="5215"/>
                    <a:pt x="2843" y="5531"/>
                    <a:pt x="3253" y="5542"/>
                  </a:cubicBezTo>
                  <a:lnTo>
                    <a:pt x="4897" y="3953"/>
                  </a:lnTo>
                  <a:cubicBezTo>
                    <a:pt x="5070" y="2152"/>
                    <a:pt x="4671" y="1415"/>
                    <a:pt x="3849" y="758"/>
                  </a:cubicBezTo>
                  <a:cubicBezTo>
                    <a:pt x="3238" y="268"/>
                    <a:pt x="2448" y="1"/>
                    <a:pt x="16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3"/>
            <p:cNvSpPr/>
            <p:nvPr/>
          </p:nvSpPr>
          <p:spPr>
            <a:xfrm>
              <a:off x="6583044" y="4643506"/>
              <a:ext cx="215047" cy="137394"/>
            </a:xfrm>
            <a:custGeom>
              <a:avLst/>
              <a:gdLst/>
              <a:ahLst/>
              <a:cxnLst/>
              <a:rect l="l" t="t" r="r" b="b"/>
              <a:pathLst>
                <a:path w="8283" h="5292" extrusionOk="0">
                  <a:moveTo>
                    <a:pt x="6011" y="0"/>
                  </a:moveTo>
                  <a:cubicBezTo>
                    <a:pt x="5825" y="0"/>
                    <a:pt x="5638" y="15"/>
                    <a:pt x="5451" y="44"/>
                  </a:cubicBezTo>
                  <a:cubicBezTo>
                    <a:pt x="5005" y="108"/>
                    <a:pt x="4749" y="627"/>
                    <a:pt x="4986" y="1009"/>
                  </a:cubicBezTo>
                  <a:cubicBezTo>
                    <a:pt x="5112" y="1211"/>
                    <a:pt x="5214" y="1425"/>
                    <a:pt x="5279" y="1645"/>
                  </a:cubicBezTo>
                  <a:cubicBezTo>
                    <a:pt x="4774" y="1415"/>
                    <a:pt x="4223" y="1300"/>
                    <a:pt x="3674" y="1300"/>
                  </a:cubicBezTo>
                  <a:cubicBezTo>
                    <a:pt x="3304" y="1300"/>
                    <a:pt x="2935" y="1352"/>
                    <a:pt x="2580" y="1455"/>
                  </a:cubicBezTo>
                  <a:cubicBezTo>
                    <a:pt x="2127" y="1587"/>
                    <a:pt x="2027" y="2087"/>
                    <a:pt x="2247" y="2456"/>
                  </a:cubicBezTo>
                  <a:cubicBezTo>
                    <a:pt x="2324" y="2593"/>
                    <a:pt x="2407" y="2605"/>
                    <a:pt x="2247" y="2706"/>
                  </a:cubicBezTo>
                  <a:cubicBezTo>
                    <a:pt x="2139" y="2778"/>
                    <a:pt x="1906" y="2784"/>
                    <a:pt x="1782" y="2796"/>
                  </a:cubicBezTo>
                  <a:cubicBezTo>
                    <a:pt x="1640" y="2815"/>
                    <a:pt x="1499" y="2824"/>
                    <a:pt x="1357" y="2824"/>
                  </a:cubicBezTo>
                  <a:cubicBezTo>
                    <a:pt x="1184" y="2824"/>
                    <a:pt x="1011" y="2810"/>
                    <a:pt x="840" y="2784"/>
                  </a:cubicBezTo>
                  <a:cubicBezTo>
                    <a:pt x="738" y="2769"/>
                    <a:pt x="626" y="2754"/>
                    <a:pt x="519" y="2754"/>
                  </a:cubicBezTo>
                  <a:cubicBezTo>
                    <a:pt x="356" y="2754"/>
                    <a:pt x="203" y="2789"/>
                    <a:pt x="113" y="2915"/>
                  </a:cubicBezTo>
                  <a:cubicBezTo>
                    <a:pt x="0" y="3082"/>
                    <a:pt x="61" y="3314"/>
                    <a:pt x="155" y="3493"/>
                  </a:cubicBezTo>
                  <a:cubicBezTo>
                    <a:pt x="364" y="3897"/>
                    <a:pt x="710" y="4226"/>
                    <a:pt x="1097" y="4476"/>
                  </a:cubicBezTo>
                  <a:cubicBezTo>
                    <a:pt x="1872" y="4990"/>
                    <a:pt x="2699" y="5291"/>
                    <a:pt x="3608" y="5291"/>
                  </a:cubicBezTo>
                  <a:cubicBezTo>
                    <a:pt x="3732" y="5291"/>
                    <a:pt x="3858" y="5286"/>
                    <a:pt x="3985" y="5274"/>
                  </a:cubicBezTo>
                  <a:cubicBezTo>
                    <a:pt x="4915" y="5184"/>
                    <a:pt x="5821" y="4821"/>
                    <a:pt x="6531" y="4208"/>
                  </a:cubicBezTo>
                  <a:cubicBezTo>
                    <a:pt x="7656" y="3231"/>
                    <a:pt x="8282" y="2247"/>
                    <a:pt x="8073" y="776"/>
                  </a:cubicBezTo>
                  <a:lnTo>
                    <a:pt x="7067" y="174"/>
                  </a:lnTo>
                  <a:cubicBezTo>
                    <a:pt x="6728" y="56"/>
                    <a:pt x="6372" y="0"/>
                    <a:pt x="60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3"/>
            <p:cNvSpPr/>
            <p:nvPr/>
          </p:nvSpPr>
          <p:spPr>
            <a:xfrm>
              <a:off x="6847394" y="4580105"/>
              <a:ext cx="351428" cy="146221"/>
            </a:xfrm>
            <a:custGeom>
              <a:avLst/>
              <a:gdLst/>
              <a:ahLst/>
              <a:cxnLst/>
              <a:rect l="l" t="t" r="r" b="b"/>
              <a:pathLst>
                <a:path w="13536" h="5632" extrusionOk="0">
                  <a:moveTo>
                    <a:pt x="4750" y="0"/>
                  </a:moveTo>
                  <a:cubicBezTo>
                    <a:pt x="4450" y="0"/>
                    <a:pt x="4152" y="43"/>
                    <a:pt x="3861" y="138"/>
                  </a:cubicBezTo>
                  <a:cubicBezTo>
                    <a:pt x="2524" y="568"/>
                    <a:pt x="1524" y="2009"/>
                    <a:pt x="159" y="2009"/>
                  </a:cubicBezTo>
                  <a:cubicBezTo>
                    <a:pt x="107" y="2009"/>
                    <a:pt x="54" y="2007"/>
                    <a:pt x="0" y="2003"/>
                  </a:cubicBezTo>
                  <a:lnTo>
                    <a:pt x="0" y="2003"/>
                  </a:lnTo>
                  <a:cubicBezTo>
                    <a:pt x="584" y="2849"/>
                    <a:pt x="1317" y="3636"/>
                    <a:pt x="2217" y="4136"/>
                  </a:cubicBezTo>
                  <a:cubicBezTo>
                    <a:pt x="2925" y="4533"/>
                    <a:pt x="3748" y="4657"/>
                    <a:pt x="4571" y="4657"/>
                  </a:cubicBezTo>
                  <a:cubicBezTo>
                    <a:pt x="4834" y="4657"/>
                    <a:pt x="5097" y="4644"/>
                    <a:pt x="5357" y="4624"/>
                  </a:cubicBezTo>
                  <a:cubicBezTo>
                    <a:pt x="6302" y="4545"/>
                    <a:pt x="7249" y="4372"/>
                    <a:pt x="8199" y="4372"/>
                  </a:cubicBezTo>
                  <a:cubicBezTo>
                    <a:pt x="8320" y="4372"/>
                    <a:pt x="8440" y="4374"/>
                    <a:pt x="8561" y="4380"/>
                  </a:cubicBezTo>
                  <a:cubicBezTo>
                    <a:pt x="9639" y="4433"/>
                    <a:pt x="10760" y="4791"/>
                    <a:pt x="11426" y="5632"/>
                  </a:cubicBezTo>
                  <a:lnTo>
                    <a:pt x="13535" y="4452"/>
                  </a:lnTo>
                  <a:lnTo>
                    <a:pt x="13535" y="4452"/>
                  </a:lnTo>
                  <a:cubicBezTo>
                    <a:pt x="13374" y="4478"/>
                    <a:pt x="13213" y="4490"/>
                    <a:pt x="13052" y="4490"/>
                  </a:cubicBezTo>
                  <a:cubicBezTo>
                    <a:pt x="12002" y="4490"/>
                    <a:pt x="10976" y="3965"/>
                    <a:pt x="10134" y="3314"/>
                  </a:cubicBezTo>
                  <a:cubicBezTo>
                    <a:pt x="9163" y="2557"/>
                    <a:pt x="8341" y="1621"/>
                    <a:pt x="7328" y="919"/>
                  </a:cubicBezTo>
                  <a:cubicBezTo>
                    <a:pt x="6572" y="391"/>
                    <a:pt x="5654" y="0"/>
                    <a:pt x="47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3"/>
            <p:cNvSpPr/>
            <p:nvPr/>
          </p:nvSpPr>
          <p:spPr>
            <a:xfrm>
              <a:off x="6837477" y="4824049"/>
              <a:ext cx="160734" cy="138821"/>
            </a:xfrm>
            <a:custGeom>
              <a:avLst/>
              <a:gdLst/>
              <a:ahLst/>
              <a:cxnLst/>
              <a:rect l="l" t="t" r="r" b="b"/>
              <a:pathLst>
                <a:path w="6191" h="5347" extrusionOk="0">
                  <a:moveTo>
                    <a:pt x="6190" y="0"/>
                  </a:moveTo>
                  <a:lnTo>
                    <a:pt x="4964" y="179"/>
                  </a:lnTo>
                  <a:cubicBezTo>
                    <a:pt x="4314" y="589"/>
                    <a:pt x="3671" y="1007"/>
                    <a:pt x="3022" y="1424"/>
                  </a:cubicBezTo>
                  <a:cubicBezTo>
                    <a:pt x="2164" y="1972"/>
                    <a:pt x="1252" y="2586"/>
                    <a:pt x="900" y="3545"/>
                  </a:cubicBezTo>
                  <a:cubicBezTo>
                    <a:pt x="787" y="3855"/>
                    <a:pt x="740" y="4194"/>
                    <a:pt x="627" y="4510"/>
                  </a:cubicBezTo>
                  <a:cubicBezTo>
                    <a:pt x="512" y="4826"/>
                    <a:pt x="311" y="5136"/>
                    <a:pt x="1" y="5261"/>
                  </a:cubicBezTo>
                  <a:cubicBezTo>
                    <a:pt x="253" y="5318"/>
                    <a:pt x="512" y="5346"/>
                    <a:pt x="770" y="5346"/>
                  </a:cubicBezTo>
                  <a:cubicBezTo>
                    <a:pt x="1719" y="5346"/>
                    <a:pt x="2668" y="4970"/>
                    <a:pt x="3336" y="4296"/>
                  </a:cubicBezTo>
                  <a:cubicBezTo>
                    <a:pt x="4565" y="3075"/>
                    <a:pt x="4821" y="1061"/>
                    <a:pt x="6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3"/>
            <p:cNvSpPr/>
            <p:nvPr/>
          </p:nvSpPr>
          <p:spPr>
            <a:xfrm>
              <a:off x="7260977" y="4712384"/>
              <a:ext cx="129008" cy="140898"/>
            </a:xfrm>
            <a:custGeom>
              <a:avLst/>
              <a:gdLst/>
              <a:ahLst/>
              <a:cxnLst/>
              <a:rect l="l" t="t" r="r" b="b"/>
              <a:pathLst>
                <a:path w="4969" h="5427" extrusionOk="0">
                  <a:moveTo>
                    <a:pt x="4790" y="302"/>
                  </a:moveTo>
                  <a:lnTo>
                    <a:pt x="4969" y="358"/>
                  </a:lnTo>
                  <a:cubicBezTo>
                    <a:pt x="4913" y="331"/>
                    <a:pt x="4853" y="313"/>
                    <a:pt x="4790" y="302"/>
                  </a:cubicBezTo>
                  <a:close/>
                  <a:moveTo>
                    <a:pt x="3365" y="1"/>
                  </a:moveTo>
                  <a:cubicBezTo>
                    <a:pt x="2618" y="1"/>
                    <a:pt x="1869" y="249"/>
                    <a:pt x="1276" y="708"/>
                  </a:cubicBezTo>
                  <a:cubicBezTo>
                    <a:pt x="501" y="1310"/>
                    <a:pt x="0" y="2311"/>
                    <a:pt x="162" y="3282"/>
                  </a:cubicBezTo>
                  <a:cubicBezTo>
                    <a:pt x="222" y="3652"/>
                    <a:pt x="371" y="3997"/>
                    <a:pt x="442" y="4367"/>
                  </a:cubicBezTo>
                  <a:cubicBezTo>
                    <a:pt x="514" y="4730"/>
                    <a:pt x="489" y="5141"/>
                    <a:pt x="250" y="5427"/>
                  </a:cubicBezTo>
                  <a:cubicBezTo>
                    <a:pt x="1193" y="5332"/>
                    <a:pt x="2247" y="5094"/>
                    <a:pt x="2736" y="4277"/>
                  </a:cubicBezTo>
                  <a:cubicBezTo>
                    <a:pt x="3022" y="3801"/>
                    <a:pt x="3052" y="3223"/>
                    <a:pt x="3069" y="2663"/>
                  </a:cubicBezTo>
                  <a:cubicBezTo>
                    <a:pt x="3087" y="2109"/>
                    <a:pt x="3110" y="1525"/>
                    <a:pt x="3390" y="1043"/>
                  </a:cubicBezTo>
                  <a:cubicBezTo>
                    <a:pt x="3617" y="657"/>
                    <a:pt x="4181" y="291"/>
                    <a:pt x="4654" y="291"/>
                  </a:cubicBezTo>
                  <a:cubicBezTo>
                    <a:pt x="4700" y="291"/>
                    <a:pt x="4746" y="295"/>
                    <a:pt x="4790" y="302"/>
                  </a:cubicBezTo>
                  <a:lnTo>
                    <a:pt x="4790" y="302"/>
                  </a:lnTo>
                  <a:lnTo>
                    <a:pt x="4047" y="72"/>
                  </a:lnTo>
                  <a:cubicBezTo>
                    <a:pt x="3823" y="24"/>
                    <a:pt x="3594" y="1"/>
                    <a:pt x="3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3"/>
            <p:cNvSpPr/>
            <p:nvPr/>
          </p:nvSpPr>
          <p:spPr>
            <a:xfrm>
              <a:off x="7326558" y="4593372"/>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3"/>
            <p:cNvSpPr/>
            <p:nvPr/>
          </p:nvSpPr>
          <p:spPr>
            <a:xfrm>
              <a:off x="7336710" y="4448995"/>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3"/>
            <p:cNvSpPr/>
            <p:nvPr/>
          </p:nvSpPr>
          <p:spPr>
            <a:xfrm>
              <a:off x="7575279" y="4485446"/>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3"/>
            <p:cNvSpPr/>
            <p:nvPr/>
          </p:nvSpPr>
          <p:spPr>
            <a:xfrm>
              <a:off x="8072279" y="4723782"/>
              <a:ext cx="214995" cy="137368"/>
            </a:xfrm>
            <a:custGeom>
              <a:avLst/>
              <a:gdLst/>
              <a:ahLst/>
              <a:cxnLst/>
              <a:rect l="l" t="t" r="r" b="b"/>
              <a:pathLst>
                <a:path w="8281" h="5291" extrusionOk="0">
                  <a:moveTo>
                    <a:pt x="4677" y="1"/>
                  </a:moveTo>
                  <a:cubicBezTo>
                    <a:pt x="4550" y="1"/>
                    <a:pt x="4421" y="7"/>
                    <a:pt x="4290" y="19"/>
                  </a:cubicBezTo>
                  <a:cubicBezTo>
                    <a:pt x="3361" y="103"/>
                    <a:pt x="2454" y="472"/>
                    <a:pt x="1752" y="1086"/>
                  </a:cubicBezTo>
                  <a:cubicBezTo>
                    <a:pt x="625" y="2056"/>
                    <a:pt x="0" y="3046"/>
                    <a:pt x="208" y="4517"/>
                  </a:cubicBezTo>
                  <a:lnTo>
                    <a:pt x="1209" y="5113"/>
                  </a:lnTo>
                  <a:cubicBezTo>
                    <a:pt x="1550" y="5236"/>
                    <a:pt x="1911" y="5290"/>
                    <a:pt x="2275" y="5290"/>
                  </a:cubicBezTo>
                  <a:cubicBezTo>
                    <a:pt x="2458" y="5290"/>
                    <a:pt x="2642" y="5277"/>
                    <a:pt x="2824" y="5251"/>
                  </a:cubicBezTo>
                  <a:cubicBezTo>
                    <a:pt x="3276" y="5179"/>
                    <a:pt x="3526" y="4666"/>
                    <a:pt x="3289" y="4280"/>
                  </a:cubicBezTo>
                  <a:cubicBezTo>
                    <a:pt x="3163" y="4083"/>
                    <a:pt x="3068" y="3862"/>
                    <a:pt x="3003" y="3648"/>
                  </a:cubicBezTo>
                  <a:lnTo>
                    <a:pt x="3003" y="3648"/>
                  </a:lnTo>
                  <a:cubicBezTo>
                    <a:pt x="3507" y="3879"/>
                    <a:pt x="4053" y="3991"/>
                    <a:pt x="4598" y="3991"/>
                  </a:cubicBezTo>
                  <a:cubicBezTo>
                    <a:pt x="4969" y="3991"/>
                    <a:pt x="5339" y="3939"/>
                    <a:pt x="5696" y="3838"/>
                  </a:cubicBezTo>
                  <a:cubicBezTo>
                    <a:pt x="6155" y="3708"/>
                    <a:pt x="6256" y="3200"/>
                    <a:pt x="6034" y="2837"/>
                  </a:cubicBezTo>
                  <a:cubicBezTo>
                    <a:pt x="5952" y="2700"/>
                    <a:pt x="5874" y="2683"/>
                    <a:pt x="6029" y="2581"/>
                  </a:cubicBezTo>
                  <a:cubicBezTo>
                    <a:pt x="6142" y="2515"/>
                    <a:pt x="6369" y="2510"/>
                    <a:pt x="6499" y="2493"/>
                  </a:cubicBezTo>
                  <a:cubicBezTo>
                    <a:pt x="6644" y="2476"/>
                    <a:pt x="6790" y="2467"/>
                    <a:pt x="6937" y="2467"/>
                  </a:cubicBezTo>
                  <a:cubicBezTo>
                    <a:pt x="7106" y="2467"/>
                    <a:pt x="7276" y="2479"/>
                    <a:pt x="7441" y="2504"/>
                  </a:cubicBezTo>
                  <a:cubicBezTo>
                    <a:pt x="7544" y="2521"/>
                    <a:pt x="7657" y="2537"/>
                    <a:pt x="7765" y="2537"/>
                  </a:cubicBezTo>
                  <a:cubicBezTo>
                    <a:pt x="7925" y="2537"/>
                    <a:pt x="8073" y="2501"/>
                    <a:pt x="8162" y="2372"/>
                  </a:cubicBezTo>
                  <a:cubicBezTo>
                    <a:pt x="8281" y="2212"/>
                    <a:pt x="8215" y="1979"/>
                    <a:pt x="8126" y="1801"/>
                  </a:cubicBezTo>
                  <a:cubicBezTo>
                    <a:pt x="7912" y="1396"/>
                    <a:pt x="7566" y="1068"/>
                    <a:pt x="7185" y="818"/>
                  </a:cubicBezTo>
                  <a:cubicBezTo>
                    <a:pt x="6407" y="306"/>
                    <a:pt x="5582" y="1"/>
                    <a:pt x="46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3"/>
            <p:cNvSpPr/>
            <p:nvPr/>
          </p:nvSpPr>
          <p:spPr>
            <a:xfrm>
              <a:off x="7671496" y="4778277"/>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3"/>
            <p:cNvSpPr/>
            <p:nvPr/>
          </p:nvSpPr>
          <p:spPr>
            <a:xfrm>
              <a:off x="7872108" y="4541862"/>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3"/>
            <p:cNvSpPr/>
            <p:nvPr/>
          </p:nvSpPr>
          <p:spPr>
            <a:xfrm>
              <a:off x="7480178" y="4651268"/>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3"/>
            <p:cNvSpPr/>
            <p:nvPr/>
          </p:nvSpPr>
          <p:spPr>
            <a:xfrm>
              <a:off x="8754859" y="4703661"/>
              <a:ext cx="240517" cy="97385"/>
            </a:xfrm>
            <a:custGeom>
              <a:avLst/>
              <a:gdLst/>
              <a:ahLst/>
              <a:cxnLst/>
              <a:rect l="l" t="t" r="r" b="b"/>
              <a:pathLst>
                <a:path w="9264" h="3751" extrusionOk="0">
                  <a:moveTo>
                    <a:pt x="4471" y="1"/>
                  </a:moveTo>
                  <a:cubicBezTo>
                    <a:pt x="4450" y="1"/>
                    <a:pt x="4429" y="1"/>
                    <a:pt x="4408" y="2"/>
                  </a:cubicBezTo>
                  <a:cubicBezTo>
                    <a:pt x="2640" y="62"/>
                    <a:pt x="0" y="1349"/>
                    <a:pt x="0" y="1349"/>
                  </a:cubicBezTo>
                  <a:cubicBezTo>
                    <a:pt x="0" y="1349"/>
                    <a:pt x="2276" y="3208"/>
                    <a:pt x="3986" y="3672"/>
                  </a:cubicBezTo>
                  <a:cubicBezTo>
                    <a:pt x="4189" y="3727"/>
                    <a:pt x="4417" y="3750"/>
                    <a:pt x="4662" y="3750"/>
                  </a:cubicBezTo>
                  <a:cubicBezTo>
                    <a:pt x="6490" y="3750"/>
                    <a:pt x="9264" y="2421"/>
                    <a:pt x="9264" y="2421"/>
                  </a:cubicBezTo>
                  <a:cubicBezTo>
                    <a:pt x="9264" y="2421"/>
                    <a:pt x="6250" y="1"/>
                    <a:pt x="44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3"/>
            <p:cNvSpPr/>
            <p:nvPr/>
          </p:nvSpPr>
          <p:spPr>
            <a:xfrm>
              <a:off x="8588284" y="4813352"/>
              <a:ext cx="108913" cy="240387"/>
            </a:xfrm>
            <a:custGeom>
              <a:avLst/>
              <a:gdLst/>
              <a:ahLst/>
              <a:cxnLst/>
              <a:rect l="l" t="t" r="r" b="b"/>
              <a:pathLst>
                <a:path w="4195" h="9259" extrusionOk="0">
                  <a:moveTo>
                    <a:pt x="2789" y="1"/>
                  </a:moveTo>
                  <a:cubicBezTo>
                    <a:pt x="2789" y="1"/>
                    <a:pt x="930" y="2277"/>
                    <a:pt x="465" y="3987"/>
                  </a:cubicBezTo>
                  <a:cubicBezTo>
                    <a:pt x="0" y="5691"/>
                    <a:pt x="1709" y="9259"/>
                    <a:pt x="1709" y="9259"/>
                  </a:cubicBezTo>
                  <a:cubicBezTo>
                    <a:pt x="1709" y="9259"/>
                    <a:pt x="4194" y="6179"/>
                    <a:pt x="4134" y="4410"/>
                  </a:cubicBezTo>
                  <a:cubicBezTo>
                    <a:pt x="4075" y="2640"/>
                    <a:pt x="2789" y="1"/>
                    <a:pt x="2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3"/>
            <p:cNvSpPr/>
            <p:nvPr/>
          </p:nvSpPr>
          <p:spPr>
            <a:xfrm>
              <a:off x="8391202" y="4471166"/>
              <a:ext cx="543084" cy="596982"/>
            </a:xfrm>
            <a:custGeom>
              <a:avLst/>
              <a:gdLst/>
              <a:ahLst/>
              <a:cxnLst/>
              <a:rect l="l" t="t" r="r" b="b"/>
              <a:pathLst>
                <a:path w="20918" h="22994" extrusionOk="0">
                  <a:moveTo>
                    <a:pt x="13196" y="1"/>
                  </a:moveTo>
                  <a:cubicBezTo>
                    <a:pt x="13032" y="1"/>
                    <a:pt x="12867" y="11"/>
                    <a:pt x="12703" y="33"/>
                  </a:cubicBezTo>
                  <a:cubicBezTo>
                    <a:pt x="11433" y="193"/>
                    <a:pt x="10259" y="1057"/>
                    <a:pt x="9813" y="2249"/>
                  </a:cubicBezTo>
                  <a:cubicBezTo>
                    <a:pt x="9527" y="3017"/>
                    <a:pt x="9557" y="3917"/>
                    <a:pt x="9956" y="4632"/>
                  </a:cubicBezTo>
                  <a:cubicBezTo>
                    <a:pt x="10352" y="5331"/>
                    <a:pt x="11118" y="5825"/>
                    <a:pt x="11921" y="5825"/>
                  </a:cubicBezTo>
                  <a:cubicBezTo>
                    <a:pt x="11939" y="5825"/>
                    <a:pt x="11957" y="5825"/>
                    <a:pt x="11975" y="5824"/>
                  </a:cubicBezTo>
                  <a:cubicBezTo>
                    <a:pt x="12797" y="5800"/>
                    <a:pt x="13590" y="5209"/>
                    <a:pt x="13781" y="4411"/>
                  </a:cubicBezTo>
                  <a:cubicBezTo>
                    <a:pt x="13966" y="3613"/>
                    <a:pt x="13477" y="2690"/>
                    <a:pt x="12684" y="2464"/>
                  </a:cubicBezTo>
                  <a:cubicBezTo>
                    <a:pt x="13015" y="1905"/>
                    <a:pt x="13670" y="1597"/>
                    <a:pt x="14321" y="1597"/>
                  </a:cubicBezTo>
                  <a:cubicBezTo>
                    <a:pt x="14503" y="1597"/>
                    <a:pt x="14685" y="1621"/>
                    <a:pt x="14859" y="1670"/>
                  </a:cubicBezTo>
                  <a:cubicBezTo>
                    <a:pt x="15657" y="1898"/>
                    <a:pt x="16278" y="2588"/>
                    <a:pt x="16539" y="3375"/>
                  </a:cubicBezTo>
                  <a:cubicBezTo>
                    <a:pt x="16801" y="4161"/>
                    <a:pt x="16742" y="5030"/>
                    <a:pt x="16498" y="5824"/>
                  </a:cubicBezTo>
                  <a:cubicBezTo>
                    <a:pt x="15793" y="8092"/>
                    <a:pt x="13475" y="9722"/>
                    <a:pt x="11117" y="9722"/>
                  </a:cubicBezTo>
                  <a:cubicBezTo>
                    <a:pt x="10880" y="9722"/>
                    <a:pt x="10644" y="9705"/>
                    <a:pt x="10408" y="9672"/>
                  </a:cubicBezTo>
                  <a:cubicBezTo>
                    <a:pt x="10372" y="9655"/>
                    <a:pt x="10350" y="9649"/>
                    <a:pt x="10350" y="9649"/>
                  </a:cubicBezTo>
                  <a:lnTo>
                    <a:pt x="10350" y="9649"/>
                  </a:lnTo>
                  <a:cubicBezTo>
                    <a:pt x="10350" y="9649"/>
                    <a:pt x="10350" y="9672"/>
                    <a:pt x="10355" y="9707"/>
                  </a:cubicBezTo>
                  <a:cubicBezTo>
                    <a:pt x="10122" y="12311"/>
                    <a:pt x="7823" y="14575"/>
                    <a:pt x="5219" y="14761"/>
                  </a:cubicBezTo>
                  <a:cubicBezTo>
                    <a:pt x="5108" y="14768"/>
                    <a:pt x="4997" y="14771"/>
                    <a:pt x="4885" y="14771"/>
                  </a:cubicBezTo>
                  <a:cubicBezTo>
                    <a:pt x="4163" y="14771"/>
                    <a:pt x="3433" y="14618"/>
                    <a:pt x="2824" y="14242"/>
                  </a:cubicBezTo>
                  <a:cubicBezTo>
                    <a:pt x="2115" y="13801"/>
                    <a:pt x="1592" y="13045"/>
                    <a:pt x="1550" y="12210"/>
                  </a:cubicBezTo>
                  <a:cubicBezTo>
                    <a:pt x="1507" y="11382"/>
                    <a:pt x="2026" y="10524"/>
                    <a:pt x="2819" y="10279"/>
                  </a:cubicBezTo>
                  <a:cubicBezTo>
                    <a:pt x="2860" y="11097"/>
                    <a:pt x="3633" y="11787"/>
                    <a:pt x="4450" y="11787"/>
                  </a:cubicBezTo>
                  <a:cubicBezTo>
                    <a:pt x="4454" y="11787"/>
                    <a:pt x="4459" y="11787"/>
                    <a:pt x="4463" y="11786"/>
                  </a:cubicBezTo>
                  <a:cubicBezTo>
                    <a:pt x="5285" y="11786"/>
                    <a:pt x="6041" y="11150"/>
                    <a:pt x="6256" y="10357"/>
                  </a:cubicBezTo>
                  <a:cubicBezTo>
                    <a:pt x="6465" y="9565"/>
                    <a:pt x="6161" y="8677"/>
                    <a:pt x="5554" y="8118"/>
                  </a:cubicBezTo>
                  <a:cubicBezTo>
                    <a:pt x="5045" y="7649"/>
                    <a:pt x="4344" y="7415"/>
                    <a:pt x="3648" y="7415"/>
                  </a:cubicBezTo>
                  <a:cubicBezTo>
                    <a:pt x="3520" y="7415"/>
                    <a:pt x="3392" y="7423"/>
                    <a:pt x="3266" y="7438"/>
                  </a:cubicBezTo>
                  <a:cubicBezTo>
                    <a:pt x="2002" y="7598"/>
                    <a:pt x="900" y="8546"/>
                    <a:pt x="448" y="9738"/>
                  </a:cubicBezTo>
                  <a:cubicBezTo>
                    <a:pt x="0" y="10929"/>
                    <a:pt x="179" y="12317"/>
                    <a:pt x="835" y="13414"/>
                  </a:cubicBezTo>
                  <a:cubicBezTo>
                    <a:pt x="1689" y="14841"/>
                    <a:pt x="3354" y="15713"/>
                    <a:pt x="5006" y="15713"/>
                  </a:cubicBezTo>
                  <a:cubicBezTo>
                    <a:pt x="5451" y="15713"/>
                    <a:pt x="5895" y="15649"/>
                    <a:pt x="6322" y="15517"/>
                  </a:cubicBezTo>
                  <a:cubicBezTo>
                    <a:pt x="8246" y="14921"/>
                    <a:pt x="9539" y="13229"/>
                    <a:pt x="10630" y="11495"/>
                  </a:cubicBezTo>
                  <a:cubicBezTo>
                    <a:pt x="10861" y="12764"/>
                    <a:pt x="11266" y="14415"/>
                    <a:pt x="11898" y="15517"/>
                  </a:cubicBezTo>
                  <a:cubicBezTo>
                    <a:pt x="13060" y="17542"/>
                    <a:pt x="20917" y="22994"/>
                    <a:pt x="20917" y="22994"/>
                  </a:cubicBezTo>
                  <a:cubicBezTo>
                    <a:pt x="20917" y="22994"/>
                    <a:pt x="17409" y="14093"/>
                    <a:pt x="15711" y="12501"/>
                  </a:cubicBezTo>
                  <a:cubicBezTo>
                    <a:pt x="14776" y="11632"/>
                    <a:pt x="13262" y="10864"/>
                    <a:pt x="12082" y="10339"/>
                  </a:cubicBezTo>
                  <a:cubicBezTo>
                    <a:pt x="14018" y="9677"/>
                    <a:pt x="15962" y="8808"/>
                    <a:pt x="16980" y="7075"/>
                  </a:cubicBezTo>
                  <a:cubicBezTo>
                    <a:pt x="18052" y="5252"/>
                    <a:pt x="17707" y="2720"/>
                    <a:pt x="16188" y="1249"/>
                  </a:cubicBezTo>
                  <a:cubicBezTo>
                    <a:pt x="15395" y="476"/>
                    <a:pt x="14299" y="1"/>
                    <a:pt x="13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3"/>
            <p:cNvSpPr/>
            <p:nvPr/>
          </p:nvSpPr>
          <p:spPr>
            <a:xfrm>
              <a:off x="7374199" y="4887631"/>
              <a:ext cx="1144505" cy="274839"/>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3"/>
            <p:cNvSpPr/>
            <p:nvPr/>
          </p:nvSpPr>
          <p:spPr>
            <a:xfrm>
              <a:off x="7629411" y="4843962"/>
              <a:ext cx="138017" cy="172287"/>
            </a:xfrm>
            <a:custGeom>
              <a:avLst/>
              <a:gdLst/>
              <a:ahLst/>
              <a:cxnLst/>
              <a:rect l="l" t="t" r="r" b="b"/>
              <a:pathLst>
                <a:path w="5316" h="6636" extrusionOk="0">
                  <a:moveTo>
                    <a:pt x="2745" y="1"/>
                  </a:moveTo>
                  <a:cubicBezTo>
                    <a:pt x="2560" y="1"/>
                    <a:pt x="2377" y="33"/>
                    <a:pt x="2205" y="97"/>
                  </a:cubicBezTo>
                  <a:cubicBezTo>
                    <a:pt x="1603" y="330"/>
                    <a:pt x="1234" y="979"/>
                    <a:pt x="1359" y="1568"/>
                  </a:cubicBezTo>
                  <a:cubicBezTo>
                    <a:pt x="1437" y="1903"/>
                    <a:pt x="1675" y="2195"/>
                    <a:pt x="1997" y="2343"/>
                  </a:cubicBezTo>
                  <a:cubicBezTo>
                    <a:pt x="2152" y="2415"/>
                    <a:pt x="2313" y="2451"/>
                    <a:pt x="2469" y="2451"/>
                  </a:cubicBezTo>
                  <a:cubicBezTo>
                    <a:pt x="2625" y="2451"/>
                    <a:pt x="2777" y="2415"/>
                    <a:pt x="2914" y="2343"/>
                  </a:cubicBezTo>
                  <a:cubicBezTo>
                    <a:pt x="3099" y="2247"/>
                    <a:pt x="3170" y="2022"/>
                    <a:pt x="3075" y="1837"/>
                  </a:cubicBezTo>
                  <a:cubicBezTo>
                    <a:pt x="3009" y="1708"/>
                    <a:pt x="2877" y="1631"/>
                    <a:pt x="2742" y="1631"/>
                  </a:cubicBezTo>
                  <a:cubicBezTo>
                    <a:pt x="2683" y="1631"/>
                    <a:pt x="2624" y="1645"/>
                    <a:pt x="2568" y="1676"/>
                  </a:cubicBezTo>
                  <a:cubicBezTo>
                    <a:pt x="2537" y="1692"/>
                    <a:pt x="2504" y="1698"/>
                    <a:pt x="2472" y="1698"/>
                  </a:cubicBezTo>
                  <a:cubicBezTo>
                    <a:pt x="2409" y="1698"/>
                    <a:pt x="2351" y="1674"/>
                    <a:pt x="2318" y="1658"/>
                  </a:cubicBezTo>
                  <a:cubicBezTo>
                    <a:pt x="2211" y="1610"/>
                    <a:pt x="2122" y="1510"/>
                    <a:pt x="2098" y="1408"/>
                  </a:cubicBezTo>
                  <a:cubicBezTo>
                    <a:pt x="2051" y="1169"/>
                    <a:pt x="2230" y="902"/>
                    <a:pt x="2474" y="806"/>
                  </a:cubicBezTo>
                  <a:cubicBezTo>
                    <a:pt x="2558" y="774"/>
                    <a:pt x="2651" y="758"/>
                    <a:pt x="2748" y="758"/>
                  </a:cubicBezTo>
                  <a:cubicBezTo>
                    <a:pt x="2953" y="758"/>
                    <a:pt x="3173" y="829"/>
                    <a:pt x="3355" y="966"/>
                  </a:cubicBezTo>
                  <a:cubicBezTo>
                    <a:pt x="3611" y="1152"/>
                    <a:pt x="3820" y="1461"/>
                    <a:pt x="3968" y="1854"/>
                  </a:cubicBezTo>
                  <a:cubicBezTo>
                    <a:pt x="4482" y="3248"/>
                    <a:pt x="3927" y="4815"/>
                    <a:pt x="2646" y="5572"/>
                  </a:cubicBezTo>
                  <a:cubicBezTo>
                    <a:pt x="2337" y="5756"/>
                    <a:pt x="2032" y="5864"/>
                    <a:pt x="1752" y="5876"/>
                  </a:cubicBezTo>
                  <a:cubicBezTo>
                    <a:pt x="1728" y="5878"/>
                    <a:pt x="1704" y="5879"/>
                    <a:pt x="1679" y="5879"/>
                  </a:cubicBezTo>
                  <a:cubicBezTo>
                    <a:pt x="1409" y="5879"/>
                    <a:pt x="1159" y="5791"/>
                    <a:pt x="984" y="5632"/>
                  </a:cubicBezTo>
                  <a:cubicBezTo>
                    <a:pt x="805" y="5459"/>
                    <a:pt x="715" y="5197"/>
                    <a:pt x="781" y="4988"/>
                  </a:cubicBezTo>
                  <a:cubicBezTo>
                    <a:pt x="832" y="4812"/>
                    <a:pt x="1015" y="4670"/>
                    <a:pt x="1184" y="4670"/>
                  </a:cubicBezTo>
                  <a:cubicBezTo>
                    <a:pt x="1197" y="4670"/>
                    <a:pt x="1210" y="4671"/>
                    <a:pt x="1223" y="4673"/>
                  </a:cubicBezTo>
                  <a:cubicBezTo>
                    <a:pt x="1241" y="4675"/>
                    <a:pt x="1259" y="4676"/>
                    <a:pt x="1277" y="4676"/>
                  </a:cubicBezTo>
                  <a:cubicBezTo>
                    <a:pt x="1458" y="4676"/>
                    <a:pt x="1619" y="4541"/>
                    <a:pt x="1652" y="4351"/>
                  </a:cubicBezTo>
                  <a:cubicBezTo>
                    <a:pt x="1681" y="4148"/>
                    <a:pt x="1538" y="3952"/>
                    <a:pt x="1330" y="3922"/>
                  </a:cubicBezTo>
                  <a:cubicBezTo>
                    <a:pt x="1281" y="3915"/>
                    <a:pt x="1233" y="3912"/>
                    <a:pt x="1184" y="3912"/>
                  </a:cubicBezTo>
                  <a:cubicBezTo>
                    <a:pt x="685" y="3912"/>
                    <a:pt x="207" y="4263"/>
                    <a:pt x="55" y="4774"/>
                  </a:cubicBezTo>
                  <a:cubicBezTo>
                    <a:pt x="19" y="4887"/>
                    <a:pt x="0" y="5006"/>
                    <a:pt x="0" y="5126"/>
                  </a:cubicBezTo>
                  <a:cubicBezTo>
                    <a:pt x="0" y="5513"/>
                    <a:pt x="173" y="5912"/>
                    <a:pt x="472" y="6185"/>
                  </a:cubicBezTo>
                  <a:cubicBezTo>
                    <a:pt x="789" y="6475"/>
                    <a:pt x="1231" y="6635"/>
                    <a:pt x="1696" y="6635"/>
                  </a:cubicBezTo>
                  <a:cubicBezTo>
                    <a:pt x="1729" y="6635"/>
                    <a:pt x="1762" y="6634"/>
                    <a:pt x="1795" y="6633"/>
                  </a:cubicBezTo>
                  <a:cubicBezTo>
                    <a:pt x="2200" y="6609"/>
                    <a:pt x="2617" y="6471"/>
                    <a:pt x="3033" y="6221"/>
                  </a:cubicBezTo>
                  <a:cubicBezTo>
                    <a:pt x="4625" y="5274"/>
                    <a:pt x="5315" y="3326"/>
                    <a:pt x="4677" y="1593"/>
                  </a:cubicBezTo>
                  <a:cubicBezTo>
                    <a:pt x="4476" y="1051"/>
                    <a:pt x="4183" y="639"/>
                    <a:pt x="3802" y="359"/>
                  </a:cubicBezTo>
                  <a:cubicBezTo>
                    <a:pt x="3483" y="122"/>
                    <a:pt x="3109" y="1"/>
                    <a:pt x="2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3"/>
            <p:cNvSpPr/>
            <p:nvPr/>
          </p:nvSpPr>
          <p:spPr>
            <a:xfrm>
              <a:off x="7761975" y="5016613"/>
              <a:ext cx="118363" cy="49978"/>
            </a:xfrm>
            <a:custGeom>
              <a:avLst/>
              <a:gdLst/>
              <a:ahLst/>
              <a:cxnLst/>
              <a:rect l="l" t="t" r="r" b="b"/>
              <a:pathLst>
                <a:path w="4559" h="1925" extrusionOk="0">
                  <a:moveTo>
                    <a:pt x="2366" y="1"/>
                  </a:moveTo>
                  <a:cubicBezTo>
                    <a:pt x="2022" y="1"/>
                    <a:pt x="1681" y="92"/>
                    <a:pt x="1413" y="305"/>
                  </a:cubicBezTo>
                  <a:cubicBezTo>
                    <a:pt x="1180" y="489"/>
                    <a:pt x="1026" y="758"/>
                    <a:pt x="811" y="965"/>
                  </a:cubicBezTo>
                  <a:cubicBezTo>
                    <a:pt x="645" y="1126"/>
                    <a:pt x="419" y="1260"/>
                    <a:pt x="195" y="1260"/>
                  </a:cubicBezTo>
                  <a:cubicBezTo>
                    <a:pt x="130" y="1260"/>
                    <a:pt x="64" y="1248"/>
                    <a:pt x="0" y="1222"/>
                  </a:cubicBezTo>
                  <a:lnTo>
                    <a:pt x="0" y="1222"/>
                  </a:lnTo>
                  <a:cubicBezTo>
                    <a:pt x="533" y="1567"/>
                    <a:pt x="1130" y="1924"/>
                    <a:pt x="1743" y="1924"/>
                  </a:cubicBezTo>
                  <a:cubicBezTo>
                    <a:pt x="1851" y="1924"/>
                    <a:pt x="1959" y="1913"/>
                    <a:pt x="2068" y="1889"/>
                  </a:cubicBezTo>
                  <a:cubicBezTo>
                    <a:pt x="2527" y="1787"/>
                    <a:pt x="2896" y="1466"/>
                    <a:pt x="3272" y="1192"/>
                  </a:cubicBezTo>
                  <a:cubicBezTo>
                    <a:pt x="3606" y="947"/>
                    <a:pt x="3999" y="717"/>
                    <a:pt x="4409" y="717"/>
                  </a:cubicBezTo>
                  <a:cubicBezTo>
                    <a:pt x="4459" y="717"/>
                    <a:pt x="4509" y="721"/>
                    <a:pt x="4559" y="728"/>
                  </a:cubicBezTo>
                  <a:lnTo>
                    <a:pt x="4088" y="596"/>
                  </a:lnTo>
                  <a:cubicBezTo>
                    <a:pt x="3671" y="370"/>
                    <a:pt x="3242" y="143"/>
                    <a:pt x="2777" y="43"/>
                  </a:cubicBezTo>
                  <a:cubicBezTo>
                    <a:pt x="2643" y="15"/>
                    <a:pt x="2504" y="1"/>
                    <a:pt x="2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3"/>
            <p:cNvSpPr/>
            <p:nvPr/>
          </p:nvSpPr>
          <p:spPr>
            <a:xfrm>
              <a:off x="7518525" y="4909232"/>
              <a:ext cx="107043" cy="58338"/>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3"/>
            <p:cNvSpPr/>
            <p:nvPr/>
          </p:nvSpPr>
          <p:spPr>
            <a:xfrm rot="10800000">
              <a:off x="5483391" y="4803625"/>
              <a:ext cx="763784" cy="254023"/>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3"/>
            <p:cNvSpPr/>
            <p:nvPr/>
          </p:nvSpPr>
          <p:spPr>
            <a:xfrm rot="10800000">
              <a:off x="5228608" y="4546270"/>
              <a:ext cx="1144505" cy="274839"/>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23"/>
            <p:cNvSpPr/>
            <p:nvPr/>
          </p:nvSpPr>
          <p:spPr>
            <a:xfrm rot="10800000">
              <a:off x="6121744" y="4741170"/>
              <a:ext cx="107043" cy="58338"/>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3"/>
            <p:cNvSpPr/>
            <p:nvPr/>
          </p:nvSpPr>
          <p:spPr>
            <a:xfrm rot="10800000" flipH="1">
              <a:off x="8609287" y="695025"/>
              <a:ext cx="412129" cy="1072796"/>
            </a:xfrm>
            <a:custGeom>
              <a:avLst/>
              <a:gdLst/>
              <a:ahLst/>
              <a:cxnLst/>
              <a:rect l="l" t="t" r="r" b="b"/>
              <a:pathLst>
                <a:path w="15874" h="41321" extrusionOk="0">
                  <a:moveTo>
                    <a:pt x="7514" y="1"/>
                  </a:moveTo>
                  <a:cubicBezTo>
                    <a:pt x="7466" y="1"/>
                    <a:pt x="7421" y="45"/>
                    <a:pt x="7454" y="95"/>
                  </a:cubicBezTo>
                  <a:cubicBezTo>
                    <a:pt x="8664" y="1869"/>
                    <a:pt x="10010" y="3842"/>
                    <a:pt x="10551" y="5944"/>
                  </a:cubicBezTo>
                  <a:cubicBezTo>
                    <a:pt x="11274" y="8740"/>
                    <a:pt x="10237" y="10884"/>
                    <a:pt x="8931" y="13249"/>
                  </a:cubicBezTo>
                  <a:cubicBezTo>
                    <a:pt x="6971" y="16782"/>
                    <a:pt x="4886" y="20273"/>
                    <a:pt x="3254" y="23973"/>
                  </a:cubicBezTo>
                  <a:cubicBezTo>
                    <a:pt x="1026" y="29013"/>
                    <a:pt x="1" y="35924"/>
                    <a:pt x="4928" y="39809"/>
                  </a:cubicBezTo>
                  <a:cubicBezTo>
                    <a:pt x="6220" y="40824"/>
                    <a:pt x="7829" y="41321"/>
                    <a:pt x="9405" y="41321"/>
                  </a:cubicBezTo>
                  <a:cubicBezTo>
                    <a:pt x="12414" y="41321"/>
                    <a:pt x="15300" y="39509"/>
                    <a:pt x="15616" y="36037"/>
                  </a:cubicBezTo>
                  <a:cubicBezTo>
                    <a:pt x="15874" y="33216"/>
                    <a:pt x="13411" y="28821"/>
                    <a:pt x="10507" y="28821"/>
                  </a:cubicBezTo>
                  <a:cubicBezTo>
                    <a:pt x="9725" y="28821"/>
                    <a:pt x="8911" y="29140"/>
                    <a:pt x="8109" y="29894"/>
                  </a:cubicBezTo>
                  <a:cubicBezTo>
                    <a:pt x="7626" y="30351"/>
                    <a:pt x="8083" y="30995"/>
                    <a:pt x="8606" y="30995"/>
                  </a:cubicBezTo>
                  <a:cubicBezTo>
                    <a:pt x="8753" y="30995"/>
                    <a:pt x="8906" y="30944"/>
                    <a:pt x="9044" y="30824"/>
                  </a:cubicBezTo>
                  <a:cubicBezTo>
                    <a:pt x="9570" y="30365"/>
                    <a:pt x="10082" y="30175"/>
                    <a:pt x="10568" y="30175"/>
                  </a:cubicBezTo>
                  <a:cubicBezTo>
                    <a:pt x="12346" y="30175"/>
                    <a:pt x="13760" y="32728"/>
                    <a:pt x="14097" y="34005"/>
                  </a:cubicBezTo>
                  <a:cubicBezTo>
                    <a:pt x="14549" y="35721"/>
                    <a:pt x="14228" y="37580"/>
                    <a:pt x="12869" y="38808"/>
                  </a:cubicBezTo>
                  <a:cubicBezTo>
                    <a:pt x="11888" y="39689"/>
                    <a:pt x="10741" y="40070"/>
                    <a:pt x="9587" y="40070"/>
                  </a:cubicBezTo>
                  <a:cubicBezTo>
                    <a:pt x="7504" y="40070"/>
                    <a:pt x="5397" y="38831"/>
                    <a:pt x="4189" y="37056"/>
                  </a:cubicBezTo>
                  <a:cubicBezTo>
                    <a:pt x="1026" y="32404"/>
                    <a:pt x="3415" y="26470"/>
                    <a:pt x="5583" y="21989"/>
                  </a:cubicBezTo>
                  <a:cubicBezTo>
                    <a:pt x="7449" y="18147"/>
                    <a:pt x="10117" y="14017"/>
                    <a:pt x="11040" y="9805"/>
                  </a:cubicBezTo>
                  <a:cubicBezTo>
                    <a:pt x="11863" y="6040"/>
                    <a:pt x="9742" y="2906"/>
                    <a:pt x="7573" y="29"/>
                  </a:cubicBezTo>
                  <a:cubicBezTo>
                    <a:pt x="7557" y="9"/>
                    <a:pt x="7535" y="1"/>
                    <a:pt x="7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3"/>
            <p:cNvSpPr/>
            <p:nvPr/>
          </p:nvSpPr>
          <p:spPr>
            <a:xfrm rot="10800000" flipH="1">
              <a:off x="8477346" y="1295615"/>
              <a:ext cx="408079" cy="462133"/>
            </a:xfrm>
            <a:custGeom>
              <a:avLst/>
              <a:gdLst/>
              <a:ahLst/>
              <a:cxnLst/>
              <a:rect l="l" t="t" r="r" b="b"/>
              <a:pathLst>
                <a:path w="15718" h="17800" extrusionOk="0">
                  <a:moveTo>
                    <a:pt x="11924" y="1"/>
                  </a:moveTo>
                  <a:cubicBezTo>
                    <a:pt x="11889" y="1"/>
                    <a:pt x="11854" y="37"/>
                    <a:pt x="11874" y="81"/>
                  </a:cubicBezTo>
                  <a:cubicBezTo>
                    <a:pt x="14085" y="4615"/>
                    <a:pt x="15097" y="8702"/>
                    <a:pt x="11505" y="12884"/>
                  </a:cubicBezTo>
                  <a:cubicBezTo>
                    <a:pt x="10272" y="14314"/>
                    <a:pt x="8497" y="16018"/>
                    <a:pt x="6554" y="16442"/>
                  </a:cubicBezTo>
                  <a:cubicBezTo>
                    <a:pt x="6317" y="16494"/>
                    <a:pt x="6072" y="16520"/>
                    <a:pt x="5825" y="16520"/>
                  </a:cubicBezTo>
                  <a:cubicBezTo>
                    <a:pt x="4591" y="16520"/>
                    <a:pt x="3306" y="15883"/>
                    <a:pt x="2670" y="14822"/>
                  </a:cubicBezTo>
                  <a:cubicBezTo>
                    <a:pt x="1380" y="12682"/>
                    <a:pt x="2636" y="10724"/>
                    <a:pt x="4484" y="10724"/>
                  </a:cubicBezTo>
                  <a:cubicBezTo>
                    <a:pt x="5162" y="10724"/>
                    <a:pt x="5920" y="10988"/>
                    <a:pt x="6661" y="11605"/>
                  </a:cubicBezTo>
                  <a:cubicBezTo>
                    <a:pt x="6749" y="11676"/>
                    <a:pt x="6850" y="11709"/>
                    <a:pt x="6947" y="11709"/>
                  </a:cubicBezTo>
                  <a:cubicBezTo>
                    <a:pt x="7187" y="11709"/>
                    <a:pt x="7405" y="11509"/>
                    <a:pt x="7340" y="11217"/>
                  </a:cubicBezTo>
                  <a:cubicBezTo>
                    <a:pt x="7033" y="9819"/>
                    <a:pt x="5913" y="9213"/>
                    <a:pt x="4701" y="9213"/>
                  </a:cubicBezTo>
                  <a:cubicBezTo>
                    <a:pt x="3330" y="9213"/>
                    <a:pt x="1840" y="9987"/>
                    <a:pt x="1271" y="11264"/>
                  </a:cubicBezTo>
                  <a:cubicBezTo>
                    <a:pt x="1" y="14112"/>
                    <a:pt x="2385" y="17646"/>
                    <a:pt x="5434" y="17794"/>
                  </a:cubicBezTo>
                  <a:cubicBezTo>
                    <a:pt x="5510" y="17798"/>
                    <a:pt x="5585" y="17800"/>
                    <a:pt x="5660" y="17800"/>
                  </a:cubicBezTo>
                  <a:cubicBezTo>
                    <a:pt x="9263" y="17800"/>
                    <a:pt x="12480" y="13654"/>
                    <a:pt x="13846" y="10775"/>
                  </a:cubicBezTo>
                  <a:cubicBezTo>
                    <a:pt x="15718" y="6843"/>
                    <a:pt x="14181" y="3424"/>
                    <a:pt x="11970" y="28"/>
                  </a:cubicBezTo>
                  <a:cubicBezTo>
                    <a:pt x="11959" y="9"/>
                    <a:pt x="11941" y="1"/>
                    <a:pt x="119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3"/>
            <p:cNvSpPr/>
            <p:nvPr/>
          </p:nvSpPr>
          <p:spPr>
            <a:xfrm rot="10800000" flipH="1">
              <a:off x="8537839" y="1391625"/>
              <a:ext cx="147727" cy="124828"/>
            </a:xfrm>
            <a:custGeom>
              <a:avLst/>
              <a:gdLst/>
              <a:ahLst/>
              <a:cxnLst/>
              <a:rect l="l" t="t" r="r" b="b"/>
              <a:pathLst>
                <a:path w="5690" h="4808" extrusionOk="0">
                  <a:moveTo>
                    <a:pt x="2347" y="0"/>
                  </a:moveTo>
                  <a:cubicBezTo>
                    <a:pt x="2116" y="0"/>
                    <a:pt x="1864" y="13"/>
                    <a:pt x="1586" y="40"/>
                  </a:cubicBezTo>
                  <a:lnTo>
                    <a:pt x="0" y="1690"/>
                  </a:lnTo>
                  <a:cubicBezTo>
                    <a:pt x="6" y="2102"/>
                    <a:pt x="328" y="2482"/>
                    <a:pt x="728" y="2566"/>
                  </a:cubicBezTo>
                  <a:cubicBezTo>
                    <a:pt x="785" y="2578"/>
                    <a:pt x="843" y="2584"/>
                    <a:pt x="902" y="2584"/>
                  </a:cubicBezTo>
                  <a:cubicBezTo>
                    <a:pt x="1254" y="2584"/>
                    <a:pt x="1603" y="2376"/>
                    <a:pt x="1752" y="2053"/>
                  </a:cubicBezTo>
                  <a:cubicBezTo>
                    <a:pt x="1782" y="2548"/>
                    <a:pt x="1895" y="3073"/>
                    <a:pt x="2265" y="3400"/>
                  </a:cubicBezTo>
                  <a:cubicBezTo>
                    <a:pt x="2432" y="3548"/>
                    <a:pt x="2663" y="3625"/>
                    <a:pt x="2885" y="3625"/>
                  </a:cubicBezTo>
                  <a:cubicBezTo>
                    <a:pt x="3155" y="3625"/>
                    <a:pt x="3413" y="3511"/>
                    <a:pt x="3528" y="3269"/>
                  </a:cubicBezTo>
                  <a:cubicBezTo>
                    <a:pt x="3611" y="3686"/>
                    <a:pt x="3701" y="4126"/>
                    <a:pt x="3974" y="4455"/>
                  </a:cubicBezTo>
                  <a:cubicBezTo>
                    <a:pt x="4156" y="4668"/>
                    <a:pt x="4441" y="4808"/>
                    <a:pt x="4712" y="4808"/>
                  </a:cubicBezTo>
                  <a:cubicBezTo>
                    <a:pt x="4857" y="4808"/>
                    <a:pt x="4999" y="4767"/>
                    <a:pt x="5118" y="4675"/>
                  </a:cubicBezTo>
                  <a:cubicBezTo>
                    <a:pt x="5303" y="4527"/>
                    <a:pt x="5392" y="4288"/>
                    <a:pt x="5446" y="4062"/>
                  </a:cubicBezTo>
                  <a:cubicBezTo>
                    <a:pt x="5690" y="3037"/>
                    <a:pt x="5434" y="1910"/>
                    <a:pt x="4779" y="1088"/>
                  </a:cubicBezTo>
                  <a:cubicBezTo>
                    <a:pt x="4225" y="393"/>
                    <a:pt x="3611" y="0"/>
                    <a:pt x="23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3"/>
            <p:cNvSpPr/>
            <p:nvPr/>
          </p:nvSpPr>
          <p:spPr>
            <a:xfrm rot="10800000" flipH="1">
              <a:off x="8774045" y="809182"/>
              <a:ext cx="140457" cy="209206"/>
            </a:xfrm>
            <a:custGeom>
              <a:avLst/>
              <a:gdLst/>
              <a:ahLst/>
              <a:cxnLst/>
              <a:rect l="l" t="t" r="r" b="b"/>
              <a:pathLst>
                <a:path w="5410" h="8058" extrusionOk="0">
                  <a:moveTo>
                    <a:pt x="4053" y="0"/>
                  </a:moveTo>
                  <a:cubicBezTo>
                    <a:pt x="2869" y="0"/>
                    <a:pt x="2014" y="601"/>
                    <a:pt x="1161" y="1583"/>
                  </a:cubicBezTo>
                  <a:cubicBezTo>
                    <a:pt x="554" y="2286"/>
                    <a:pt x="185" y="3192"/>
                    <a:pt x="95" y="4121"/>
                  </a:cubicBezTo>
                  <a:cubicBezTo>
                    <a:pt x="0" y="5182"/>
                    <a:pt x="316" y="6128"/>
                    <a:pt x="894" y="7016"/>
                  </a:cubicBezTo>
                  <a:cubicBezTo>
                    <a:pt x="1150" y="7398"/>
                    <a:pt x="1472" y="7743"/>
                    <a:pt x="1882" y="7951"/>
                  </a:cubicBezTo>
                  <a:cubicBezTo>
                    <a:pt x="1992" y="8010"/>
                    <a:pt x="2120" y="8058"/>
                    <a:pt x="2241" y="8058"/>
                  </a:cubicBezTo>
                  <a:cubicBezTo>
                    <a:pt x="2317" y="8058"/>
                    <a:pt x="2390" y="8039"/>
                    <a:pt x="2454" y="7993"/>
                  </a:cubicBezTo>
                  <a:cubicBezTo>
                    <a:pt x="2663" y="7844"/>
                    <a:pt x="2621" y="7528"/>
                    <a:pt x="2585" y="7272"/>
                  </a:cubicBezTo>
                  <a:cubicBezTo>
                    <a:pt x="2538" y="6956"/>
                    <a:pt x="2533" y="6640"/>
                    <a:pt x="2574" y="6326"/>
                  </a:cubicBezTo>
                  <a:cubicBezTo>
                    <a:pt x="2591" y="6200"/>
                    <a:pt x="2591" y="5974"/>
                    <a:pt x="2663" y="5861"/>
                  </a:cubicBezTo>
                  <a:cubicBezTo>
                    <a:pt x="2705" y="5796"/>
                    <a:pt x="2733" y="5771"/>
                    <a:pt x="2761" y="5771"/>
                  </a:cubicBezTo>
                  <a:cubicBezTo>
                    <a:pt x="2800" y="5771"/>
                    <a:pt x="2840" y="5818"/>
                    <a:pt x="2919" y="5867"/>
                  </a:cubicBezTo>
                  <a:cubicBezTo>
                    <a:pt x="3041" y="5941"/>
                    <a:pt x="3179" y="5978"/>
                    <a:pt x="3313" y="5978"/>
                  </a:cubicBezTo>
                  <a:cubicBezTo>
                    <a:pt x="3578" y="5978"/>
                    <a:pt x="3827" y="5831"/>
                    <a:pt x="3914" y="5526"/>
                  </a:cubicBezTo>
                  <a:cubicBezTo>
                    <a:pt x="4170" y="4646"/>
                    <a:pt x="4117" y="3681"/>
                    <a:pt x="3724" y="2834"/>
                  </a:cubicBezTo>
                  <a:lnTo>
                    <a:pt x="3724" y="2834"/>
                  </a:lnTo>
                  <a:cubicBezTo>
                    <a:pt x="3944" y="2900"/>
                    <a:pt x="4164" y="2994"/>
                    <a:pt x="4361" y="3120"/>
                  </a:cubicBezTo>
                  <a:cubicBezTo>
                    <a:pt x="4461" y="3183"/>
                    <a:pt x="4570" y="3211"/>
                    <a:pt x="4678" y="3211"/>
                  </a:cubicBezTo>
                  <a:cubicBezTo>
                    <a:pt x="4982" y="3211"/>
                    <a:pt x="5278" y="2985"/>
                    <a:pt x="5326" y="2655"/>
                  </a:cubicBezTo>
                  <a:cubicBezTo>
                    <a:pt x="5409" y="2113"/>
                    <a:pt x="5379" y="1553"/>
                    <a:pt x="5195" y="1041"/>
                  </a:cubicBezTo>
                  <a:lnTo>
                    <a:pt x="4599" y="40"/>
                  </a:lnTo>
                  <a:cubicBezTo>
                    <a:pt x="4409" y="13"/>
                    <a:pt x="4227" y="0"/>
                    <a:pt x="40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3"/>
            <p:cNvSpPr/>
            <p:nvPr/>
          </p:nvSpPr>
          <p:spPr>
            <a:xfrm rot="10800000" flipH="1">
              <a:off x="8830644" y="1072078"/>
              <a:ext cx="152530" cy="351480"/>
            </a:xfrm>
            <a:custGeom>
              <a:avLst/>
              <a:gdLst/>
              <a:ahLst/>
              <a:cxnLst/>
              <a:rect l="l" t="t" r="r" b="b"/>
              <a:pathLst>
                <a:path w="5875" h="13538" extrusionOk="0">
                  <a:moveTo>
                    <a:pt x="1180" y="1"/>
                  </a:moveTo>
                  <a:lnTo>
                    <a:pt x="1" y="2104"/>
                  </a:lnTo>
                  <a:cubicBezTo>
                    <a:pt x="840" y="2778"/>
                    <a:pt x="1203" y="3897"/>
                    <a:pt x="1258" y="4969"/>
                  </a:cubicBezTo>
                  <a:cubicBezTo>
                    <a:pt x="1305" y="6042"/>
                    <a:pt x="1096" y="7109"/>
                    <a:pt x="1007" y="8181"/>
                  </a:cubicBezTo>
                  <a:cubicBezTo>
                    <a:pt x="924" y="9253"/>
                    <a:pt x="972" y="10379"/>
                    <a:pt x="1496" y="11321"/>
                  </a:cubicBezTo>
                  <a:cubicBezTo>
                    <a:pt x="1997" y="12215"/>
                    <a:pt x="2789" y="12952"/>
                    <a:pt x="3628" y="13537"/>
                  </a:cubicBezTo>
                  <a:cubicBezTo>
                    <a:pt x="3510" y="12083"/>
                    <a:pt x="5047" y="11058"/>
                    <a:pt x="5493" y="9677"/>
                  </a:cubicBezTo>
                  <a:cubicBezTo>
                    <a:pt x="5875" y="8503"/>
                    <a:pt x="5416" y="7210"/>
                    <a:pt x="4714" y="6203"/>
                  </a:cubicBezTo>
                  <a:cubicBezTo>
                    <a:pt x="4010" y="5195"/>
                    <a:pt x="3075" y="4368"/>
                    <a:pt x="2324" y="3397"/>
                  </a:cubicBezTo>
                  <a:cubicBezTo>
                    <a:pt x="1568" y="2426"/>
                    <a:pt x="989" y="1216"/>
                    <a:pt x="1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3"/>
            <p:cNvSpPr/>
            <p:nvPr/>
          </p:nvSpPr>
          <p:spPr>
            <a:xfrm rot="10800000" flipH="1">
              <a:off x="8589348" y="1062368"/>
              <a:ext cx="143547" cy="160578"/>
            </a:xfrm>
            <a:custGeom>
              <a:avLst/>
              <a:gdLst/>
              <a:ahLst/>
              <a:cxnLst/>
              <a:rect l="l" t="t" r="r" b="b"/>
              <a:pathLst>
                <a:path w="5529" h="6185" extrusionOk="0">
                  <a:moveTo>
                    <a:pt x="5529" y="1"/>
                  </a:moveTo>
                  <a:lnTo>
                    <a:pt x="5529" y="1"/>
                  </a:lnTo>
                  <a:cubicBezTo>
                    <a:pt x="4469" y="1365"/>
                    <a:pt x="2454" y="1628"/>
                    <a:pt x="1233" y="2849"/>
                  </a:cubicBezTo>
                  <a:cubicBezTo>
                    <a:pt x="375" y="3701"/>
                    <a:pt x="1" y="5005"/>
                    <a:pt x="268" y="6185"/>
                  </a:cubicBezTo>
                  <a:cubicBezTo>
                    <a:pt x="400" y="5876"/>
                    <a:pt x="703" y="5679"/>
                    <a:pt x="1019" y="5560"/>
                  </a:cubicBezTo>
                  <a:cubicBezTo>
                    <a:pt x="1335" y="5447"/>
                    <a:pt x="1675" y="5398"/>
                    <a:pt x="1990" y="5285"/>
                  </a:cubicBezTo>
                  <a:cubicBezTo>
                    <a:pt x="2943" y="4934"/>
                    <a:pt x="3557" y="4023"/>
                    <a:pt x="4106" y="3165"/>
                  </a:cubicBezTo>
                  <a:cubicBezTo>
                    <a:pt x="4522" y="2521"/>
                    <a:pt x="4939" y="1872"/>
                    <a:pt x="5357" y="1222"/>
                  </a:cubicBezTo>
                  <a:lnTo>
                    <a:pt x="55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23"/>
            <p:cNvSpPr/>
            <p:nvPr/>
          </p:nvSpPr>
          <p:spPr>
            <a:xfrm rot="10800000" flipH="1">
              <a:off x="8703661" y="1489140"/>
              <a:ext cx="144326" cy="125736"/>
            </a:xfrm>
            <a:custGeom>
              <a:avLst/>
              <a:gdLst/>
              <a:ahLst/>
              <a:cxnLst/>
              <a:rect l="l" t="t" r="r" b="b"/>
              <a:pathLst>
                <a:path w="5559" h="4843" extrusionOk="0">
                  <a:moveTo>
                    <a:pt x="5071" y="0"/>
                  </a:moveTo>
                  <a:lnTo>
                    <a:pt x="5129" y="190"/>
                  </a:lnTo>
                  <a:lnTo>
                    <a:pt x="5129" y="190"/>
                  </a:lnTo>
                  <a:cubicBezTo>
                    <a:pt x="5119" y="123"/>
                    <a:pt x="5100" y="60"/>
                    <a:pt x="5071" y="0"/>
                  </a:cubicBezTo>
                  <a:close/>
                  <a:moveTo>
                    <a:pt x="5129" y="190"/>
                  </a:moveTo>
                  <a:cubicBezTo>
                    <a:pt x="5207" y="684"/>
                    <a:pt x="4805" y="1338"/>
                    <a:pt x="4386" y="1585"/>
                  </a:cubicBezTo>
                  <a:cubicBezTo>
                    <a:pt x="3902" y="1865"/>
                    <a:pt x="3319" y="1889"/>
                    <a:pt x="2764" y="1906"/>
                  </a:cubicBezTo>
                  <a:cubicBezTo>
                    <a:pt x="2211" y="1925"/>
                    <a:pt x="1626" y="1955"/>
                    <a:pt x="1150" y="2241"/>
                  </a:cubicBezTo>
                  <a:cubicBezTo>
                    <a:pt x="333" y="2723"/>
                    <a:pt x="96" y="3778"/>
                    <a:pt x="0" y="4725"/>
                  </a:cubicBezTo>
                  <a:cubicBezTo>
                    <a:pt x="197" y="4556"/>
                    <a:pt x="453" y="4496"/>
                    <a:pt x="714" y="4496"/>
                  </a:cubicBezTo>
                  <a:cubicBezTo>
                    <a:pt x="832" y="4496"/>
                    <a:pt x="951" y="4508"/>
                    <a:pt x="1067" y="4529"/>
                  </a:cubicBezTo>
                  <a:cubicBezTo>
                    <a:pt x="1430" y="4600"/>
                    <a:pt x="1782" y="4749"/>
                    <a:pt x="2145" y="4815"/>
                  </a:cubicBezTo>
                  <a:cubicBezTo>
                    <a:pt x="2265" y="4834"/>
                    <a:pt x="2385" y="4843"/>
                    <a:pt x="2505" y="4843"/>
                  </a:cubicBezTo>
                  <a:cubicBezTo>
                    <a:pt x="3358" y="4843"/>
                    <a:pt x="4197" y="4379"/>
                    <a:pt x="4724" y="3699"/>
                  </a:cubicBezTo>
                  <a:cubicBezTo>
                    <a:pt x="5321" y="2926"/>
                    <a:pt x="5558" y="1883"/>
                    <a:pt x="5356" y="924"/>
                  </a:cubicBezTo>
                  <a:lnTo>
                    <a:pt x="5129" y="19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3"/>
            <p:cNvSpPr/>
            <p:nvPr/>
          </p:nvSpPr>
          <p:spPr>
            <a:xfrm rot="10800000" flipH="1">
              <a:off x="8587894" y="1551943"/>
              <a:ext cx="412129" cy="1072978"/>
            </a:xfrm>
            <a:custGeom>
              <a:avLst/>
              <a:gdLst/>
              <a:ahLst/>
              <a:cxnLst/>
              <a:rect l="l" t="t" r="r" b="b"/>
              <a:pathLst>
                <a:path w="15874" h="41328" extrusionOk="0">
                  <a:moveTo>
                    <a:pt x="6469" y="1"/>
                  </a:moveTo>
                  <a:cubicBezTo>
                    <a:pt x="3461" y="1"/>
                    <a:pt x="576" y="1813"/>
                    <a:pt x="258" y="5284"/>
                  </a:cubicBezTo>
                  <a:cubicBezTo>
                    <a:pt x="0" y="8107"/>
                    <a:pt x="2465" y="12504"/>
                    <a:pt x="5370" y="12504"/>
                  </a:cubicBezTo>
                  <a:cubicBezTo>
                    <a:pt x="6151" y="12504"/>
                    <a:pt x="6964" y="12186"/>
                    <a:pt x="7765" y="11433"/>
                  </a:cubicBezTo>
                  <a:cubicBezTo>
                    <a:pt x="8249" y="10974"/>
                    <a:pt x="7794" y="10330"/>
                    <a:pt x="7271" y="10330"/>
                  </a:cubicBezTo>
                  <a:cubicBezTo>
                    <a:pt x="7123" y="10330"/>
                    <a:pt x="6969" y="10381"/>
                    <a:pt x="6830" y="10503"/>
                  </a:cubicBezTo>
                  <a:cubicBezTo>
                    <a:pt x="6305" y="10961"/>
                    <a:pt x="5793" y="11150"/>
                    <a:pt x="5308" y="11150"/>
                  </a:cubicBezTo>
                  <a:cubicBezTo>
                    <a:pt x="3530" y="11150"/>
                    <a:pt x="2115" y="8599"/>
                    <a:pt x="1778" y="7316"/>
                  </a:cubicBezTo>
                  <a:cubicBezTo>
                    <a:pt x="1325" y="5600"/>
                    <a:pt x="1647" y="3742"/>
                    <a:pt x="3005" y="2515"/>
                  </a:cubicBezTo>
                  <a:cubicBezTo>
                    <a:pt x="3987" y="1633"/>
                    <a:pt x="5134" y="1252"/>
                    <a:pt x="6288" y="1252"/>
                  </a:cubicBezTo>
                  <a:cubicBezTo>
                    <a:pt x="8371" y="1252"/>
                    <a:pt x="10479" y="2492"/>
                    <a:pt x="11686" y="4266"/>
                  </a:cubicBezTo>
                  <a:cubicBezTo>
                    <a:pt x="14843" y="8925"/>
                    <a:pt x="12461" y="14853"/>
                    <a:pt x="10286" y="19333"/>
                  </a:cubicBezTo>
                  <a:cubicBezTo>
                    <a:pt x="8427" y="23176"/>
                    <a:pt x="5758" y="27304"/>
                    <a:pt x="4834" y="31516"/>
                  </a:cubicBezTo>
                  <a:cubicBezTo>
                    <a:pt x="4012" y="35283"/>
                    <a:pt x="6134" y="38415"/>
                    <a:pt x="8301" y="41299"/>
                  </a:cubicBezTo>
                  <a:cubicBezTo>
                    <a:pt x="8316" y="41319"/>
                    <a:pt x="8337" y="41328"/>
                    <a:pt x="8357" y="41328"/>
                  </a:cubicBezTo>
                  <a:cubicBezTo>
                    <a:pt x="8404" y="41328"/>
                    <a:pt x="8449" y="41283"/>
                    <a:pt x="8416" y="41234"/>
                  </a:cubicBezTo>
                  <a:cubicBezTo>
                    <a:pt x="7206" y="39452"/>
                    <a:pt x="5865" y="37480"/>
                    <a:pt x="5323" y="35377"/>
                  </a:cubicBezTo>
                  <a:cubicBezTo>
                    <a:pt x="4602" y="32589"/>
                    <a:pt x="5639" y="30438"/>
                    <a:pt x="6943" y="28073"/>
                  </a:cubicBezTo>
                  <a:cubicBezTo>
                    <a:pt x="8903" y="24540"/>
                    <a:pt x="10989" y="21056"/>
                    <a:pt x="12621" y="17349"/>
                  </a:cubicBezTo>
                  <a:cubicBezTo>
                    <a:pt x="14843" y="12309"/>
                    <a:pt x="15874" y="5399"/>
                    <a:pt x="10946" y="1514"/>
                  </a:cubicBezTo>
                  <a:cubicBezTo>
                    <a:pt x="9654" y="498"/>
                    <a:pt x="8045" y="1"/>
                    <a:pt x="64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3"/>
            <p:cNvSpPr/>
            <p:nvPr/>
          </p:nvSpPr>
          <p:spPr>
            <a:xfrm rot="10800000" flipH="1">
              <a:off x="8723912" y="1562172"/>
              <a:ext cx="408053" cy="462133"/>
            </a:xfrm>
            <a:custGeom>
              <a:avLst/>
              <a:gdLst/>
              <a:ahLst/>
              <a:cxnLst/>
              <a:rect l="l" t="t" r="r" b="b"/>
              <a:pathLst>
                <a:path w="15717" h="17800" extrusionOk="0">
                  <a:moveTo>
                    <a:pt x="10057" y="1"/>
                  </a:moveTo>
                  <a:cubicBezTo>
                    <a:pt x="6455" y="1"/>
                    <a:pt x="3237" y="4147"/>
                    <a:pt x="1871" y="7024"/>
                  </a:cubicBezTo>
                  <a:cubicBezTo>
                    <a:pt x="1" y="10956"/>
                    <a:pt x="1538" y="14376"/>
                    <a:pt x="3749" y="17772"/>
                  </a:cubicBezTo>
                  <a:cubicBezTo>
                    <a:pt x="3760" y="17791"/>
                    <a:pt x="3777" y="17799"/>
                    <a:pt x="3793" y="17799"/>
                  </a:cubicBezTo>
                  <a:cubicBezTo>
                    <a:pt x="3829" y="17799"/>
                    <a:pt x="3863" y="17763"/>
                    <a:pt x="3843" y="17718"/>
                  </a:cubicBezTo>
                  <a:cubicBezTo>
                    <a:pt x="1632" y="13185"/>
                    <a:pt x="614" y="9103"/>
                    <a:pt x="4213" y="4921"/>
                  </a:cubicBezTo>
                  <a:cubicBezTo>
                    <a:pt x="5446" y="3485"/>
                    <a:pt x="7222" y="1782"/>
                    <a:pt x="9158" y="1359"/>
                  </a:cubicBezTo>
                  <a:cubicBezTo>
                    <a:pt x="9396" y="1306"/>
                    <a:pt x="9643" y="1281"/>
                    <a:pt x="9891" y="1281"/>
                  </a:cubicBezTo>
                  <a:cubicBezTo>
                    <a:pt x="11128" y="1281"/>
                    <a:pt x="12412" y="1916"/>
                    <a:pt x="13048" y="2979"/>
                  </a:cubicBezTo>
                  <a:cubicBezTo>
                    <a:pt x="14337" y="5122"/>
                    <a:pt x="13082" y="7077"/>
                    <a:pt x="11236" y="7077"/>
                  </a:cubicBezTo>
                  <a:cubicBezTo>
                    <a:pt x="10557" y="7077"/>
                    <a:pt x="9798" y="6813"/>
                    <a:pt x="9056" y="6196"/>
                  </a:cubicBezTo>
                  <a:cubicBezTo>
                    <a:pt x="8969" y="6124"/>
                    <a:pt x="8868" y="6091"/>
                    <a:pt x="8771" y="6091"/>
                  </a:cubicBezTo>
                  <a:cubicBezTo>
                    <a:pt x="8531" y="6091"/>
                    <a:pt x="8314" y="6290"/>
                    <a:pt x="8377" y="6584"/>
                  </a:cubicBezTo>
                  <a:cubicBezTo>
                    <a:pt x="8682" y="7983"/>
                    <a:pt x="9804" y="8590"/>
                    <a:pt x="11019" y="8590"/>
                  </a:cubicBezTo>
                  <a:cubicBezTo>
                    <a:pt x="12390" y="8590"/>
                    <a:pt x="13880" y="7818"/>
                    <a:pt x="14448" y="6542"/>
                  </a:cubicBezTo>
                  <a:cubicBezTo>
                    <a:pt x="15716" y="3688"/>
                    <a:pt x="13329" y="155"/>
                    <a:pt x="10283" y="6"/>
                  </a:cubicBezTo>
                  <a:cubicBezTo>
                    <a:pt x="10208" y="3"/>
                    <a:pt x="10132" y="1"/>
                    <a:pt x="100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3"/>
            <p:cNvSpPr/>
            <p:nvPr/>
          </p:nvSpPr>
          <p:spPr>
            <a:xfrm rot="10800000" flipH="1">
              <a:off x="8923745" y="1803468"/>
              <a:ext cx="147753" cy="124750"/>
            </a:xfrm>
            <a:custGeom>
              <a:avLst/>
              <a:gdLst/>
              <a:ahLst/>
              <a:cxnLst/>
              <a:rect l="l" t="t" r="r" b="b"/>
              <a:pathLst>
                <a:path w="5691" h="4805" extrusionOk="0">
                  <a:moveTo>
                    <a:pt x="980" y="1"/>
                  </a:moveTo>
                  <a:cubicBezTo>
                    <a:pt x="834" y="1"/>
                    <a:pt x="692" y="42"/>
                    <a:pt x="573" y="136"/>
                  </a:cubicBezTo>
                  <a:cubicBezTo>
                    <a:pt x="388" y="279"/>
                    <a:pt x="298" y="518"/>
                    <a:pt x="245" y="749"/>
                  </a:cubicBezTo>
                  <a:cubicBezTo>
                    <a:pt x="1" y="1769"/>
                    <a:pt x="251" y="2900"/>
                    <a:pt x="906" y="3716"/>
                  </a:cubicBezTo>
                  <a:cubicBezTo>
                    <a:pt x="1466" y="4412"/>
                    <a:pt x="2082" y="4805"/>
                    <a:pt x="3349" y="4805"/>
                  </a:cubicBezTo>
                  <a:cubicBezTo>
                    <a:pt x="3579" y="4805"/>
                    <a:pt x="3830" y="4792"/>
                    <a:pt x="4106" y="4766"/>
                  </a:cubicBezTo>
                  <a:lnTo>
                    <a:pt x="5690" y="3121"/>
                  </a:lnTo>
                  <a:cubicBezTo>
                    <a:pt x="5684" y="2710"/>
                    <a:pt x="5363" y="2322"/>
                    <a:pt x="4964" y="2239"/>
                  </a:cubicBezTo>
                  <a:cubicBezTo>
                    <a:pt x="4906" y="2227"/>
                    <a:pt x="4848" y="2222"/>
                    <a:pt x="4790" y="2222"/>
                  </a:cubicBezTo>
                  <a:cubicBezTo>
                    <a:pt x="4438" y="2222"/>
                    <a:pt x="4087" y="2430"/>
                    <a:pt x="3939" y="2751"/>
                  </a:cubicBezTo>
                  <a:cubicBezTo>
                    <a:pt x="3903" y="2263"/>
                    <a:pt x="3796" y="1733"/>
                    <a:pt x="3427" y="1411"/>
                  </a:cubicBezTo>
                  <a:cubicBezTo>
                    <a:pt x="3259" y="1263"/>
                    <a:pt x="3026" y="1184"/>
                    <a:pt x="2802" y="1184"/>
                  </a:cubicBezTo>
                  <a:cubicBezTo>
                    <a:pt x="2532" y="1184"/>
                    <a:pt x="2274" y="1298"/>
                    <a:pt x="2157" y="1541"/>
                  </a:cubicBezTo>
                  <a:cubicBezTo>
                    <a:pt x="2080" y="1120"/>
                    <a:pt x="1991" y="678"/>
                    <a:pt x="1711" y="350"/>
                  </a:cubicBezTo>
                  <a:cubicBezTo>
                    <a:pt x="1533" y="142"/>
                    <a:pt x="1250" y="1"/>
                    <a:pt x="9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23"/>
            <p:cNvSpPr/>
            <p:nvPr/>
          </p:nvSpPr>
          <p:spPr>
            <a:xfrm rot="10800000" flipH="1">
              <a:off x="8694808" y="2301402"/>
              <a:ext cx="140509" cy="209284"/>
            </a:xfrm>
            <a:custGeom>
              <a:avLst/>
              <a:gdLst/>
              <a:ahLst/>
              <a:cxnLst/>
              <a:rect l="l" t="t" r="r" b="b"/>
              <a:pathLst>
                <a:path w="5412" h="8061" extrusionOk="0">
                  <a:moveTo>
                    <a:pt x="3170" y="1"/>
                  </a:moveTo>
                  <a:cubicBezTo>
                    <a:pt x="3094" y="1"/>
                    <a:pt x="3021" y="19"/>
                    <a:pt x="2956" y="62"/>
                  </a:cubicBezTo>
                  <a:cubicBezTo>
                    <a:pt x="2748" y="212"/>
                    <a:pt x="2789" y="534"/>
                    <a:pt x="2825" y="784"/>
                  </a:cubicBezTo>
                  <a:cubicBezTo>
                    <a:pt x="2874" y="1099"/>
                    <a:pt x="2874" y="1415"/>
                    <a:pt x="2838" y="1731"/>
                  </a:cubicBezTo>
                  <a:cubicBezTo>
                    <a:pt x="2819" y="1857"/>
                    <a:pt x="2819" y="2083"/>
                    <a:pt x="2748" y="2196"/>
                  </a:cubicBezTo>
                  <a:cubicBezTo>
                    <a:pt x="2705" y="2261"/>
                    <a:pt x="2677" y="2285"/>
                    <a:pt x="2649" y="2285"/>
                  </a:cubicBezTo>
                  <a:cubicBezTo>
                    <a:pt x="2610" y="2285"/>
                    <a:pt x="2571" y="2240"/>
                    <a:pt x="2492" y="2196"/>
                  </a:cubicBezTo>
                  <a:cubicBezTo>
                    <a:pt x="2369" y="2121"/>
                    <a:pt x="2231" y="2084"/>
                    <a:pt x="2097" y="2084"/>
                  </a:cubicBezTo>
                  <a:cubicBezTo>
                    <a:pt x="1833" y="2084"/>
                    <a:pt x="1584" y="2229"/>
                    <a:pt x="1497" y="2529"/>
                  </a:cubicBezTo>
                  <a:cubicBezTo>
                    <a:pt x="1241" y="3411"/>
                    <a:pt x="1295" y="4382"/>
                    <a:pt x="1688" y="5223"/>
                  </a:cubicBezTo>
                  <a:cubicBezTo>
                    <a:pt x="1467" y="5163"/>
                    <a:pt x="1246" y="5061"/>
                    <a:pt x="1050" y="4937"/>
                  </a:cubicBezTo>
                  <a:cubicBezTo>
                    <a:pt x="949" y="4874"/>
                    <a:pt x="839" y="4845"/>
                    <a:pt x="730" y="4845"/>
                  </a:cubicBezTo>
                  <a:cubicBezTo>
                    <a:pt x="425" y="4845"/>
                    <a:pt x="134" y="5071"/>
                    <a:pt x="85" y="5401"/>
                  </a:cubicBezTo>
                  <a:cubicBezTo>
                    <a:pt x="1" y="5943"/>
                    <a:pt x="31" y="6504"/>
                    <a:pt x="215" y="7016"/>
                  </a:cubicBezTo>
                  <a:lnTo>
                    <a:pt x="812" y="8022"/>
                  </a:lnTo>
                  <a:cubicBezTo>
                    <a:pt x="997" y="8048"/>
                    <a:pt x="1174" y="8060"/>
                    <a:pt x="1344" y="8060"/>
                  </a:cubicBezTo>
                  <a:cubicBezTo>
                    <a:pt x="2531" y="8060"/>
                    <a:pt x="3394" y="7458"/>
                    <a:pt x="4243" y="6479"/>
                  </a:cubicBezTo>
                  <a:cubicBezTo>
                    <a:pt x="4857" y="5770"/>
                    <a:pt x="5227" y="4865"/>
                    <a:pt x="5310" y="3936"/>
                  </a:cubicBezTo>
                  <a:cubicBezTo>
                    <a:pt x="5412" y="2875"/>
                    <a:pt x="5096" y="1928"/>
                    <a:pt x="4518" y="1046"/>
                  </a:cubicBezTo>
                  <a:cubicBezTo>
                    <a:pt x="4262" y="659"/>
                    <a:pt x="3940" y="313"/>
                    <a:pt x="3528" y="105"/>
                  </a:cubicBezTo>
                  <a:cubicBezTo>
                    <a:pt x="3419" y="46"/>
                    <a:pt x="3291" y="1"/>
                    <a:pt x="31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3"/>
            <p:cNvSpPr/>
            <p:nvPr/>
          </p:nvSpPr>
          <p:spPr>
            <a:xfrm rot="10800000" flipH="1">
              <a:off x="8626137" y="1896206"/>
              <a:ext cx="152556" cy="351610"/>
            </a:xfrm>
            <a:custGeom>
              <a:avLst/>
              <a:gdLst/>
              <a:ahLst/>
              <a:cxnLst/>
              <a:rect l="l" t="t" r="r" b="b"/>
              <a:pathLst>
                <a:path w="5876" h="13543" extrusionOk="0">
                  <a:moveTo>
                    <a:pt x="2241" y="1"/>
                  </a:moveTo>
                  <a:cubicBezTo>
                    <a:pt x="2367" y="1455"/>
                    <a:pt x="830" y="2478"/>
                    <a:pt x="383" y="3867"/>
                  </a:cubicBezTo>
                  <a:cubicBezTo>
                    <a:pt x="1" y="5035"/>
                    <a:pt x="454" y="6328"/>
                    <a:pt x="1158" y="7334"/>
                  </a:cubicBezTo>
                  <a:cubicBezTo>
                    <a:pt x="1860" y="8347"/>
                    <a:pt x="2802" y="9169"/>
                    <a:pt x="3553" y="10141"/>
                  </a:cubicBezTo>
                  <a:cubicBezTo>
                    <a:pt x="4309" y="11112"/>
                    <a:pt x="4887" y="12327"/>
                    <a:pt x="4691" y="13543"/>
                  </a:cubicBezTo>
                  <a:lnTo>
                    <a:pt x="5876" y="11434"/>
                  </a:lnTo>
                  <a:cubicBezTo>
                    <a:pt x="5035" y="10766"/>
                    <a:pt x="4672" y="9641"/>
                    <a:pt x="4619" y="8568"/>
                  </a:cubicBezTo>
                  <a:cubicBezTo>
                    <a:pt x="4565" y="7496"/>
                    <a:pt x="4779" y="6429"/>
                    <a:pt x="4862" y="5357"/>
                  </a:cubicBezTo>
                  <a:cubicBezTo>
                    <a:pt x="4952" y="4290"/>
                    <a:pt x="4905" y="3158"/>
                    <a:pt x="4380" y="2223"/>
                  </a:cubicBezTo>
                  <a:cubicBezTo>
                    <a:pt x="3874" y="1323"/>
                    <a:pt x="3088" y="590"/>
                    <a:pt x="2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23"/>
            <p:cNvSpPr/>
            <p:nvPr/>
          </p:nvSpPr>
          <p:spPr>
            <a:xfrm rot="10800000" flipH="1">
              <a:off x="8876416" y="2096818"/>
              <a:ext cx="143573" cy="160760"/>
            </a:xfrm>
            <a:custGeom>
              <a:avLst/>
              <a:gdLst/>
              <a:ahLst/>
              <a:cxnLst/>
              <a:rect l="l" t="t" r="r" b="b"/>
              <a:pathLst>
                <a:path w="5530" h="6192" extrusionOk="0">
                  <a:moveTo>
                    <a:pt x="5261" y="0"/>
                  </a:moveTo>
                  <a:cubicBezTo>
                    <a:pt x="5131" y="311"/>
                    <a:pt x="4821" y="514"/>
                    <a:pt x="4505" y="627"/>
                  </a:cubicBezTo>
                  <a:cubicBezTo>
                    <a:pt x="4189" y="740"/>
                    <a:pt x="3856" y="787"/>
                    <a:pt x="3540" y="901"/>
                  </a:cubicBezTo>
                  <a:cubicBezTo>
                    <a:pt x="2586" y="1252"/>
                    <a:pt x="1973" y="2164"/>
                    <a:pt x="1419" y="3022"/>
                  </a:cubicBezTo>
                  <a:cubicBezTo>
                    <a:pt x="1007" y="3671"/>
                    <a:pt x="591" y="4314"/>
                    <a:pt x="174" y="4963"/>
                  </a:cubicBezTo>
                  <a:lnTo>
                    <a:pt x="1" y="6192"/>
                  </a:lnTo>
                  <a:cubicBezTo>
                    <a:pt x="1062" y="4820"/>
                    <a:pt x="3075" y="4565"/>
                    <a:pt x="4296" y="3338"/>
                  </a:cubicBezTo>
                  <a:cubicBezTo>
                    <a:pt x="5148" y="2486"/>
                    <a:pt x="5530" y="1180"/>
                    <a:pt x="5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23"/>
            <p:cNvSpPr/>
            <p:nvPr/>
          </p:nvSpPr>
          <p:spPr>
            <a:xfrm rot="10800000" flipH="1">
              <a:off x="8761350" y="1705018"/>
              <a:ext cx="144351" cy="125658"/>
            </a:xfrm>
            <a:custGeom>
              <a:avLst/>
              <a:gdLst/>
              <a:ahLst/>
              <a:cxnLst/>
              <a:rect l="l" t="t" r="r" b="b"/>
              <a:pathLst>
                <a:path w="5560" h="4840" extrusionOk="0">
                  <a:moveTo>
                    <a:pt x="3039" y="1"/>
                  </a:moveTo>
                  <a:cubicBezTo>
                    <a:pt x="2194" y="1"/>
                    <a:pt x="1359" y="464"/>
                    <a:pt x="834" y="1145"/>
                  </a:cubicBezTo>
                  <a:cubicBezTo>
                    <a:pt x="239" y="1920"/>
                    <a:pt x="0" y="2956"/>
                    <a:pt x="203" y="3916"/>
                  </a:cubicBezTo>
                  <a:lnTo>
                    <a:pt x="430" y="4648"/>
                  </a:lnTo>
                  <a:lnTo>
                    <a:pt x="430" y="4648"/>
                  </a:lnTo>
                  <a:cubicBezTo>
                    <a:pt x="352" y="4155"/>
                    <a:pt x="749" y="3506"/>
                    <a:pt x="1174" y="3261"/>
                  </a:cubicBezTo>
                  <a:cubicBezTo>
                    <a:pt x="1656" y="2980"/>
                    <a:pt x="2235" y="2956"/>
                    <a:pt x="2794" y="2939"/>
                  </a:cubicBezTo>
                  <a:cubicBezTo>
                    <a:pt x="3349" y="2915"/>
                    <a:pt x="3932" y="2890"/>
                    <a:pt x="4408" y="2604"/>
                  </a:cubicBezTo>
                  <a:cubicBezTo>
                    <a:pt x="5219" y="2117"/>
                    <a:pt x="5458" y="1062"/>
                    <a:pt x="5559" y="121"/>
                  </a:cubicBezTo>
                  <a:lnTo>
                    <a:pt x="5559" y="121"/>
                  </a:lnTo>
                  <a:cubicBezTo>
                    <a:pt x="5363" y="284"/>
                    <a:pt x="5107" y="346"/>
                    <a:pt x="4847" y="346"/>
                  </a:cubicBezTo>
                  <a:cubicBezTo>
                    <a:pt x="4728" y="346"/>
                    <a:pt x="4608" y="333"/>
                    <a:pt x="4493" y="311"/>
                  </a:cubicBezTo>
                  <a:cubicBezTo>
                    <a:pt x="4130" y="239"/>
                    <a:pt x="3778" y="91"/>
                    <a:pt x="3408" y="31"/>
                  </a:cubicBezTo>
                  <a:cubicBezTo>
                    <a:pt x="3285" y="10"/>
                    <a:pt x="3162" y="1"/>
                    <a:pt x="3039" y="1"/>
                  </a:cubicBezTo>
                  <a:close/>
                  <a:moveTo>
                    <a:pt x="430" y="4648"/>
                  </a:moveTo>
                  <a:lnTo>
                    <a:pt x="430" y="4648"/>
                  </a:lnTo>
                  <a:cubicBezTo>
                    <a:pt x="441" y="4715"/>
                    <a:pt x="460" y="4779"/>
                    <a:pt x="489" y="4839"/>
                  </a:cubicBezTo>
                  <a:lnTo>
                    <a:pt x="430" y="46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3"/>
            <p:cNvSpPr/>
            <p:nvPr/>
          </p:nvSpPr>
          <p:spPr>
            <a:xfrm rot="10800000" flipH="1">
              <a:off x="6432695" y="281234"/>
              <a:ext cx="1111091" cy="369550"/>
            </a:xfrm>
            <a:custGeom>
              <a:avLst/>
              <a:gdLst/>
              <a:ahLst/>
              <a:cxnLst/>
              <a:rect l="l" t="t" r="r" b="b"/>
              <a:pathLst>
                <a:path w="42796" h="14234" extrusionOk="0">
                  <a:moveTo>
                    <a:pt x="7139" y="0"/>
                  </a:moveTo>
                  <a:cubicBezTo>
                    <a:pt x="6998" y="0"/>
                    <a:pt x="6861" y="6"/>
                    <a:pt x="6727" y="18"/>
                  </a:cubicBezTo>
                  <a:cubicBezTo>
                    <a:pt x="1436" y="501"/>
                    <a:pt x="1" y="6953"/>
                    <a:pt x="2962" y="10706"/>
                  </a:cubicBezTo>
                  <a:cubicBezTo>
                    <a:pt x="4989" y="13285"/>
                    <a:pt x="7846" y="14234"/>
                    <a:pt x="10831" y="14234"/>
                  </a:cubicBezTo>
                  <a:cubicBezTo>
                    <a:pt x="13555" y="14234"/>
                    <a:pt x="16386" y="13443"/>
                    <a:pt x="18792" y="12380"/>
                  </a:cubicBezTo>
                  <a:cubicBezTo>
                    <a:pt x="22496" y="10748"/>
                    <a:pt x="25982" y="8663"/>
                    <a:pt x="29515" y="6708"/>
                  </a:cubicBezTo>
                  <a:cubicBezTo>
                    <a:pt x="31345" y="5695"/>
                    <a:pt x="33047" y="4848"/>
                    <a:pt x="35015" y="4848"/>
                  </a:cubicBezTo>
                  <a:cubicBezTo>
                    <a:pt x="35590" y="4848"/>
                    <a:pt x="36188" y="4921"/>
                    <a:pt x="36819" y="5083"/>
                  </a:cubicBezTo>
                  <a:cubicBezTo>
                    <a:pt x="38922" y="5624"/>
                    <a:pt x="40894" y="6971"/>
                    <a:pt x="42676" y="8181"/>
                  </a:cubicBezTo>
                  <a:cubicBezTo>
                    <a:pt x="42688" y="8189"/>
                    <a:pt x="42699" y="8192"/>
                    <a:pt x="42710" y="8192"/>
                  </a:cubicBezTo>
                  <a:cubicBezTo>
                    <a:pt x="42763" y="8192"/>
                    <a:pt x="42795" y="8107"/>
                    <a:pt x="42741" y="8067"/>
                  </a:cubicBezTo>
                  <a:cubicBezTo>
                    <a:pt x="40295" y="6223"/>
                    <a:pt x="37672" y="4416"/>
                    <a:pt x="34631" y="4416"/>
                  </a:cubicBezTo>
                  <a:cubicBezTo>
                    <a:pt x="34087" y="4416"/>
                    <a:pt x="33530" y="4474"/>
                    <a:pt x="32958" y="4599"/>
                  </a:cubicBezTo>
                  <a:cubicBezTo>
                    <a:pt x="28746" y="5517"/>
                    <a:pt x="24618" y="8187"/>
                    <a:pt x="20775" y="10051"/>
                  </a:cubicBezTo>
                  <a:cubicBezTo>
                    <a:pt x="17854" y="11469"/>
                    <a:pt x="14318" y="12975"/>
                    <a:pt x="10919" y="12975"/>
                  </a:cubicBezTo>
                  <a:cubicBezTo>
                    <a:pt x="9105" y="12975"/>
                    <a:pt x="7330" y="12546"/>
                    <a:pt x="5709" y="11445"/>
                  </a:cubicBezTo>
                  <a:cubicBezTo>
                    <a:pt x="2949" y="9568"/>
                    <a:pt x="1483" y="5517"/>
                    <a:pt x="3957" y="2770"/>
                  </a:cubicBezTo>
                  <a:cubicBezTo>
                    <a:pt x="4841" y="1787"/>
                    <a:pt x="6055" y="1345"/>
                    <a:pt x="7308" y="1345"/>
                  </a:cubicBezTo>
                  <a:cubicBezTo>
                    <a:pt x="7793" y="1345"/>
                    <a:pt x="8284" y="1411"/>
                    <a:pt x="8764" y="1538"/>
                  </a:cubicBezTo>
                  <a:cubicBezTo>
                    <a:pt x="10391" y="1967"/>
                    <a:pt x="14085" y="4142"/>
                    <a:pt x="11945" y="6590"/>
                  </a:cubicBezTo>
                  <a:cubicBezTo>
                    <a:pt x="11522" y="7078"/>
                    <a:pt x="11947" y="7731"/>
                    <a:pt x="12434" y="7731"/>
                  </a:cubicBezTo>
                  <a:cubicBezTo>
                    <a:pt x="12582" y="7731"/>
                    <a:pt x="12737" y="7670"/>
                    <a:pt x="12875" y="7525"/>
                  </a:cubicBezTo>
                  <a:cubicBezTo>
                    <a:pt x="16292" y="3895"/>
                    <a:pt x="10752" y="0"/>
                    <a:pt x="71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3"/>
            <p:cNvSpPr/>
            <p:nvPr/>
          </p:nvSpPr>
          <p:spPr>
            <a:xfrm rot="10800000" flipH="1">
              <a:off x="7066258" y="136857"/>
              <a:ext cx="467221" cy="357348"/>
            </a:xfrm>
            <a:custGeom>
              <a:avLst/>
              <a:gdLst/>
              <a:ahLst/>
              <a:cxnLst/>
              <a:rect l="l" t="t" r="r" b="b"/>
              <a:pathLst>
                <a:path w="17996" h="13764" extrusionOk="0">
                  <a:moveTo>
                    <a:pt x="10765" y="0"/>
                  </a:moveTo>
                  <a:cubicBezTo>
                    <a:pt x="9616" y="0"/>
                    <a:pt x="8432" y="252"/>
                    <a:pt x="7197" y="839"/>
                  </a:cubicBezTo>
                  <a:cubicBezTo>
                    <a:pt x="4260" y="2233"/>
                    <a:pt x="1" y="5557"/>
                    <a:pt x="179" y="9251"/>
                  </a:cubicBezTo>
                  <a:cubicBezTo>
                    <a:pt x="300" y="11728"/>
                    <a:pt x="2651" y="13764"/>
                    <a:pt x="5058" y="13764"/>
                  </a:cubicBezTo>
                  <a:cubicBezTo>
                    <a:pt x="5616" y="13764"/>
                    <a:pt x="6177" y="13654"/>
                    <a:pt x="6714" y="13416"/>
                  </a:cubicBezTo>
                  <a:cubicBezTo>
                    <a:pt x="9122" y="12343"/>
                    <a:pt x="9735" y="7999"/>
                    <a:pt x="6757" y="7345"/>
                  </a:cubicBezTo>
                  <a:cubicBezTo>
                    <a:pt x="6721" y="7337"/>
                    <a:pt x="6687" y="7333"/>
                    <a:pt x="6655" y="7333"/>
                  </a:cubicBezTo>
                  <a:cubicBezTo>
                    <a:pt x="6310" y="7333"/>
                    <a:pt x="6141" y="7745"/>
                    <a:pt x="6369" y="8024"/>
                  </a:cubicBezTo>
                  <a:cubicBezTo>
                    <a:pt x="8186" y="10209"/>
                    <a:pt x="6945" y="12543"/>
                    <a:pt x="4894" y="12543"/>
                  </a:cubicBezTo>
                  <a:cubicBezTo>
                    <a:pt x="4356" y="12543"/>
                    <a:pt x="3761" y="12382"/>
                    <a:pt x="3152" y="12016"/>
                  </a:cubicBezTo>
                  <a:cubicBezTo>
                    <a:pt x="1882" y="11252"/>
                    <a:pt x="1222" y="9555"/>
                    <a:pt x="1531" y="8131"/>
                  </a:cubicBezTo>
                  <a:cubicBezTo>
                    <a:pt x="1954" y="6195"/>
                    <a:pt x="3658" y="4413"/>
                    <a:pt x="5094" y="3179"/>
                  </a:cubicBezTo>
                  <a:cubicBezTo>
                    <a:pt x="7071" y="1482"/>
                    <a:pt x="9025" y="813"/>
                    <a:pt x="11015" y="813"/>
                  </a:cubicBezTo>
                  <a:cubicBezTo>
                    <a:pt x="13235" y="813"/>
                    <a:pt x="15500" y="1645"/>
                    <a:pt x="17891" y="2811"/>
                  </a:cubicBezTo>
                  <a:cubicBezTo>
                    <a:pt x="17900" y="2815"/>
                    <a:pt x="17909" y="2817"/>
                    <a:pt x="17917" y="2817"/>
                  </a:cubicBezTo>
                  <a:cubicBezTo>
                    <a:pt x="17968" y="2817"/>
                    <a:pt x="17996" y="2746"/>
                    <a:pt x="17945" y="2715"/>
                  </a:cubicBezTo>
                  <a:cubicBezTo>
                    <a:pt x="15616" y="1199"/>
                    <a:pt x="13275" y="0"/>
                    <a:pt x="107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3"/>
            <p:cNvSpPr/>
            <p:nvPr/>
          </p:nvSpPr>
          <p:spPr>
            <a:xfrm rot="10800000" flipH="1">
              <a:off x="7163384" y="173282"/>
              <a:ext cx="131656" cy="143910"/>
            </a:xfrm>
            <a:custGeom>
              <a:avLst/>
              <a:gdLst/>
              <a:ahLst/>
              <a:cxnLst/>
              <a:rect l="l" t="t" r="r" b="b"/>
              <a:pathLst>
                <a:path w="5071" h="5543" extrusionOk="0">
                  <a:moveTo>
                    <a:pt x="1663" y="1"/>
                  </a:moveTo>
                  <a:cubicBezTo>
                    <a:pt x="1400" y="1"/>
                    <a:pt x="1138" y="31"/>
                    <a:pt x="882" y="92"/>
                  </a:cubicBezTo>
                  <a:cubicBezTo>
                    <a:pt x="649" y="151"/>
                    <a:pt x="412" y="235"/>
                    <a:pt x="269" y="425"/>
                  </a:cubicBezTo>
                  <a:cubicBezTo>
                    <a:pt x="0" y="758"/>
                    <a:pt x="162" y="1283"/>
                    <a:pt x="489" y="1563"/>
                  </a:cubicBezTo>
                  <a:cubicBezTo>
                    <a:pt x="811" y="1838"/>
                    <a:pt x="1251" y="1926"/>
                    <a:pt x="1675" y="2009"/>
                  </a:cubicBezTo>
                  <a:cubicBezTo>
                    <a:pt x="1228" y="2218"/>
                    <a:pt x="1216" y="2910"/>
                    <a:pt x="1543" y="3273"/>
                  </a:cubicBezTo>
                  <a:cubicBezTo>
                    <a:pt x="1865" y="3642"/>
                    <a:pt x="2395" y="3755"/>
                    <a:pt x="2884" y="3785"/>
                  </a:cubicBezTo>
                  <a:cubicBezTo>
                    <a:pt x="2515" y="3964"/>
                    <a:pt x="2288" y="4404"/>
                    <a:pt x="2372" y="4810"/>
                  </a:cubicBezTo>
                  <a:cubicBezTo>
                    <a:pt x="2455" y="5215"/>
                    <a:pt x="2843" y="5531"/>
                    <a:pt x="3253" y="5542"/>
                  </a:cubicBezTo>
                  <a:lnTo>
                    <a:pt x="4897" y="3953"/>
                  </a:lnTo>
                  <a:cubicBezTo>
                    <a:pt x="5070" y="2152"/>
                    <a:pt x="4671" y="1415"/>
                    <a:pt x="3849" y="758"/>
                  </a:cubicBezTo>
                  <a:cubicBezTo>
                    <a:pt x="3238" y="268"/>
                    <a:pt x="2448" y="1"/>
                    <a:pt x="16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3"/>
            <p:cNvSpPr/>
            <p:nvPr/>
          </p:nvSpPr>
          <p:spPr>
            <a:xfrm rot="10800000" flipH="1">
              <a:off x="6583044" y="411644"/>
              <a:ext cx="215047" cy="137394"/>
            </a:xfrm>
            <a:custGeom>
              <a:avLst/>
              <a:gdLst/>
              <a:ahLst/>
              <a:cxnLst/>
              <a:rect l="l" t="t" r="r" b="b"/>
              <a:pathLst>
                <a:path w="8283" h="5292" extrusionOk="0">
                  <a:moveTo>
                    <a:pt x="6011" y="0"/>
                  </a:moveTo>
                  <a:cubicBezTo>
                    <a:pt x="5825" y="0"/>
                    <a:pt x="5638" y="15"/>
                    <a:pt x="5451" y="44"/>
                  </a:cubicBezTo>
                  <a:cubicBezTo>
                    <a:pt x="5005" y="108"/>
                    <a:pt x="4749" y="627"/>
                    <a:pt x="4986" y="1009"/>
                  </a:cubicBezTo>
                  <a:cubicBezTo>
                    <a:pt x="5112" y="1211"/>
                    <a:pt x="5214" y="1425"/>
                    <a:pt x="5279" y="1645"/>
                  </a:cubicBezTo>
                  <a:cubicBezTo>
                    <a:pt x="4774" y="1415"/>
                    <a:pt x="4223" y="1300"/>
                    <a:pt x="3674" y="1300"/>
                  </a:cubicBezTo>
                  <a:cubicBezTo>
                    <a:pt x="3304" y="1300"/>
                    <a:pt x="2935" y="1352"/>
                    <a:pt x="2580" y="1455"/>
                  </a:cubicBezTo>
                  <a:cubicBezTo>
                    <a:pt x="2127" y="1587"/>
                    <a:pt x="2027" y="2087"/>
                    <a:pt x="2247" y="2456"/>
                  </a:cubicBezTo>
                  <a:cubicBezTo>
                    <a:pt x="2324" y="2593"/>
                    <a:pt x="2407" y="2605"/>
                    <a:pt x="2247" y="2706"/>
                  </a:cubicBezTo>
                  <a:cubicBezTo>
                    <a:pt x="2139" y="2778"/>
                    <a:pt x="1906" y="2784"/>
                    <a:pt x="1782" y="2796"/>
                  </a:cubicBezTo>
                  <a:cubicBezTo>
                    <a:pt x="1640" y="2815"/>
                    <a:pt x="1499" y="2824"/>
                    <a:pt x="1357" y="2824"/>
                  </a:cubicBezTo>
                  <a:cubicBezTo>
                    <a:pt x="1184" y="2824"/>
                    <a:pt x="1011" y="2810"/>
                    <a:pt x="840" y="2784"/>
                  </a:cubicBezTo>
                  <a:cubicBezTo>
                    <a:pt x="738" y="2769"/>
                    <a:pt x="626" y="2754"/>
                    <a:pt x="519" y="2754"/>
                  </a:cubicBezTo>
                  <a:cubicBezTo>
                    <a:pt x="356" y="2754"/>
                    <a:pt x="203" y="2789"/>
                    <a:pt x="113" y="2915"/>
                  </a:cubicBezTo>
                  <a:cubicBezTo>
                    <a:pt x="0" y="3082"/>
                    <a:pt x="61" y="3314"/>
                    <a:pt x="155" y="3493"/>
                  </a:cubicBezTo>
                  <a:cubicBezTo>
                    <a:pt x="364" y="3897"/>
                    <a:pt x="710" y="4226"/>
                    <a:pt x="1097" y="4476"/>
                  </a:cubicBezTo>
                  <a:cubicBezTo>
                    <a:pt x="1872" y="4990"/>
                    <a:pt x="2699" y="5291"/>
                    <a:pt x="3608" y="5291"/>
                  </a:cubicBezTo>
                  <a:cubicBezTo>
                    <a:pt x="3732" y="5291"/>
                    <a:pt x="3858" y="5286"/>
                    <a:pt x="3985" y="5274"/>
                  </a:cubicBezTo>
                  <a:cubicBezTo>
                    <a:pt x="4915" y="5184"/>
                    <a:pt x="5821" y="4821"/>
                    <a:pt x="6531" y="4208"/>
                  </a:cubicBezTo>
                  <a:cubicBezTo>
                    <a:pt x="7656" y="3231"/>
                    <a:pt x="8282" y="2247"/>
                    <a:pt x="8073" y="776"/>
                  </a:cubicBezTo>
                  <a:lnTo>
                    <a:pt x="7067" y="174"/>
                  </a:lnTo>
                  <a:cubicBezTo>
                    <a:pt x="6728" y="56"/>
                    <a:pt x="6372" y="0"/>
                    <a:pt x="60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3"/>
            <p:cNvSpPr/>
            <p:nvPr/>
          </p:nvSpPr>
          <p:spPr>
            <a:xfrm rot="10800000" flipH="1">
              <a:off x="6847394" y="466217"/>
              <a:ext cx="351428" cy="146221"/>
            </a:xfrm>
            <a:custGeom>
              <a:avLst/>
              <a:gdLst/>
              <a:ahLst/>
              <a:cxnLst/>
              <a:rect l="l" t="t" r="r" b="b"/>
              <a:pathLst>
                <a:path w="13536" h="5632" extrusionOk="0">
                  <a:moveTo>
                    <a:pt x="4750" y="0"/>
                  </a:moveTo>
                  <a:cubicBezTo>
                    <a:pt x="4450" y="0"/>
                    <a:pt x="4152" y="43"/>
                    <a:pt x="3861" y="138"/>
                  </a:cubicBezTo>
                  <a:cubicBezTo>
                    <a:pt x="2524" y="568"/>
                    <a:pt x="1524" y="2009"/>
                    <a:pt x="159" y="2009"/>
                  </a:cubicBezTo>
                  <a:cubicBezTo>
                    <a:pt x="107" y="2009"/>
                    <a:pt x="54" y="2007"/>
                    <a:pt x="0" y="2003"/>
                  </a:cubicBezTo>
                  <a:lnTo>
                    <a:pt x="0" y="2003"/>
                  </a:lnTo>
                  <a:cubicBezTo>
                    <a:pt x="584" y="2849"/>
                    <a:pt x="1317" y="3636"/>
                    <a:pt x="2217" y="4136"/>
                  </a:cubicBezTo>
                  <a:cubicBezTo>
                    <a:pt x="2925" y="4533"/>
                    <a:pt x="3748" y="4657"/>
                    <a:pt x="4571" y="4657"/>
                  </a:cubicBezTo>
                  <a:cubicBezTo>
                    <a:pt x="4834" y="4657"/>
                    <a:pt x="5097" y="4644"/>
                    <a:pt x="5357" y="4624"/>
                  </a:cubicBezTo>
                  <a:cubicBezTo>
                    <a:pt x="6302" y="4545"/>
                    <a:pt x="7249" y="4372"/>
                    <a:pt x="8199" y="4372"/>
                  </a:cubicBezTo>
                  <a:cubicBezTo>
                    <a:pt x="8320" y="4372"/>
                    <a:pt x="8440" y="4374"/>
                    <a:pt x="8561" y="4380"/>
                  </a:cubicBezTo>
                  <a:cubicBezTo>
                    <a:pt x="9639" y="4433"/>
                    <a:pt x="10760" y="4791"/>
                    <a:pt x="11426" y="5632"/>
                  </a:cubicBezTo>
                  <a:lnTo>
                    <a:pt x="13535" y="4452"/>
                  </a:lnTo>
                  <a:lnTo>
                    <a:pt x="13535" y="4452"/>
                  </a:lnTo>
                  <a:cubicBezTo>
                    <a:pt x="13374" y="4478"/>
                    <a:pt x="13213" y="4490"/>
                    <a:pt x="13052" y="4490"/>
                  </a:cubicBezTo>
                  <a:cubicBezTo>
                    <a:pt x="12002" y="4490"/>
                    <a:pt x="10976" y="3965"/>
                    <a:pt x="10134" y="3314"/>
                  </a:cubicBezTo>
                  <a:cubicBezTo>
                    <a:pt x="9163" y="2557"/>
                    <a:pt x="8341" y="1621"/>
                    <a:pt x="7328" y="919"/>
                  </a:cubicBezTo>
                  <a:cubicBezTo>
                    <a:pt x="6572" y="391"/>
                    <a:pt x="5654" y="0"/>
                    <a:pt x="47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3"/>
            <p:cNvSpPr/>
            <p:nvPr/>
          </p:nvSpPr>
          <p:spPr>
            <a:xfrm rot="10800000" flipH="1">
              <a:off x="6837477" y="229673"/>
              <a:ext cx="160734" cy="138821"/>
            </a:xfrm>
            <a:custGeom>
              <a:avLst/>
              <a:gdLst/>
              <a:ahLst/>
              <a:cxnLst/>
              <a:rect l="l" t="t" r="r" b="b"/>
              <a:pathLst>
                <a:path w="6191" h="5347" extrusionOk="0">
                  <a:moveTo>
                    <a:pt x="6190" y="0"/>
                  </a:moveTo>
                  <a:lnTo>
                    <a:pt x="4964" y="179"/>
                  </a:lnTo>
                  <a:cubicBezTo>
                    <a:pt x="4314" y="589"/>
                    <a:pt x="3671" y="1007"/>
                    <a:pt x="3022" y="1424"/>
                  </a:cubicBezTo>
                  <a:cubicBezTo>
                    <a:pt x="2164" y="1972"/>
                    <a:pt x="1252" y="2586"/>
                    <a:pt x="900" y="3545"/>
                  </a:cubicBezTo>
                  <a:cubicBezTo>
                    <a:pt x="787" y="3855"/>
                    <a:pt x="740" y="4194"/>
                    <a:pt x="627" y="4510"/>
                  </a:cubicBezTo>
                  <a:cubicBezTo>
                    <a:pt x="512" y="4826"/>
                    <a:pt x="311" y="5136"/>
                    <a:pt x="1" y="5261"/>
                  </a:cubicBezTo>
                  <a:cubicBezTo>
                    <a:pt x="253" y="5318"/>
                    <a:pt x="512" y="5346"/>
                    <a:pt x="770" y="5346"/>
                  </a:cubicBezTo>
                  <a:cubicBezTo>
                    <a:pt x="1719" y="5346"/>
                    <a:pt x="2668" y="4970"/>
                    <a:pt x="3336" y="4296"/>
                  </a:cubicBezTo>
                  <a:cubicBezTo>
                    <a:pt x="4565" y="3075"/>
                    <a:pt x="4821" y="1061"/>
                    <a:pt x="6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3"/>
            <p:cNvSpPr/>
            <p:nvPr/>
          </p:nvSpPr>
          <p:spPr>
            <a:xfrm rot="10800000" flipH="1">
              <a:off x="7260977" y="339261"/>
              <a:ext cx="129008" cy="140898"/>
            </a:xfrm>
            <a:custGeom>
              <a:avLst/>
              <a:gdLst/>
              <a:ahLst/>
              <a:cxnLst/>
              <a:rect l="l" t="t" r="r" b="b"/>
              <a:pathLst>
                <a:path w="4969" h="5427" extrusionOk="0">
                  <a:moveTo>
                    <a:pt x="4790" y="302"/>
                  </a:moveTo>
                  <a:lnTo>
                    <a:pt x="4969" y="358"/>
                  </a:lnTo>
                  <a:cubicBezTo>
                    <a:pt x="4913" y="331"/>
                    <a:pt x="4853" y="313"/>
                    <a:pt x="4790" y="302"/>
                  </a:cubicBezTo>
                  <a:close/>
                  <a:moveTo>
                    <a:pt x="3365" y="1"/>
                  </a:moveTo>
                  <a:cubicBezTo>
                    <a:pt x="2618" y="1"/>
                    <a:pt x="1869" y="249"/>
                    <a:pt x="1276" y="708"/>
                  </a:cubicBezTo>
                  <a:cubicBezTo>
                    <a:pt x="501" y="1310"/>
                    <a:pt x="0" y="2311"/>
                    <a:pt x="162" y="3282"/>
                  </a:cubicBezTo>
                  <a:cubicBezTo>
                    <a:pt x="222" y="3652"/>
                    <a:pt x="371" y="3997"/>
                    <a:pt x="442" y="4367"/>
                  </a:cubicBezTo>
                  <a:cubicBezTo>
                    <a:pt x="514" y="4730"/>
                    <a:pt x="489" y="5141"/>
                    <a:pt x="250" y="5427"/>
                  </a:cubicBezTo>
                  <a:cubicBezTo>
                    <a:pt x="1193" y="5332"/>
                    <a:pt x="2247" y="5094"/>
                    <a:pt x="2736" y="4277"/>
                  </a:cubicBezTo>
                  <a:cubicBezTo>
                    <a:pt x="3022" y="3801"/>
                    <a:pt x="3052" y="3223"/>
                    <a:pt x="3069" y="2663"/>
                  </a:cubicBezTo>
                  <a:cubicBezTo>
                    <a:pt x="3087" y="2109"/>
                    <a:pt x="3110" y="1525"/>
                    <a:pt x="3390" y="1043"/>
                  </a:cubicBezTo>
                  <a:cubicBezTo>
                    <a:pt x="3617" y="657"/>
                    <a:pt x="4181" y="291"/>
                    <a:pt x="4654" y="291"/>
                  </a:cubicBezTo>
                  <a:cubicBezTo>
                    <a:pt x="4700" y="291"/>
                    <a:pt x="4746" y="295"/>
                    <a:pt x="4790" y="302"/>
                  </a:cubicBezTo>
                  <a:lnTo>
                    <a:pt x="4790" y="302"/>
                  </a:lnTo>
                  <a:lnTo>
                    <a:pt x="4047" y="72"/>
                  </a:lnTo>
                  <a:cubicBezTo>
                    <a:pt x="3823" y="24"/>
                    <a:pt x="3594" y="1"/>
                    <a:pt x="3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3"/>
            <p:cNvSpPr/>
            <p:nvPr/>
          </p:nvSpPr>
          <p:spPr>
            <a:xfrm rot="10800000" flipH="1">
              <a:off x="7326558" y="229699"/>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3"/>
            <p:cNvSpPr/>
            <p:nvPr/>
          </p:nvSpPr>
          <p:spPr>
            <a:xfrm rot="10800000" flipH="1">
              <a:off x="7336710" y="386253"/>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3"/>
            <p:cNvSpPr/>
            <p:nvPr/>
          </p:nvSpPr>
          <p:spPr>
            <a:xfrm rot="10800000" flipH="1">
              <a:off x="7575279" y="563317"/>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3"/>
            <p:cNvSpPr/>
            <p:nvPr/>
          </p:nvSpPr>
          <p:spPr>
            <a:xfrm rot="10800000" flipH="1">
              <a:off x="8072279" y="331394"/>
              <a:ext cx="214995" cy="137368"/>
            </a:xfrm>
            <a:custGeom>
              <a:avLst/>
              <a:gdLst/>
              <a:ahLst/>
              <a:cxnLst/>
              <a:rect l="l" t="t" r="r" b="b"/>
              <a:pathLst>
                <a:path w="8281" h="5291" extrusionOk="0">
                  <a:moveTo>
                    <a:pt x="4677" y="1"/>
                  </a:moveTo>
                  <a:cubicBezTo>
                    <a:pt x="4550" y="1"/>
                    <a:pt x="4421" y="7"/>
                    <a:pt x="4290" y="19"/>
                  </a:cubicBezTo>
                  <a:cubicBezTo>
                    <a:pt x="3361" y="103"/>
                    <a:pt x="2454" y="472"/>
                    <a:pt x="1752" y="1086"/>
                  </a:cubicBezTo>
                  <a:cubicBezTo>
                    <a:pt x="625" y="2056"/>
                    <a:pt x="0" y="3046"/>
                    <a:pt x="208" y="4517"/>
                  </a:cubicBezTo>
                  <a:lnTo>
                    <a:pt x="1209" y="5113"/>
                  </a:lnTo>
                  <a:cubicBezTo>
                    <a:pt x="1550" y="5236"/>
                    <a:pt x="1911" y="5290"/>
                    <a:pt x="2275" y="5290"/>
                  </a:cubicBezTo>
                  <a:cubicBezTo>
                    <a:pt x="2458" y="5290"/>
                    <a:pt x="2642" y="5277"/>
                    <a:pt x="2824" y="5251"/>
                  </a:cubicBezTo>
                  <a:cubicBezTo>
                    <a:pt x="3276" y="5179"/>
                    <a:pt x="3526" y="4666"/>
                    <a:pt x="3289" y="4280"/>
                  </a:cubicBezTo>
                  <a:cubicBezTo>
                    <a:pt x="3163" y="4083"/>
                    <a:pt x="3068" y="3862"/>
                    <a:pt x="3003" y="3648"/>
                  </a:cubicBezTo>
                  <a:lnTo>
                    <a:pt x="3003" y="3648"/>
                  </a:lnTo>
                  <a:cubicBezTo>
                    <a:pt x="3507" y="3879"/>
                    <a:pt x="4053" y="3991"/>
                    <a:pt x="4598" y="3991"/>
                  </a:cubicBezTo>
                  <a:cubicBezTo>
                    <a:pt x="4969" y="3991"/>
                    <a:pt x="5339" y="3939"/>
                    <a:pt x="5696" y="3838"/>
                  </a:cubicBezTo>
                  <a:cubicBezTo>
                    <a:pt x="6155" y="3708"/>
                    <a:pt x="6256" y="3200"/>
                    <a:pt x="6034" y="2837"/>
                  </a:cubicBezTo>
                  <a:cubicBezTo>
                    <a:pt x="5952" y="2700"/>
                    <a:pt x="5874" y="2683"/>
                    <a:pt x="6029" y="2581"/>
                  </a:cubicBezTo>
                  <a:cubicBezTo>
                    <a:pt x="6142" y="2515"/>
                    <a:pt x="6369" y="2510"/>
                    <a:pt x="6499" y="2493"/>
                  </a:cubicBezTo>
                  <a:cubicBezTo>
                    <a:pt x="6644" y="2476"/>
                    <a:pt x="6790" y="2467"/>
                    <a:pt x="6937" y="2467"/>
                  </a:cubicBezTo>
                  <a:cubicBezTo>
                    <a:pt x="7106" y="2467"/>
                    <a:pt x="7276" y="2479"/>
                    <a:pt x="7441" y="2504"/>
                  </a:cubicBezTo>
                  <a:cubicBezTo>
                    <a:pt x="7544" y="2521"/>
                    <a:pt x="7657" y="2537"/>
                    <a:pt x="7765" y="2537"/>
                  </a:cubicBezTo>
                  <a:cubicBezTo>
                    <a:pt x="7925" y="2537"/>
                    <a:pt x="8073" y="2501"/>
                    <a:pt x="8162" y="2372"/>
                  </a:cubicBezTo>
                  <a:cubicBezTo>
                    <a:pt x="8281" y="2212"/>
                    <a:pt x="8215" y="1979"/>
                    <a:pt x="8126" y="1801"/>
                  </a:cubicBezTo>
                  <a:cubicBezTo>
                    <a:pt x="7912" y="1396"/>
                    <a:pt x="7566" y="1068"/>
                    <a:pt x="7185" y="818"/>
                  </a:cubicBezTo>
                  <a:cubicBezTo>
                    <a:pt x="6407" y="306"/>
                    <a:pt x="5582" y="1"/>
                    <a:pt x="46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3"/>
            <p:cNvSpPr/>
            <p:nvPr/>
          </p:nvSpPr>
          <p:spPr>
            <a:xfrm rot="10800000" flipH="1">
              <a:off x="7671496" y="267994"/>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3"/>
            <p:cNvSpPr/>
            <p:nvPr/>
          </p:nvSpPr>
          <p:spPr>
            <a:xfrm rot="10800000" flipH="1">
              <a:off x="7872108" y="512015"/>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3"/>
            <p:cNvSpPr/>
            <p:nvPr/>
          </p:nvSpPr>
          <p:spPr>
            <a:xfrm rot="10800000" flipH="1">
              <a:off x="7480178" y="400272"/>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3"/>
            <p:cNvSpPr/>
            <p:nvPr/>
          </p:nvSpPr>
          <p:spPr>
            <a:xfrm rot="10800000" flipH="1">
              <a:off x="8754859" y="391497"/>
              <a:ext cx="240517" cy="97385"/>
            </a:xfrm>
            <a:custGeom>
              <a:avLst/>
              <a:gdLst/>
              <a:ahLst/>
              <a:cxnLst/>
              <a:rect l="l" t="t" r="r" b="b"/>
              <a:pathLst>
                <a:path w="9264" h="3751" extrusionOk="0">
                  <a:moveTo>
                    <a:pt x="4471" y="1"/>
                  </a:moveTo>
                  <a:cubicBezTo>
                    <a:pt x="4450" y="1"/>
                    <a:pt x="4429" y="1"/>
                    <a:pt x="4408" y="2"/>
                  </a:cubicBezTo>
                  <a:cubicBezTo>
                    <a:pt x="2640" y="62"/>
                    <a:pt x="0" y="1349"/>
                    <a:pt x="0" y="1349"/>
                  </a:cubicBezTo>
                  <a:cubicBezTo>
                    <a:pt x="0" y="1349"/>
                    <a:pt x="2276" y="3208"/>
                    <a:pt x="3986" y="3672"/>
                  </a:cubicBezTo>
                  <a:cubicBezTo>
                    <a:pt x="4189" y="3727"/>
                    <a:pt x="4417" y="3750"/>
                    <a:pt x="4662" y="3750"/>
                  </a:cubicBezTo>
                  <a:cubicBezTo>
                    <a:pt x="6490" y="3750"/>
                    <a:pt x="9264" y="2421"/>
                    <a:pt x="9264" y="2421"/>
                  </a:cubicBezTo>
                  <a:cubicBezTo>
                    <a:pt x="9264" y="2421"/>
                    <a:pt x="6250" y="1"/>
                    <a:pt x="44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3"/>
            <p:cNvSpPr/>
            <p:nvPr/>
          </p:nvSpPr>
          <p:spPr>
            <a:xfrm rot="10800000" flipH="1">
              <a:off x="8588284" y="138804"/>
              <a:ext cx="108913" cy="240387"/>
            </a:xfrm>
            <a:custGeom>
              <a:avLst/>
              <a:gdLst/>
              <a:ahLst/>
              <a:cxnLst/>
              <a:rect l="l" t="t" r="r" b="b"/>
              <a:pathLst>
                <a:path w="4195" h="9259" extrusionOk="0">
                  <a:moveTo>
                    <a:pt x="2789" y="1"/>
                  </a:moveTo>
                  <a:cubicBezTo>
                    <a:pt x="2789" y="1"/>
                    <a:pt x="930" y="2277"/>
                    <a:pt x="465" y="3987"/>
                  </a:cubicBezTo>
                  <a:cubicBezTo>
                    <a:pt x="0" y="5691"/>
                    <a:pt x="1709" y="9259"/>
                    <a:pt x="1709" y="9259"/>
                  </a:cubicBezTo>
                  <a:cubicBezTo>
                    <a:pt x="1709" y="9259"/>
                    <a:pt x="4194" y="6179"/>
                    <a:pt x="4134" y="4410"/>
                  </a:cubicBezTo>
                  <a:cubicBezTo>
                    <a:pt x="4075" y="2640"/>
                    <a:pt x="2789" y="1"/>
                    <a:pt x="2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3"/>
            <p:cNvSpPr/>
            <p:nvPr/>
          </p:nvSpPr>
          <p:spPr>
            <a:xfrm rot="10800000" flipH="1">
              <a:off x="8391202" y="124395"/>
              <a:ext cx="543084" cy="596982"/>
            </a:xfrm>
            <a:custGeom>
              <a:avLst/>
              <a:gdLst/>
              <a:ahLst/>
              <a:cxnLst/>
              <a:rect l="l" t="t" r="r" b="b"/>
              <a:pathLst>
                <a:path w="20918" h="22994" extrusionOk="0">
                  <a:moveTo>
                    <a:pt x="13196" y="1"/>
                  </a:moveTo>
                  <a:cubicBezTo>
                    <a:pt x="13032" y="1"/>
                    <a:pt x="12867" y="11"/>
                    <a:pt x="12703" y="33"/>
                  </a:cubicBezTo>
                  <a:cubicBezTo>
                    <a:pt x="11433" y="193"/>
                    <a:pt x="10259" y="1057"/>
                    <a:pt x="9813" y="2249"/>
                  </a:cubicBezTo>
                  <a:cubicBezTo>
                    <a:pt x="9527" y="3017"/>
                    <a:pt x="9557" y="3917"/>
                    <a:pt x="9956" y="4632"/>
                  </a:cubicBezTo>
                  <a:cubicBezTo>
                    <a:pt x="10352" y="5331"/>
                    <a:pt x="11118" y="5825"/>
                    <a:pt x="11921" y="5825"/>
                  </a:cubicBezTo>
                  <a:cubicBezTo>
                    <a:pt x="11939" y="5825"/>
                    <a:pt x="11957" y="5825"/>
                    <a:pt x="11975" y="5824"/>
                  </a:cubicBezTo>
                  <a:cubicBezTo>
                    <a:pt x="12797" y="5800"/>
                    <a:pt x="13590" y="5209"/>
                    <a:pt x="13781" y="4411"/>
                  </a:cubicBezTo>
                  <a:cubicBezTo>
                    <a:pt x="13966" y="3613"/>
                    <a:pt x="13477" y="2690"/>
                    <a:pt x="12684" y="2464"/>
                  </a:cubicBezTo>
                  <a:cubicBezTo>
                    <a:pt x="13015" y="1905"/>
                    <a:pt x="13670" y="1597"/>
                    <a:pt x="14321" y="1597"/>
                  </a:cubicBezTo>
                  <a:cubicBezTo>
                    <a:pt x="14503" y="1597"/>
                    <a:pt x="14685" y="1621"/>
                    <a:pt x="14859" y="1670"/>
                  </a:cubicBezTo>
                  <a:cubicBezTo>
                    <a:pt x="15657" y="1898"/>
                    <a:pt x="16278" y="2588"/>
                    <a:pt x="16539" y="3375"/>
                  </a:cubicBezTo>
                  <a:cubicBezTo>
                    <a:pt x="16801" y="4161"/>
                    <a:pt x="16742" y="5030"/>
                    <a:pt x="16498" y="5824"/>
                  </a:cubicBezTo>
                  <a:cubicBezTo>
                    <a:pt x="15793" y="8092"/>
                    <a:pt x="13475" y="9722"/>
                    <a:pt x="11117" y="9722"/>
                  </a:cubicBezTo>
                  <a:cubicBezTo>
                    <a:pt x="10880" y="9722"/>
                    <a:pt x="10644" y="9705"/>
                    <a:pt x="10408" y="9672"/>
                  </a:cubicBezTo>
                  <a:cubicBezTo>
                    <a:pt x="10372" y="9655"/>
                    <a:pt x="10350" y="9649"/>
                    <a:pt x="10350" y="9649"/>
                  </a:cubicBezTo>
                  <a:lnTo>
                    <a:pt x="10350" y="9649"/>
                  </a:lnTo>
                  <a:cubicBezTo>
                    <a:pt x="10350" y="9649"/>
                    <a:pt x="10350" y="9672"/>
                    <a:pt x="10355" y="9707"/>
                  </a:cubicBezTo>
                  <a:cubicBezTo>
                    <a:pt x="10122" y="12311"/>
                    <a:pt x="7823" y="14575"/>
                    <a:pt x="5219" y="14761"/>
                  </a:cubicBezTo>
                  <a:cubicBezTo>
                    <a:pt x="5108" y="14768"/>
                    <a:pt x="4997" y="14771"/>
                    <a:pt x="4885" y="14771"/>
                  </a:cubicBezTo>
                  <a:cubicBezTo>
                    <a:pt x="4163" y="14771"/>
                    <a:pt x="3433" y="14618"/>
                    <a:pt x="2824" y="14242"/>
                  </a:cubicBezTo>
                  <a:cubicBezTo>
                    <a:pt x="2115" y="13801"/>
                    <a:pt x="1592" y="13045"/>
                    <a:pt x="1550" y="12210"/>
                  </a:cubicBezTo>
                  <a:cubicBezTo>
                    <a:pt x="1507" y="11382"/>
                    <a:pt x="2026" y="10524"/>
                    <a:pt x="2819" y="10279"/>
                  </a:cubicBezTo>
                  <a:cubicBezTo>
                    <a:pt x="2860" y="11097"/>
                    <a:pt x="3633" y="11787"/>
                    <a:pt x="4450" y="11787"/>
                  </a:cubicBezTo>
                  <a:cubicBezTo>
                    <a:pt x="4454" y="11787"/>
                    <a:pt x="4459" y="11787"/>
                    <a:pt x="4463" y="11786"/>
                  </a:cubicBezTo>
                  <a:cubicBezTo>
                    <a:pt x="5285" y="11786"/>
                    <a:pt x="6041" y="11150"/>
                    <a:pt x="6256" y="10357"/>
                  </a:cubicBezTo>
                  <a:cubicBezTo>
                    <a:pt x="6465" y="9565"/>
                    <a:pt x="6161" y="8677"/>
                    <a:pt x="5554" y="8118"/>
                  </a:cubicBezTo>
                  <a:cubicBezTo>
                    <a:pt x="5045" y="7649"/>
                    <a:pt x="4344" y="7415"/>
                    <a:pt x="3648" y="7415"/>
                  </a:cubicBezTo>
                  <a:cubicBezTo>
                    <a:pt x="3520" y="7415"/>
                    <a:pt x="3392" y="7423"/>
                    <a:pt x="3266" y="7438"/>
                  </a:cubicBezTo>
                  <a:cubicBezTo>
                    <a:pt x="2002" y="7598"/>
                    <a:pt x="900" y="8546"/>
                    <a:pt x="448" y="9738"/>
                  </a:cubicBezTo>
                  <a:cubicBezTo>
                    <a:pt x="0" y="10929"/>
                    <a:pt x="179" y="12317"/>
                    <a:pt x="835" y="13414"/>
                  </a:cubicBezTo>
                  <a:cubicBezTo>
                    <a:pt x="1689" y="14841"/>
                    <a:pt x="3354" y="15713"/>
                    <a:pt x="5006" y="15713"/>
                  </a:cubicBezTo>
                  <a:cubicBezTo>
                    <a:pt x="5451" y="15713"/>
                    <a:pt x="5895" y="15649"/>
                    <a:pt x="6322" y="15517"/>
                  </a:cubicBezTo>
                  <a:cubicBezTo>
                    <a:pt x="8246" y="14921"/>
                    <a:pt x="9539" y="13229"/>
                    <a:pt x="10630" y="11495"/>
                  </a:cubicBezTo>
                  <a:cubicBezTo>
                    <a:pt x="10861" y="12764"/>
                    <a:pt x="11266" y="14415"/>
                    <a:pt x="11898" y="15517"/>
                  </a:cubicBezTo>
                  <a:cubicBezTo>
                    <a:pt x="13060" y="17542"/>
                    <a:pt x="20917" y="22994"/>
                    <a:pt x="20917" y="22994"/>
                  </a:cubicBezTo>
                  <a:cubicBezTo>
                    <a:pt x="20917" y="22994"/>
                    <a:pt x="17409" y="14093"/>
                    <a:pt x="15711" y="12501"/>
                  </a:cubicBezTo>
                  <a:cubicBezTo>
                    <a:pt x="14776" y="11632"/>
                    <a:pt x="13262" y="10864"/>
                    <a:pt x="12082" y="10339"/>
                  </a:cubicBezTo>
                  <a:cubicBezTo>
                    <a:pt x="14018" y="9677"/>
                    <a:pt x="15962" y="8808"/>
                    <a:pt x="16980" y="7075"/>
                  </a:cubicBezTo>
                  <a:cubicBezTo>
                    <a:pt x="18052" y="5252"/>
                    <a:pt x="17707" y="2720"/>
                    <a:pt x="16188" y="1249"/>
                  </a:cubicBezTo>
                  <a:cubicBezTo>
                    <a:pt x="15395" y="476"/>
                    <a:pt x="14299" y="1"/>
                    <a:pt x="13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3"/>
            <p:cNvSpPr/>
            <p:nvPr/>
          </p:nvSpPr>
          <p:spPr>
            <a:xfrm rot="10800000" flipH="1">
              <a:off x="7374199" y="30073"/>
              <a:ext cx="1144505" cy="274839"/>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3"/>
            <p:cNvSpPr/>
            <p:nvPr/>
          </p:nvSpPr>
          <p:spPr>
            <a:xfrm rot="10800000" flipH="1">
              <a:off x="7629411" y="176294"/>
              <a:ext cx="138017" cy="172287"/>
            </a:xfrm>
            <a:custGeom>
              <a:avLst/>
              <a:gdLst/>
              <a:ahLst/>
              <a:cxnLst/>
              <a:rect l="l" t="t" r="r" b="b"/>
              <a:pathLst>
                <a:path w="5316" h="6636" extrusionOk="0">
                  <a:moveTo>
                    <a:pt x="2745" y="1"/>
                  </a:moveTo>
                  <a:cubicBezTo>
                    <a:pt x="2560" y="1"/>
                    <a:pt x="2377" y="33"/>
                    <a:pt x="2205" y="97"/>
                  </a:cubicBezTo>
                  <a:cubicBezTo>
                    <a:pt x="1603" y="330"/>
                    <a:pt x="1234" y="979"/>
                    <a:pt x="1359" y="1568"/>
                  </a:cubicBezTo>
                  <a:cubicBezTo>
                    <a:pt x="1437" y="1903"/>
                    <a:pt x="1675" y="2195"/>
                    <a:pt x="1997" y="2343"/>
                  </a:cubicBezTo>
                  <a:cubicBezTo>
                    <a:pt x="2152" y="2415"/>
                    <a:pt x="2313" y="2451"/>
                    <a:pt x="2469" y="2451"/>
                  </a:cubicBezTo>
                  <a:cubicBezTo>
                    <a:pt x="2625" y="2451"/>
                    <a:pt x="2777" y="2415"/>
                    <a:pt x="2914" y="2343"/>
                  </a:cubicBezTo>
                  <a:cubicBezTo>
                    <a:pt x="3099" y="2247"/>
                    <a:pt x="3170" y="2022"/>
                    <a:pt x="3075" y="1837"/>
                  </a:cubicBezTo>
                  <a:cubicBezTo>
                    <a:pt x="3009" y="1708"/>
                    <a:pt x="2877" y="1631"/>
                    <a:pt x="2742" y="1631"/>
                  </a:cubicBezTo>
                  <a:cubicBezTo>
                    <a:pt x="2683" y="1631"/>
                    <a:pt x="2624" y="1645"/>
                    <a:pt x="2568" y="1676"/>
                  </a:cubicBezTo>
                  <a:cubicBezTo>
                    <a:pt x="2537" y="1692"/>
                    <a:pt x="2504" y="1698"/>
                    <a:pt x="2472" y="1698"/>
                  </a:cubicBezTo>
                  <a:cubicBezTo>
                    <a:pt x="2409" y="1698"/>
                    <a:pt x="2351" y="1674"/>
                    <a:pt x="2318" y="1658"/>
                  </a:cubicBezTo>
                  <a:cubicBezTo>
                    <a:pt x="2211" y="1610"/>
                    <a:pt x="2122" y="1510"/>
                    <a:pt x="2098" y="1408"/>
                  </a:cubicBezTo>
                  <a:cubicBezTo>
                    <a:pt x="2051" y="1169"/>
                    <a:pt x="2230" y="902"/>
                    <a:pt x="2474" y="806"/>
                  </a:cubicBezTo>
                  <a:cubicBezTo>
                    <a:pt x="2558" y="774"/>
                    <a:pt x="2651" y="758"/>
                    <a:pt x="2748" y="758"/>
                  </a:cubicBezTo>
                  <a:cubicBezTo>
                    <a:pt x="2953" y="758"/>
                    <a:pt x="3173" y="829"/>
                    <a:pt x="3355" y="966"/>
                  </a:cubicBezTo>
                  <a:cubicBezTo>
                    <a:pt x="3611" y="1152"/>
                    <a:pt x="3820" y="1461"/>
                    <a:pt x="3968" y="1854"/>
                  </a:cubicBezTo>
                  <a:cubicBezTo>
                    <a:pt x="4482" y="3248"/>
                    <a:pt x="3927" y="4815"/>
                    <a:pt x="2646" y="5572"/>
                  </a:cubicBezTo>
                  <a:cubicBezTo>
                    <a:pt x="2337" y="5756"/>
                    <a:pt x="2032" y="5864"/>
                    <a:pt x="1752" y="5876"/>
                  </a:cubicBezTo>
                  <a:cubicBezTo>
                    <a:pt x="1728" y="5878"/>
                    <a:pt x="1704" y="5879"/>
                    <a:pt x="1679" y="5879"/>
                  </a:cubicBezTo>
                  <a:cubicBezTo>
                    <a:pt x="1409" y="5879"/>
                    <a:pt x="1159" y="5791"/>
                    <a:pt x="984" y="5632"/>
                  </a:cubicBezTo>
                  <a:cubicBezTo>
                    <a:pt x="805" y="5459"/>
                    <a:pt x="715" y="5197"/>
                    <a:pt x="781" y="4988"/>
                  </a:cubicBezTo>
                  <a:cubicBezTo>
                    <a:pt x="832" y="4812"/>
                    <a:pt x="1015" y="4670"/>
                    <a:pt x="1184" y="4670"/>
                  </a:cubicBezTo>
                  <a:cubicBezTo>
                    <a:pt x="1197" y="4670"/>
                    <a:pt x="1210" y="4671"/>
                    <a:pt x="1223" y="4673"/>
                  </a:cubicBezTo>
                  <a:cubicBezTo>
                    <a:pt x="1241" y="4675"/>
                    <a:pt x="1259" y="4676"/>
                    <a:pt x="1277" y="4676"/>
                  </a:cubicBezTo>
                  <a:cubicBezTo>
                    <a:pt x="1458" y="4676"/>
                    <a:pt x="1619" y="4541"/>
                    <a:pt x="1652" y="4351"/>
                  </a:cubicBezTo>
                  <a:cubicBezTo>
                    <a:pt x="1681" y="4148"/>
                    <a:pt x="1538" y="3952"/>
                    <a:pt x="1330" y="3922"/>
                  </a:cubicBezTo>
                  <a:cubicBezTo>
                    <a:pt x="1281" y="3915"/>
                    <a:pt x="1233" y="3912"/>
                    <a:pt x="1184" y="3912"/>
                  </a:cubicBezTo>
                  <a:cubicBezTo>
                    <a:pt x="685" y="3912"/>
                    <a:pt x="207" y="4263"/>
                    <a:pt x="55" y="4774"/>
                  </a:cubicBezTo>
                  <a:cubicBezTo>
                    <a:pt x="19" y="4887"/>
                    <a:pt x="0" y="5006"/>
                    <a:pt x="0" y="5126"/>
                  </a:cubicBezTo>
                  <a:cubicBezTo>
                    <a:pt x="0" y="5513"/>
                    <a:pt x="173" y="5912"/>
                    <a:pt x="472" y="6185"/>
                  </a:cubicBezTo>
                  <a:cubicBezTo>
                    <a:pt x="789" y="6475"/>
                    <a:pt x="1231" y="6635"/>
                    <a:pt x="1696" y="6635"/>
                  </a:cubicBezTo>
                  <a:cubicBezTo>
                    <a:pt x="1729" y="6635"/>
                    <a:pt x="1762" y="6634"/>
                    <a:pt x="1795" y="6633"/>
                  </a:cubicBezTo>
                  <a:cubicBezTo>
                    <a:pt x="2200" y="6609"/>
                    <a:pt x="2617" y="6471"/>
                    <a:pt x="3033" y="6221"/>
                  </a:cubicBezTo>
                  <a:cubicBezTo>
                    <a:pt x="4625" y="5274"/>
                    <a:pt x="5315" y="3326"/>
                    <a:pt x="4677" y="1593"/>
                  </a:cubicBezTo>
                  <a:cubicBezTo>
                    <a:pt x="4476" y="1051"/>
                    <a:pt x="4183" y="639"/>
                    <a:pt x="3802" y="359"/>
                  </a:cubicBezTo>
                  <a:cubicBezTo>
                    <a:pt x="3483" y="122"/>
                    <a:pt x="3109" y="1"/>
                    <a:pt x="2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3"/>
            <p:cNvSpPr/>
            <p:nvPr/>
          </p:nvSpPr>
          <p:spPr>
            <a:xfrm rot="10800000" flipH="1">
              <a:off x="7761975" y="125953"/>
              <a:ext cx="118363" cy="49978"/>
            </a:xfrm>
            <a:custGeom>
              <a:avLst/>
              <a:gdLst/>
              <a:ahLst/>
              <a:cxnLst/>
              <a:rect l="l" t="t" r="r" b="b"/>
              <a:pathLst>
                <a:path w="4559" h="1925" extrusionOk="0">
                  <a:moveTo>
                    <a:pt x="2366" y="1"/>
                  </a:moveTo>
                  <a:cubicBezTo>
                    <a:pt x="2022" y="1"/>
                    <a:pt x="1681" y="92"/>
                    <a:pt x="1413" y="305"/>
                  </a:cubicBezTo>
                  <a:cubicBezTo>
                    <a:pt x="1180" y="489"/>
                    <a:pt x="1026" y="758"/>
                    <a:pt x="811" y="965"/>
                  </a:cubicBezTo>
                  <a:cubicBezTo>
                    <a:pt x="645" y="1126"/>
                    <a:pt x="419" y="1260"/>
                    <a:pt x="195" y="1260"/>
                  </a:cubicBezTo>
                  <a:cubicBezTo>
                    <a:pt x="130" y="1260"/>
                    <a:pt x="64" y="1248"/>
                    <a:pt x="0" y="1222"/>
                  </a:cubicBezTo>
                  <a:lnTo>
                    <a:pt x="0" y="1222"/>
                  </a:lnTo>
                  <a:cubicBezTo>
                    <a:pt x="533" y="1567"/>
                    <a:pt x="1130" y="1924"/>
                    <a:pt x="1743" y="1924"/>
                  </a:cubicBezTo>
                  <a:cubicBezTo>
                    <a:pt x="1851" y="1924"/>
                    <a:pt x="1959" y="1913"/>
                    <a:pt x="2068" y="1889"/>
                  </a:cubicBezTo>
                  <a:cubicBezTo>
                    <a:pt x="2527" y="1787"/>
                    <a:pt x="2896" y="1466"/>
                    <a:pt x="3272" y="1192"/>
                  </a:cubicBezTo>
                  <a:cubicBezTo>
                    <a:pt x="3606" y="947"/>
                    <a:pt x="3999" y="717"/>
                    <a:pt x="4409" y="717"/>
                  </a:cubicBezTo>
                  <a:cubicBezTo>
                    <a:pt x="4459" y="717"/>
                    <a:pt x="4509" y="721"/>
                    <a:pt x="4559" y="728"/>
                  </a:cubicBezTo>
                  <a:lnTo>
                    <a:pt x="4088" y="596"/>
                  </a:lnTo>
                  <a:cubicBezTo>
                    <a:pt x="3671" y="370"/>
                    <a:pt x="3242" y="143"/>
                    <a:pt x="2777" y="43"/>
                  </a:cubicBezTo>
                  <a:cubicBezTo>
                    <a:pt x="2643" y="15"/>
                    <a:pt x="2504" y="1"/>
                    <a:pt x="2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3"/>
            <p:cNvSpPr/>
            <p:nvPr/>
          </p:nvSpPr>
          <p:spPr>
            <a:xfrm rot="10800000" flipH="1">
              <a:off x="7518525" y="224974"/>
              <a:ext cx="107043" cy="58338"/>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3"/>
            <p:cNvSpPr/>
            <p:nvPr/>
          </p:nvSpPr>
          <p:spPr>
            <a:xfrm flipH="1">
              <a:off x="5483391" y="134895"/>
              <a:ext cx="763784" cy="254023"/>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3"/>
            <p:cNvSpPr/>
            <p:nvPr/>
          </p:nvSpPr>
          <p:spPr>
            <a:xfrm flipH="1">
              <a:off x="5228608" y="371435"/>
              <a:ext cx="1144505" cy="274839"/>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3"/>
            <p:cNvSpPr/>
            <p:nvPr/>
          </p:nvSpPr>
          <p:spPr>
            <a:xfrm flipH="1">
              <a:off x="6121744" y="393035"/>
              <a:ext cx="107043" cy="58338"/>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3"/>
            <p:cNvSpPr/>
            <p:nvPr/>
          </p:nvSpPr>
          <p:spPr>
            <a:xfrm flipH="1">
              <a:off x="171024" y="3424722"/>
              <a:ext cx="412129" cy="1072796"/>
            </a:xfrm>
            <a:custGeom>
              <a:avLst/>
              <a:gdLst/>
              <a:ahLst/>
              <a:cxnLst/>
              <a:rect l="l" t="t" r="r" b="b"/>
              <a:pathLst>
                <a:path w="15874" h="41321" extrusionOk="0">
                  <a:moveTo>
                    <a:pt x="7514" y="1"/>
                  </a:moveTo>
                  <a:cubicBezTo>
                    <a:pt x="7466" y="1"/>
                    <a:pt x="7421" y="45"/>
                    <a:pt x="7454" y="95"/>
                  </a:cubicBezTo>
                  <a:cubicBezTo>
                    <a:pt x="8664" y="1869"/>
                    <a:pt x="10010" y="3842"/>
                    <a:pt x="10551" y="5944"/>
                  </a:cubicBezTo>
                  <a:cubicBezTo>
                    <a:pt x="11274" y="8740"/>
                    <a:pt x="10237" y="10884"/>
                    <a:pt x="8931" y="13249"/>
                  </a:cubicBezTo>
                  <a:cubicBezTo>
                    <a:pt x="6971" y="16782"/>
                    <a:pt x="4886" y="20273"/>
                    <a:pt x="3254" y="23973"/>
                  </a:cubicBezTo>
                  <a:cubicBezTo>
                    <a:pt x="1026" y="29013"/>
                    <a:pt x="1" y="35924"/>
                    <a:pt x="4928" y="39809"/>
                  </a:cubicBezTo>
                  <a:cubicBezTo>
                    <a:pt x="6220" y="40824"/>
                    <a:pt x="7829" y="41321"/>
                    <a:pt x="9405" y="41321"/>
                  </a:cubicBezTo>
                  <a:cubicBezTo>
                    <a:pt x="12414" y="41321"/>
                    <a:pt x="15300" y="39509"/>
                    <a:pt x="15616" y="36037"/>
                  </a:cubicBezTo>
                  <a:cubicBezTo>
                    <a:pt x="15874" y="33216"/>
                    <a:pt x="13411" y="28821"/>
                    <a:pt x="10507" y="28821"/>
                  </a:cubicBezTo>
                  <a:cubicBezTo>
                    <a:pt x="9725" y="28821"/>
                    <a:pt x="8911" y="29140"/>
                    <a:pt x="8109" y="29894"/>
                  </a:cubicBezTo>
                  <a:cubicBezTo>
                    <a:pt x="7626" y="30351"/>
                    <a:pt x="8083" y="30995"/>
                    <a:pt x="8606" y="30995"/>
                  </a:cubicBezTo>
                  <a:cubicBezTo>
                    <a:pt x="8753" y="30995"/>
                    <a:pt x="8906" y="30944"/>
                    <a:pt x="9044" y="30824"/>
                  </a:cubicBezTo>
                  <a:cubicBezTo>
                    <a:pt x="9570" y="30365"/>
                    <a:pt x="10082" y="30175"/>
                    <a:pt x="10568" y="30175"/>
                  </a:cubicBezTo>
                  <a:cubicBezTo>
                    <a:pt x="12346" y="30175"/>
                    <a:pt x="13760" y="32728"/>
                    <a:pt x="14097" y="34005"/>
                  </a:cubicBezTo>
                  <a:cubicBezTo>
                    <a:pt x="14549" y="35721"/>
                    <a:pt x="14228" y="37580"/>
                    <a:pt x="12869" y="38808"/>
                  </a:cubicBezTo>
                  <a:cubicBezTo>
                    <a:pt x="11888" y="39689"/>
                    <a:pt x="10741" y="40070"/>
                    <a:pt x="9587" y="40070"/>
                  </a:cubicBezTo>
                  <a:cubicBezTo>
                    <a:pt x="7504" y="40070"/>
                    <a:pt x="5397" y="38831"/>
                    <a:pt x="4189" y="37056"/>
                  </a:cubicBezTo>
                  <a:cubicBezTo>
                    <a:pt x="1026" y="32404"/>
                    <a:pt x="3415" y="26470"/>
                    <a:pt x="5583" y="21989"/>
                  </a:cubicBezTo>
                  <a:cubicBezTo>
                    <a:pt x="7449" y="18147"/>
                    <a:pt x="10117" y="14017"/>
                    <a:pt x="11040" y="9805"/>
                  </a:cubicBezTo>
                  <a:cubicBezTo>
                    <a:pt x="11863" y="6040"/>
                    <a:pt x="9742" y="2906"/>
                    <a:pt x="7573" y="29"/>
                  </a:cubicBezTo>
                  <a:cubicBezTo>
                    <a:pt x="7557" y="9"/>
                    <a:pt x="7535" y="1"/>
                    <a:pt x="7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3"/>
            <p:cNvSpPr/>
            <p:nvPr/>
          </p:nvSpPr>
          <p:spPr>
            <a:xfrm flipH="1">
              <a:off x="307016" y="3434795"/>
              <a:ext cx="408079" cy="462132"/>
            </a:xfrm>
            <a:custGeom>
              <a:avLst/>
              <a:gdLst/>
              <a:ahLst/>
              <a:cxnLst/>
              <a:rect l="l" t="t" r="r" b="b"/>
              <a:pathLst>
                <a:path w="15718" h="17800" extrusionOk="0">
                  <a:moveTo>
                    <a:pt x="11924" y="1"/>
                  </a:moveTo>
                  <a:cubicBezTo>
                    <a:pt x="11889" y="1"/>
                    <a:pt x="11854" y="37"/>
                    <a:pt x="11874" y="81"/>
                  </a:cubicBezTo>
                  <a:cubicBezTo>
                    <a:pt x="14085" y="4615"/>
                    <a:pt x="15097" y="8702"/>
                    <a:pt x="11505" y="12884"/>
                  </a:cubicBezTo>
                  <a:cubicBezTo>
                    <a:pt x="10272" y="14314"/>
                    <a:pt x="8497" y="16018"/>
                    <a:pt x="6554" y="16442"/>
                  </a:cubicBezTo>
                  <a:cubicBezTo>
                    <a:pt x="6317" y="16494"/>
                    <a:pt x="6072" y="16520"/>
                    <a:pt x="5825" y="16520"/>
                  </a:cubicBezTo>
                  <a:cubicBezTo>
                    <a:pt x="4591" y="16520"/>
                    <a:pt x="3306" y="15883"/>
                    <a:pt x="2670" y="14822"/>
                  </a:cubicBezTo>
                  <a:cubicBezTo>
                    <a:pt x="1380" y="12682"/>
                    <a:pt x="2636" y="10724"/>
                    <a:pt x="4484" y="10724"/>
                  </a:cubicBezTo>
                  <a:cubicBezTo>
                    <a:pt x="5162" y="10724"/>
                    <a:pt x="5920" y="10988"/>
                    <a:pt x="6661" y="11605"/>
                  </a:cubicBezTo>
                  <a:cubicBezTo>
                    <a:pt x="6749" y="11676"/>
                    <a:pt x="6850" y="11709"/>
                    <a:pt x="6947" y="11709"/>
                  </a:cubicBezTo>
                  <a:cubicBezTo>
                    <a:pt x="7187" y="11709"/>
                    <a:pt x="7405" y="11509"/>
                    <a:pt x="7340" y="11217"/>
                  </a:cubicBezTo>
                  <a:cubicBezTo>
                    <a:pt x="7033" y="9819"/>
                    <a:pt x="5913" y="9213"/>
                    <a:pt x="4701" y="9213"/>
                  </a:cubicBezTo>
                  <a:cubicBezTo>
                    <a:pt x="3330" y="9213"/>
                    <a:pt x="1840" y="9987"/>
                    <a:pt x="1271" y="11264"/>
                  </a:cubicBezTo>
                  <a:cubicBezTo>
                    <a:pt x="1" y="14112"/>
                    <a:pt x="2385" y="17646"/>
                    <a:pt x="5434" y="17794"/>
                  </a:cubicBezTo>
                  <a:cubicBezTo>
                    <a:pt x="5510" y="17798"/>
                    <a:pt x="5585" y="17800"/>
                    <a:pt x="5660" y="17800"/>
                  </a:cubicBezTo>
                  <a:cubicBezTo>
                    <a:pt x="9263" y="17800"/>
                    <a:pt x="12480" y="13654"/>
                    <a:pt x="13846" y="10775"/>
                  </a:cubicBezTo>
                  <a:cubicBezTo>
                    <a:pt x="15718" y="6843"/>
                    <a:pt x="14181" y="3424"/>
                    <a:pt x="11970" y="28"/>
                  </a:cubicBezTo>
                  <a:cubicBezTo>
                    <a:pt x="11959" y="9"/>
                    <a:pt x="11941" y="1"/>
                    <a:pt x="119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3"/>
            <p:cNvSpPr/>
            <p:nvPr/>
          </p:nvSpPr>
          <p:spPr>
            <a:xfrm flipH="1">
              <a:off x="506875" y="3676091"/>
              <a:ext cx="147727" cy="124828"/>
            </a:xfrm>
            <a:custGeom>
              <a:avLst/>
              <a:gdLst/>
              <a:ahLst/>
              <a:cxnLst/>
              <a:rect l="l" t="t" r="r" b="b"/>
              <a:pathLst>
                <a:path w="5690" h="4808" extrusionOk="0">
                  <a:moveTo>
                    <a:pt x="2347" y="0"/>
                  </a:moveTo>
                  <a:cubicBezTo>
                    <a:pt x="2116" y="0"/>
                    <a:pt x="1864" y="13"/>
                    <a:pt x="1586" y="40"/>
                  </a:cubicBezTo>
                  <a:lnTo>
                    <a:pt x="0" y="1690"/>
                  </a:lnTo>
                  <a:cubicBezTo>
                    <a:pt x="6" y="2102"/>
                    <a:pt x="328" y="2482"/>
                    <a:pt x="728" y="2566"/>
                  </a:cubicBezTo>
                  <a:cubicBezTo>
                    <a:pt x="785" y="2578"/>
                    <a:pt x="843" y="2584"/>
                    <a:pt x="902" y="2584"/>
                  </a:cubicBezTo>
                  <a:cubicBezTo>
                    <a:pt x="1254" y="2584"/>
                    <a:pt x="1603" y="2376"/>
                    <a:pt x="1752" y="2053"/>
                  </a:cubicBezTo>
                  <a:cubicBezTo>
                    <a:pt x="1782" y="2548"/>
                    <a:pt x="1895" y="3073"/>
                    <a:pt x="2265" y="3400"/>
                  </a:cubicBezTo>
                  <a:cubicBezTo>
                    <a:pt x="2432" y="3548"/>
                    <a:pt x="2663" y="3625"/>
                    <a:pt x="2885" y="3625"/>
                  </a:cubicBezTo>
                  <a:cubicBezTo>
                    <a:pt x="3155" y="3625"/>
                    <a:pt x="3413" y="3511"/>
                    <a:pt x="3528" y="3269"/>
                  </a:cubicBezTo>
                  <a:cubicBezTo>
                    <a:pt x="3611" y="3686"/>
                    <a:pt x="3701" y="4126"/>
                    <a:pt x="3974" y="4455"/>
                  </a:cubicBezTo>
                  <a:cubicBezTo>
                    <a:pt x="4156" y="4668"/>
                    <a:pt x="4441" y="4808"/>
                    <a:pt x="4712" y="4808"/>
                  </a:cubicBezTo>
                  <a:cubicBezTo>
                    <a:pt x="4857" y="4808"/>
                    <a:pt x="4999" y="4767"/>
                    <a:pt x="5118" y="4675"/>
                  </a:cubicBezTo>
                  <a:cubicBezTo>
                    <a:pt x="5303" y="4527"/>
                    <a:pt x="5392" y="4288"/>
                    <a:pt x="5446" y="4062"/>
                  </a:cubicBezTo>
                  <a:cubicBezTo>
                    <a:pt x="5690" y="3037"/>
                    <a:pt x="5434" y="1910"/>
                    <a:pt x="4779" y="1088"/>
                  </a:cubicBezTo>
                  <a:cubicBezTo>
                    <a:pt x="4225" y="393"/>
                    <a:pt x="3611" y="0"/>
                    <a:pt x="23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3"/>
            <p:cNvSpPr/>
            <p:nvPr/>
          </p:nvSpPr>
          <p:spPr>
            <a:xfrm flipH="1">
              <a:off x="277938" y="4174155"/>
              <a:ext cx="140457" cy="209206"/>
            </a:xfrm>
            <a:custGeom>
              <a:avLst/>
              <a:gdLst/>
              <a:ahLst/>
              <a:cxnLst/>
              <a:rect l="l" t="t" r="r" b="b"/>
              <a:pathLst>
                <a:path w="5410" h="8058" extrusionOk="0">
                  <a:moveTo>
                    <a:pt x="4053" y="0"/>
                  </a:moveTo>
                  <a:cubicBezTo>
                    <a:pt x="2869" y="0"/>
                    <a:pt x="2014" y="601"/>
                    <a:pt x="1161" y="1583"/>
                  </a:cubicBezTo>
                  <a:cubicBezTo>
                    <a:pt x="554" y="2286"/>
                    <a:pt x="185" y="3192"/>
                    <a:pt x="95" y="4121"/>
                  </a:cubicBezTo>
                  <a:cubicBezTo>
                    <a:pt x="0" y="5182"/>
                    <a:pt x="316" y="6128"/>
                    <a:pt x="894" y="7016"/>
                  </a:cubicBezTo>
                  <a:cubicBezTo>
                    <a:pt x="1150" y="7398"/>
                    <a:pt x="1472" y="7743"/>
                    <a:pt x="1882" y="7951"/>
                  </a:cubicBezTo>
                  <a:cubicBezTo>
                    <a:pt x="1992" y="8010"/>
                    <a:pt x="2120" y="8058"/>
                    <a:pt x="2241" y="8058"/>
                  </a:cubicBezTo>
                  <a:cubicBezTo>
                    <a:pt x="2317" y="8058"/>
                    <a:pt x="2390" y="8039"/>
                    <a:pt x="2454" y="7993"/>
                  </a:cubicBezTo>
                  <a:cubicBezTo>
                    <a:pt x="2663" y="7844"/>
                    <a:pt x="2621" y="7528"/>
                    <a:pt x="2585" y="7272"/>
                  </a:cubicBezTo>
                  <a:cubicBezTo>
                    <a:pt x="2538" y="6956"/>
                    <a:pt x="2533" y="6640"/>
                    <a:pt x="2574" y="6326"/>
                  </a:cubicBezTo>
                  <a:cubicBezTo>
                    <a:pt x="2591" y="6200"/>
                    <a:pt x="2591" y="5974"/>
                    <a:pt x="2663" y="5861"/>
                  </a:cubicBezTo>
                  <a:cubicBezTo>
                    <a:pt x="2705" y="5796"/>
                    <a:pt x="2733" y="5771"/>
                    <a:pt x="2761" y="5771"/>
                  </a:cubicBezTo>
                  <a:cubicBezTo>
                    <a:pt x="2800" y="5771"/>
                    <a:pt x="2840" y="5818"/>
                    <a:pt x="2919" y="5867"/>
                  </a:cubicBezTo>
                  <a:cubicBezTo>
                    <a:pt x="3041" y="5941"/>
                    <a:pt x="3179" y="5978"/>
                    <a:pt x="3313" y="5978"/>
                  </a:cubicBezTo>
                  <a:cubicBezTo>
                    <a:pt x="3578" y="5978"/>
                    <a:pt x="3827" y="5831"/>
                    <a:pt x="3914" y="5526"/>
                  </a:cubicBezTo>
                  <a:cubicBezTo>
                    <a:pt x="4170" y="4646"/>
                    <a:pt x="4117" y="3681"/>
                    <a:pt x="3724" y="2834"/>
                  </a:cubicBezTo>
                  <a:lnTo>
                    <a:pt x="3724" y="2834"/>
                  </a:lnTo>
                  <a:cubicBezTo>
                    <a:pt x="3944" y="2900"/>
                    <a:pt x="4164" y="2994"/>
                    <a:pt x="4361" y="3120"/>
                  </a:cubicBezTo>
                  <a:cubicBezTo>
                    <a:pt x="4461" y="3183"/>
                    <a:pt x="4570" y="3211"/>
                    <a:pt x="4678" y="3211"/>
                  </a:cubicBezTo>
                  <a:cubicBezTo>
                    <a:pt x="4982" y="3211"/>
                    <a:pt x="5278" y="2985"/>
                    <a:pt x="5326" y="2655"/>
                  </a:cubicBezTo>
                  <a:cubicBezTo>
                    <a:pt x="5409" y="2113"/>
                    <a:pt x="5379" y="1553"/>
                    <a:pt x="5195" y="1041"/>
                  </a:cubicBezTo>
                  <a:lnTo>
                    <a:pt x="4599" y="40"/>
                  </a:lnTo>
                  <a:cubicBezTo>
                    <a:pt x="4409" y="13"/>
                    <a:pt x="4227" y="0"/>
                    <a:pt x="40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3"/>
            <p:cNvSpPr/>
            <p:nvPr/>
          </p:nvSpPr>
          <p:spPr>
            <a:xfrm flipH="1">
              <a:off x="209267" y="3768985"/>
              <a:ext cx="152530" cy="351480"/>
            </a:xfrm>
            <a:custGeom>
              <a:avLst/>
              <a:gdLst/>
              <a:ahLst/>
              <a:cxnLst/>
              <a:rect l="l" t="t" r="r" b="b"/>
              <a:pathLst>
                <a:path w="5875" h="13538" extrusionOk="0">
                  <a:moveTo>
                    <a:pt x="1180" y="1"/>
                  </a:moveTo>
                  <a:lnTo>
                    <a:pt x="1" y="2104"/>
                  </a:lnTo>
                  <a:cubicBezTo>
                    <a:pt x="840" y="2778"/>
                    <a:pt x="1203" y="3897"/>
                    <a:pt x="1258" y="4969"/>
                  </a:cubicBezTo>
                  <a:cubicBezTo>
                    <a:pt x="1305" y="6042"/>
                    <a:pt x="1096" y="7109"/>
                    <a:pt x="1007" y="8181"/>
                  </a:cubicBezTo>
                  <a:cubicBezTo>
                    <a:pt x="924" y="9253"/>
                    <a:pt x="972" y="10379"/>
                    <a:pt x="1496" y="11321"/>
                  </a:cubicBezTo>
                  <a:cubicBezTo>
                    <a:pt x="1997" y="12215"/>
                    <a:pt x="2789" y="12952"/>
                    <a:pt x="3628" y="13537"/>
                  </a:cubicBezTo>
                  <a:cubicBezTo>
                    <a:pt x="3510" y="12083"/>
                    <a:pt x="5047" y="11058"/>
                    <a:pt x="5493" y="9677"/>
                  </a:cubicBezTo>
                  <a:cubicBezTo>
                    <a:pt x="5875" y="8503"/>
                    <a:pt x="5416" y="7210"/>
                    <a:pt x="4714" y="6203"/>
                  </a:cubicBezTo>
                  <a:cubicBezTo>
                    <a:pt x="4010" y="5195"/>
                    <a:pt x="3075" y="4368"/>
                    <a:pt x="2324" y="3397"/>
                  </a:cubicBezTo>
                  <a:cubicBezTo>
                    <a:pt x="1568" y="2426"/>
                    <a:pt x="989" y="1216"/>
                    <a:pt x="1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3"/>
            <p:cNvSpPr/>
            <p:nvPr/>
          </p:nvSpPr>
          <p:spPr>
            <a:xfrm flipH="1">
              <a:off x="459545" y="3969597"/>
              <a:ext cx="143547" cy="160578"/>
            </a:xfrm>
            <a:custGeom>
              <a:avLst/>
              <a:gdLst/>
              <a:ahLst/>
              <a:cxnLst/>
              <a:rect l="l" t="t" r="r" b="b"/>
              <a:pathLst>
                <a:path w="5529" h="6185" extrusionOk="0">
                  <a:moveTo>
                    <a:pt x="5529" y="1"/>
                  </a:moveTo>
                  <a:lnTo>
                    <a:pt x="5529" y="1"/>
                  </a:lnTo>
                  <a:cubicBezTo>
                    <a:pt x="4469" y="1365"/>
                    <a:pt x="2454" y="1628"/>
                    <a:pt x="1233" y="2849"/>
                  </a:cubicBezTo>
                  <a:cubicBezTo>
                    <a:pt x="375" y="3701"/>
                    <a:pt x="1" y="5005"/>
                    <a:pt x="268" y="6185"/>
                  </a:cubicBezTo>
                  <a:cubicBezTo>
                    <a:pt x="400" y="5876"/>
                    <a:pt x="703" y="5679"/>
                    <a:pt x="1019" y="5560"/>
                  </a:cubicBezTo>
                  <a:cubicBezTo>
                    <a:pt x="1335" y="5447"/>
                    <a:pt x="1675" y="5398"/>
                    <a:pt x="1990" y="5285"/>
                  </a:cubicBezTo>
                  <a:cubicBezTo>
                    <a:pt x="2943" y="4934"/>
                    <a:pt x="3557" y="4023"/>
                    <a:pt x="4106" y="3165"/>
                  </a:cubicBezTo>
                  <a:cubicBezTo>
                    <a:pt x="4522" y="2521"/>
                    <a:pt x="4939" y="1872"/>
                    <a:pt x="5357" y="1222"/>
                  </a:cubicBezTo>
                  <a:lnTo>
                    <a:pt x="55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3"/>
            <p:cNvSpPr/>
            <p:nvPr/>
          </p:nvSpPr>
          <p:spPr>
            <a:xfrm flipH="1">
              <a:off x="344454" y="3577667"/>
              <a:ext cx="144326" cy="125736"/>
            </a:xfrm>
            <a:custGeom>
              <a:avLst/>
              <a:gdLst/>
              <a:ahLst/>
              <a:cxnLst/>
              <a:rect l="l" t="t" r="r" b="b"/>
              <a:pathLst>
                <a:path w="5559" h="4843" extrusionOk="0">
                  <a:moveTo>
                    <a:pt x="5071" y="0"/>
                  </a:moveTo>
                  <a:lnTo>
                    <a:pt x="5129" y="190"/>
                  </a:lnTo>
                  <a:lnTo>
                    <a:pt x="5129" y="190"/>
                  </a:lnTo>
                  <a:cubicBezTo>
                    <a:pt x="5119" y="123"/>
                    <a:pt x="5100" y="60"/>
                    <a:pt x="5071" y="0"/>
                  </a:cubicBezTo>
                  <a:close/>
                  <a:moveTo>
                    <a:pt x="5129" y="190"/>
                  </a:moveTo>
                  <a:cubicBezTo>
                    <a:pt x="5207" y="684"/>
                    <a:pt x="4805" y="1338"/>
                    <a:pt x="4386" y="1585"/>
                  </a:cubicBezTo>
                  <a:cubicBezTo>
                    <a:pt x="3902" y="1865"/>
                    <a:pt x="3319" y="1889"/>
                    <a:pt x="2764" y="1906"/>
                  </a:cubicBezTo>
                  <a:cubicBezTo>
                    <a:pt x="2211" y="1925"/>
                    <a:pt x="1626" y="1955"/>
                    <a:pt x="1150" y="2241"/>
                  </a:cubicBezTo>
                  <a:cubicBezTo>
                    <a:pt x="333" y="2723"/>
                    <a:pt x="96" y="3778"/>
                    <a:pt x="0" y="4725"/>
                  </a:cubicBezTo>
                  <a:cubicBezTo>
                    <a:pt x="197" y="4556"/>
                    <a:pt x="453" y="4496"/>
                    <a:pt x="714" y="4496"/>
                  </a:cubicBezTo>
                  <a:cubicBezTo>
                    <a:pt x="832" y="4496"/>
                    <a:pt x="951" y="4508"/>
                    <a:pt x="1067" y="4529"/>
                  </a:cubicBezTo>
                  <a:cubicBezTo>
                    <a:pt x="1430" y="4600"/>
                    <a:pt x="1782" y="4749"/>
                    <a:pt x="2145" y="4815"/>
                  </a:cubicBezTo>
                  <a:cubicBezTo>
                    <a:pt x="2265" y="4834"/>
                    <a:pt x="2385" y="4843"/>
                    <a:pt x="2505" y="4843"/>
                  </a:cubicBezTo>
                  <a:cubicBezTo>
                    <a:pt x="3358" y="4843"/>
                    <a:pt x="4197" y="4379"/>
                    <a:pt x="4724" y="3699"/>
                  </a:cubicBezTo>
                  <a:cubicBezTo>
                    <a:pt x="5321" y="2926"/>
                    <a:pt x="5558" y="1883"/>
                    <a:pt x="5356" y="924"/>
                  </a:cubicBezTo>
                  <a:lnTo>
                    <a:pt x="5129" y="19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3"/>
            <p:cNvSpPr/>
            <p:nvPr/>
          </p:nvSpPr>
          <p:spPr>
            <a:xfrm flipH="1">
              <a:off x="192417" y="2567622"/>
              <a:ext cx="412129" cy="1072978"/>
            </a:xfrm>
            <a:custGeom>
              <a:avLst/>
              <a:gdLst/>
              <a:ahLst/>
              <a:cxnLst/>
              <a:rect l="l" t="t" r="r" b="b"/>
              <a:pathLst>
                <a:path w="15874" h="41328" extrusionOk="0">
                  <a:moveTo>
                    <a:pt x="6469" y="1"/>
                  </a:moveTo>
                  <a:cubicBezTo>
                    <a:pt x="3461" y="1"/>
                    <a:pt x="576" y="1813"/>
                    <a:pt x="258" y="5284"/>
                  </a:cubicBezTo>
                  <a:cubicBezTo>
                    <a:pt x="0" y="8107"/>
                    <a:pt x="2465" y="12504"/>
                    <a:pt x="5370" y="12504"/>
                  </a:cubicBezTo>
                  <a:cubicBezTo>
                    <a:pt x="6151" y="12504"/>
                    <a:pt x="6964" y="12186"/>
                    <a:pt x="7765" y="11433"/>
                  </a:cubicBezTo>
                  <a:cubicBezTo>
                    <a:pt x="8249" y="10974"/>
                    <a:pt x="7794" y="10330"/>
                    <a:pt x="7271" y="10330"/>
                  </a:cubicBezTo>
                  <a:cubicBezTo>
                    <a:pt x="7123" y="10330"/>
                    <a:pt x="6969" y="10381"/>
                    <a:pt x="6830" y="10503"/>
                  </a:cubicBezTo>
                  <a:cubicBezTo>
                    <a:pt x="6305" y="10961"/>
                    <a:pt x="5793" y="11150"/>
                    <a:pt x="5308" y="11150"/>
                  </a:cubicBezTo>
                  <a:cubicBezTo>
                    <a:pt x="3530" y="11150"/>
                    <a:pt x="2115" y="8599"/>
                    <a:pt x="1778" y="7316"/>
                  </a:cubicBezTo>
                  <a:cubicBezTo>
                    <a:pt x="1325" y="5600"/>
                    <a:pt x="1647" y="3742"/>
                    <a:pt x="3005" y="2515"/>
                  </a:cubicBezTo>
                  <a:cubicBezTo>
                    <a:pt x="3987" y="1633"/>
                    <a:pt x="5134" y="1252"/>
                    <a:pt x="6288" y="1252"/>
                  </a:cubicBezTo>
                  <a:cubicBezTo>
                    <a:pt x="8371" y="1252"/>
                    <a:pt x="10479" y="2492"/>
                    <a:pt x="11686" y="4266"/>
                  </a:cubicBezTo>
                  <a:cubicBezTo>
                    <a:pt x="14843" y="8925"/>
                    <a:pt x="12461" y="14853"/>
                    <a:pt x="10286" y="19333"/>
                  </a:cubicBezTo>
                  <a:cubicBezTo>
                    <a:pt x="8427" y="23176"/>
                    <a:pt x="5758" y="27304"/>
                    <a:pt x="4834" y="31516"/>
                  </a:cubicBezTo>
                  <a:cubicBezTo>
                    <a:pt x="4012" y="35283"/>
                    <a:pt x="6134" y="38415"/>
                    <a:pt x="8301" y="41299"/>
                  </a:cubicBezTo>
                  <a:cubicBezTo>
                    <a:pt x="8316" y="41319"/>
                    <a:pt x="8337" y="41328"/>
                    <a:pt x="8357" y="41328"/>
                  </a:cubicBezTo>
                  <a:cubicBezTo>
                    <a:pt x="8404" y="41328"/>
                    <a:pt x="8449" y="41283"/>
                    <a:pt x="8416" y="41234"/>
                  </a:cubicBezTo>
                  <a:cubicBezTo>
                    <a:pt x="7206" y="39452"/>
                    <a:pt x="5865" y="37480"/>
                    <a:pt x="5323" y="35377"/>
                  </a:cubicBezTo>
                  <a:cubicBezTo>
                    <a:pt x="4602" y="32589"/>
                    <a:pt x="5639" y="30438"/>
                    <a:pt x="6943" y="28073"/>
                  </a:cubicBezTo>
                  <a:cubicBezTo>
                    <a:pt x="8903" y="24540"/>
                    <a:pt x="10989" y="21056"/>
                    <a:pt x="12621" y="17349"/>
                  </a:cubicBezTo>
                  <a:cubicBezTo>
                    <a:pt x="14843" y="12309"/>
                    <a:pt x="15874" y="5399"/>
                    <a:pt x="10946" y="1514"/>
                  </a:cubicBezTo>
                  <a:cubicBezTo>
                    <a:pt x="9654" y="498"/>
                    <a:pt x="8045" y="1"/>
                    <a:pt x="64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3"/>
            <p:cNvSpPr/>
            <p:nvPr/>
          </p:nvSpPr>
          <p:spPr>
            <a:xfrm flipH="1">
              <a:off x="60476" y="3168238"/>
              <a:ext cx="408053" cy="462133"/>
            </a:xfrm>
            <a:custGeom>
              <a:avLst/>
              <a:gdLst/>
              <a:ahLst/>
              <a:cxnLst/>
              <a:rect l="l" t="t" r="r" b="b"/>
              <a:pathLst>
                <a:path w="15717" h="17800" extrusionOk="0">
                  <a:moveTo>
                    <a:pt x="10057" y="1"/>
                  </a:moveTo>
                  <a:cubicBezTo>
                    <a:pt x="6455" y="1"/>
                    <a:pt x="3237" y="4147"/>
                    <a:pt x="1871" y="7024"/>
                  </a:cubicBezTo>
                  <a:cubicBezTo>
                    <a:pt x="1" y="10956"/>
                    <a:pt x="1538" y="14376"/>
                    <a:pt x="3749" y="17772"/>
                  </a:cubicBezTo>
                  <a:cubicBezTo>
                    <a:pt x="3760" y="17791"/>
                    <a:pt x="3777" y="17799"/>
                    <a:pt x="3793" y="17799"/>
                  </a:cubicBezTo>
                  <a:cubicBezTo>
                    <a:pt x="3829" y="17799"/>
                    <a:pt x="3863" y="17763"/>
                    <a:pt x="3843" y="17718"/>
                  </a:cubicBezTo>
                  <a:cubicBezTo>
                    <a:pt x="1632" y="13185"/>
                    <a:pt x="614" y="9103"/>
                    <a:pt x="4213" y="4921"/>
                  </a:cubicBezTo>
                  <a:cubicBezTo>
                    <a:pt x="5446" y="3485"/>
                    <a:pt x="7222" y="1782"/>
                    <a:pt x="9158" y="1359"/>
                  </a:cubicBezTo>
                  <a:cubicBezTo>
                    <a:pt x="9396" y="1306"/>
                    <a:pt x="9643" y="1281"/>
                    <a:pt x="9891" y="1281"/>
                  </a:cubicBezTo>
                  <a:cubicBezTo>
                    <a:pt x="11128" y="1281"/>
                    <a:pt x="12412" y="1916"/>
                    <a:pt x="13048" y="2979"/>
                  </a:cubicBezTo>
                  <a:cubicBezTo>
                    <a:pt x="14337" y="5122"/>
                    <a:pt x="13082" y="7077"/>
                    <a:pt x="11236" y="7077"/>
                  </a:cubicBezTo>
                  <a:cubicBezTo>
                    <a:pt x="10557" y="7077"/>
                    <a:pt x="9798" y="6813"/>
                    <a:pt x="9056" y="6196"/>
                  </a:cubicBezTo>
                  <a:cubicBezTo>
                    <a:pt x="8969" y="6124"/>
                    <a:pt x="8868" y="6091"/>
                    <a:pt x="8771" y="6091"/>
                  </a:cubicBezTo>
                  <a:cubicBezTo>
                    <a:pt x="8531" y="6091"/>
                    <a:pt x="8314" y="6290"/>
                    <a:pt x="8377" y="6584"/>
                  </a:cubicBezTo>
                  <a:cubicBezTo>
                    <a:pt x="8682" y="7983"/>
                    <a:pt x="9804" y="8590"/>
                    <a:pt x="11019" y="8590"/>
                  </a:cubicBezTo>
                  <a:cubicBezTo>
                    <a:pt x="12390" y="8590"/>
                    <a:pt x="13880" y="7818"/>
                    <a:pt x="14448" y="6542"/>
                  </a:cubicBezTo>
                  <a:cubicBezTo>
                    <a:pt x="15716" y="3688"/>
                    <a:pt x="13329" y="155"/>
                    <a:pt x="10283" y="6"/>
                  </a:cubicBezTo>
                  <a:cubicBezTo>
                    <a:pt x="10208" y="3"/>
                    <a:pt x="10132" y="1"/>
                    <a:pt x="100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3"/>
            <p:cNvSpPr/>
            <p:nvPr/>
          </p:nvSpPr>
          <p:spPr>
            <a:xfrm flipH="1">
              <a:off x="120942" y="3264326"/>
              <a:ext cx="147753" cy="124750"/>
            </a:xfrm>
            <a:custGeom>
              <a:avLst/>
              <a:gdLst/>
              <a:ahLst/>
              <a:cxnLst/>
              <a:rect l="l" t="t" r="r" b="b"/>
              <a:pathLst>
                <a:path w="5691" h="4805" extrusionOk="0">
                  <a:moveTo>
                    <a:pt x="980" y="1"/>
                  </a:moveTo>
                  <a:cubicBezTo>
                    <a:pt x="834" y="1"/>
                    <a:pt x="692" y="42"/>
                    <a:pt x="573" y="136"/>
                  </a:cubicBezTo>
                  <a:cubicBezTo>
                    <a:pt x="388" y="279"/>
                    <a:pt x="298" y="518"/>
                    <a:pt x="245" y="749"/>
                  </a:cubicBezTo>
                  <a:cubicBezTo>
                    <a:pt x="1" y="1769"/>
                    <a:pt x="251" y="2900"/>
                    <a:pt x="906" y="3716"/>
                  </a:cubicBezTo>
                  <a:cubicBezTo>
                    <a:pt x="1466" y="4412"/>
                    <a:pt x="2082" y="4805"/>
                    <a:pt x="3349" y="4805"/>
                  </a:cubicBezTo>
                  <a:cubicBezTo>
                    <a:pt x="3579" y="4805"/>
                    <a:pt x="3830" y="4792"/>
                    <a:pt x="4106" y="4766"/>
                  </a:cubicBezTo>
                  <a:lnTo>
                    <a:pt x="5690" y="3121"/>
                  </a:lnTo>
                  <a:cubicBezTo>
                    <a:pt x="5684" y="2710"/>
                    <a:pt x="5363" y="2322"/>
                    <a:pt x="4964" y="2239"/>
                  </a:cubicBezTo>
                  <a:cubicBezTo>
                    <a:pt x="4906" y="2227"/>
                    <a:pt x="4848" y="2222"/>
                    <a:pt x="4790" y="2222"/>
                  </a:cubicBezTo>
                  <a:cubicBezTo>
                    <a:pt x="4438" y="2222"/>
                    <a:pt x="4087" y="2430"/>
                    <a:pt x="3939" y="2751"/>
                  </a:cubicBezTo>
                  <a:cubicBezTo>
                    <a:pt x="3903" y="2263"/>
                    <a:pt x="3796" y="1733"/>
                    <a:pt x="3427" y="1411"/>
                  </a:cubicBezTo>
                  <a:cubicBezTo>
                    <a:pt x="3259" y="1263"/>
                    <a:pt x="3026" y="1184"/>
                    <a:pt x="2802" y="1184"/>
                  </a:cubicBezTo>
                  <a:cubicBezTo>
                    <a:pt x="2532" y="1184"/>
                    <a:pt x="2274" y="1298"/>
                    <a:pt x="2157" y="1541"/>
                  </a:cubicBezTo>
                  <a:cubicBezTo>
                    <a:pt x="2080" y="1120"/>
                    <a:pt x="1991" y="678"/>
                    <a:pt x="1711" y="350"/>
                  </a:cubicBezTo>
                  <a:cubicBezTo>
                    <a:pt x="1533" y="142"/>
                    <a:pt x="1250" y="1"/>
                    <a:pt x="9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3"/>
            <p:cNvSpPr/>
            <p:nvPr/>
          </p:nvSpPr>
          <p:spPr>
            <a:xfrm flipH="1">
              <a:off x="357123" y="2681857"/>
              <a:ext cx="140509" cy="209284"/>
            </a:xfrm>
            <a:custGeom>
              <a:avLst/>
              <a:gdLst/>
              <a:ahLst/>
              <a:cxnLst/>
              <a:rect l="l" t="t" r="r" b="b"/>
              <a:pathLst>
                <a:path w="5412" h="8061" extrusionOk="0">
                  <a:moveTo>
                    <a:pt x="3170" y="1"/>
                  </a:moveTo>
                  <a:cubicBezTo>
                    <a:pt x="3094" y="1"/>
                    <a:pt x="3021" y="19"/>
                    <a:pt x="2956" y="62"/>
                  </a:cubicBezTo>
                  <a:cubicBezTo>
                    <a:pt x="2748" y="212"/>
                    <a:pt x="2789" y="534"/>
                    <a:pt x="2825" y="784"/>
                  </a:cubicBezTo>
                  <a:cubicBezTo>
                    <a:pt x="2874" y="1099"/>
                    <a:pt x="2874" y="1415"/>
                    <a:pt x="2838" y="1731"/>
                  </a:cubicBezTo>
                  <a:cubicBezTo>
                    <a:pt x="2819" y="1857"/>
                    <a:pt x="2819" y="2083"/>
                    <a:pt x="2748" y="2196"/>
                  </a:cubicBezTo>
                  <a:cubicBezTo>
                    <a:pt x="2705" y="2261"/>
                    <a:pt x="2677" y="2285"/>
                    <a:pt x="2649" y="2285"/>
                  </a:cubicBezTo>
                  <a:cubicBezTo>
                    <a:pt x="2610" y="2285"/>
                    <a:pt x="2571" y="2240"/>
                    <a:pt x="2492" y="2196"/>
                  </a:cubicBezTo>
                  <a:cubicBezTo>
                    <a:pt x="2369" y="2121"/>
                    <a:pt x="2231" y="2084"/>
                    <a:pt x="2097" y="2084"/>
                  </a:cubicBezTo>
                  <a:cubicBezTo>
                    <a:pt x="1833" y="2084"/>
                    <a:pt x="1584" y="2229"/>
                    <a:pt x="1497" y="2529"/>
                  </a:cubicBezTo>
                  <a:cubicBezTo>
                    <a:pt x="1241" y="3411"/>
                    <a:pt x="1295" y="4382"/>
                    <a:pt x="1688" y="5223"/>
                  </a:cubicBezTo>
                  <a:cubicBezTo>
                    <a:pt x="1467" y="5163"/>
                    <a:pt x="1246" y="5061"/>
                    <a:pt x="1050" y="4937"/>
                  </a:cubicBezTo>
                  <a:cubicBezTo>
                    <a:pt x="949" y="4874"/>
                    <a:pt x="839" y="4845"/>
                    <a:pt x="730" y="4845"/>
                  </a:cubicBezTo>
                  <a:cubicBezTo>
                    <a:pt x="425" y="4845"/>
                    <a:pt x="134" y="5071"/>
                    <a:pt x="85" y="5401"/>
                  </a:cubicBezTo>
                  <a:cubicBezTo>
                    <a:pt x="1" y="5943"/>
                    <a:pt x="31" y="6504"/>
                    <a:pt x="215" y="7016"/>
                  </a:cubicBezTo>
                  <a:lnTo>
                    <a:pt x="812" y="8022"/>
                  </a:lnTo>
                  <a:cubicBezTo>
                    <a:pt x="997" y="8048"/>
                    <a:pt x="1174" y="8060"/>
                    <a:pt x="1344" y="8060"/>
                  </a:cubicBezTo>
                  <a:cubicBezTo>
                    <a:pt x="2531" y="8060"/>
                    <a:pt x="3394" y="7458"/>
                    <a:pt x="4243" y="6479"/>
                  </a:cubicBezTo>
                  <a:cubicBezTo>
                    <a:pt x="4857" y="5770"/>
                    <a:pt x="5227" y="4865"/>
                    <a:pt x="5310" y="3936"/>
                  </a:cubicBezTo>
                  <a:cubicBezTo>
                    <a:pt x="5412" y="2875"/>
                    <a:pt x="5096" y="1928"/>
                    <a:pt x="4518" y="1046"/>
                  </a:cubicBezTo>
                  <a:cubicBezTo>
                    <a:pt x="4262" y="659"/>
                    <a:pt x="3940" y="313"/>
                    <a:pt x="3528" y="105"/>
                  </a:cubicBezTo>
                  <a:cubicBezTo>
                    <a:pt x="3419" y="46"/>
                    <a:pt x="3291" y="1"/>
                    <a:pt x="31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3"/>
            <p:cNvSpPr/>
            <p:nvPr/>
          </p:nvSpPr>
          <p:spPr>
            <a:xfrm flipH="1">
              <a:off x="413748" y="2944727"/>
              <a:ext cx="152556" cy="351610"/>
            </a:xfrm>
            <a:custGeom>
              <a:avLst/>
              <a:gdLst/>
              <a:ahLst/>
              <a:cxnLst/>
              <a:rect l="l" t="t" r="r" b="b"/>
              <a:pathLst>
                <a:path w="5876" h="13543" extrusionOk="0">
                  <a:moveTo>
                    <a:pt x="2241" y="1"/>
                  </a:moveTo>
                  <a:cubicBezTo>
                    <a:pt x="2367" y="1455"/>
                    <a:pt x="830" y="2478"/>
                    <a:pt x="383" y="3867"/>
                  </a:cubicBezTo>
                  <a:cubicBezTo>
                    <a:pt x="1" y="5035"/>
                    <a:pt x="454" y="6328"/>
                    <a:pt x="1158" y="7334"/>
                  </a:cubicBezTo>
                  <a:cubicBezTo>
                    <a:pt x="1860" y="8347"/>
                    <a:pt x="2802" y="9169"/>
                    <a:pt x="3553" y="10141"/>
                  </a:cubicBezTo>
                  <a:cubicBezTo>
                    <a:pt x="4309" y="11112"/>
                    <a:pt x="4887" y="12327"/>
                    <a:pt x="4691" y="13543"/>
                  </a:cubicBezTo>
                  <a:lnTo>
                    <a:pt x="5876" y="11434"/>
                  </a:lnTo>
                  <a:cubicBezTo>
                    <a:pt x="5035" y="10766"/>
                    <a:pt x="4672" y="9641"/>
                    <a:pt x="4619" y="8568"/>
                  </a:cubicBezTo>
                  <a:cubicBezTo>
                    <a:pt x="4565" y="7496"/>
                    <a:pt x="4779" y="6429"/>
                    <a:pt x="4862" y="5357"/>
                  </a:cubicBezTo>
                  <a:cubicBezTo>
                    <a:pt x="4952" y="4290"/>
                    <a:pt x="4905" y="3158"/>
                    <a:pt x="4380" y="2223"/>
                  </a:cubicBezTo>
                  <a:cubicBezTo>
                    <a:pt x="3874" y="1323"/>
                    <a:pt x="3088" y="590"/>
                    <a:pt x="2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3"/>
            <p:cNvSpPr/>
            <p:nvPr/>
          </p:nvSpPr>
          <p:spPr>
            <a:xfrm flipH="1">
              <a:off x="172452" y="2934965"/>
              <a:ext cx="143573" cy="160760"/>
            </a:xfrm>
            <a:custGeom>
              <a:avLst/>
              <a:gdLst/>
              <a:ahLst/>
              <a:cxnLst/>
              <a:rect l="l" t="t" r="r" b="b"/>
              <a:pathLst>
                <a:path w="5530" h="6192" extrusionOk="0">
                  <a:moveTo>
                    <a:pt x="5261" y="0"/>
                  </a:moveTo>
                  <a:cubicBezTo>
                    <a:pt x="5131" y="311"/>
                    <a:pt x="4821" y="514"/>
                    <a:pt x="4505" y="627"/>
                  </a:cubicBezTo>
                  <a:cubicBezTo>
                    <a:pt x="4189" y="740"/>
                    <a:pt x="3856" y="787"/>
                    <a:pt x="3540" y="901"/>
                  </a:cubicBezTo>
                  <a:cubicBezTo>
                    <a:pt x="2586" y="1252"/>
                    <a:pt x="1973" y="2164"/>
                    <a:pt x="1419" y="3022"/>
                  </a:cubicBezTo>
                  <a:cubicBezTo>
                    <a:pt x="1007" y="3671"/>
                    <a:pt x="591" y="4314"/>
                    <a:pt x="174" y="4963"/>
                  </a:cubicBezTo>
                  <a:lnTo>
                    <a:pt x="1" y="6192"/>
                  </a:lnTo>
                  <a:cubicBezTo>
                    <a:pt x="1062" y="4820"/>
                    <a:pt x="3075" y="4565"/>
                    <a:pt x="4296" y="3338"/>
                  </a:cubicBezTo>
                  <a:cubicBezTo>
                    <a:pt x="5148" y="2486"/>
                    <a:pt x="5530" y="1180"/>
                    <a:pt x="5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3"/>
            <p:cNvSpPr/>
            <p:nvPr/>
          </p:nvSpPr>
          <p:spPr>
            <a:xfrm flipH="1">
              <a:off x="286739" y="3361867"/>
              <a:ext cx="144352" cy="125658"/>
            </a:xfrm>
            <a:custGeom>
              <a:avLst/>
              <a:gdLst/>
              <a:ahLst/>
              <a:cxnLst/>
              <a:rect l="l" t="t" r="r" b="b"/>
              <a:pathLst>
                <a:path w="5560" h="4840" extrusionOk="0">
                  <a:moveTo>
                    <a:pt x="3039" y="1"/>
                  </a:moveTo>
                  <a:cubicBezTo>
                    <a:pt x="2194" y="1"/>
                    <a:pt x="1359" y="464"/>
                    <a:pt x="834" y="1145"/>
                  </a:cubicBezTo>
                  <a:cubicBezTo>
                    <a:pt x="239" y="1920"/>
                    <a:pt x="0" y="2956"/>
                    <a:pt x="203" y="3916"/>
                  </a:cubicBezTo>
                  <a:lnTo>
                    <a:pt x="430" y="4648"/>
                  </a:lnTo>
                  <a:lnTo>
                    <a:pt x="430" y="4648"/>
                  </a:lnTo>
                  <a:cubicBezTo>
                    <a:pt x="352" y="4155"/>
                    <a:pt x="749" y="3506"/>
                    <a:pt x="1174" y="3261"/>
                  </a:cubicBezTo>
                  <a:cubicBezTo>
                    <a:pt x="1656" y="2980"/>
                    <a:pt x="2235" y="2956"/>
                    <a:pt x="2794" y="2939"/>
                  </a:cubicBezTo>
                  <a:cubicBezTo>
                    <a:pt x="3349" y="2915"/>
                    <a:pt x="3932" y="2890"/>
                    <a:pt x="4408" y="2604"/>
                  </a:cubicBezTo>
                  <a:cubicBezTo>
                    <a:pt x="5219" y="2117"/>
                    <a:pt x="5458" y="1062"/>
                    <a:pt x="5559" y="121"/>
                  </a:cubicBezTo>
                  <a:lnTo>
                    <a:pt x="5559" y="121"/>
                  </a:lnTo>
                  <a:cubicBezTo>
                    <a:pt x="5363" y="284"/>
                    <a:pt x="5107" y="346"/>
                    <a:pt x="4847" y="346"/>
                  </a:cubicBezTo>
                  <a:cubicBezTo>
                    <a:pt x="4728" y="346"/>
                    <a:pt x="4608" y="333"/>
                    <a:pt x="4493" y="311"/>
                  </a:cubicBezTo>
                  <a:cubicBezTo>
                    <a:pt x="4130" y="239"/>
                    <a:pt x="3778" y="91"/>
                    <a:pt x="3408" y="31"/>
                  </a:cubicBezTo>
                  <a:cubicBezTo>
                    <a:pt x="3285" y="10"/>
                    <a:pt x="3162" y="1"/>
                    <a:pt x="3039" y="1"/>
                  </a:cubicBezTo>
                  <a:close/>
                  <a:moveTo>
                    <a:pt x="430" y="4648"/>
                  </a:moveTo>
                  <a:lnTo>
                    <a:pt x="430" y="4648"/>
                  </a:lnTo>
                  <a:cubicBezTo>
                    <a:pt x="441" y="4715"/>
                    <a:pt x="460" y="4779"/>
                    <a:pt x="489" y="4839"/>
                  </a:cubicBezTo>
                  <a:lnTo>
                    <a:pt x="430" y="46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3"/>
            <p:cNvSpPr/>
            <p:nvPr/>
          </p:nvSpPr>
          <p:spPr>
            <a:xfrm flipH="1">
              <a:off x="1648654" y="4541759"/>
              <a:ext cx="1111091" cy="369550"/>
            </a:xfrm>
            <a:custGeom>
              <a:avLst/>
              <a:gdLst/>
              <a:ahLst/>
              <a:cxnLst/>
              <a:rect l="l" t="t" r="r" b="b"/>
              <a:pathLst>
                <a:path w="42796" h="14234" extrusionOk="0">
                  <a:moveTo>
                    <a:pt x="7139" y="0"/>
                  </a:moveTo>
                  <a:cubicBezTo>
                    <a:pt x="6998" y="0"/>
                    <a:pt x="6861" y="6"/>
                    <a:pt x="6727" y="18"/>
                  </a:cubicBezTo>
                  <a:cubicBezTo>
                    <a:pt x="1436" y="501"/>
                    <a:pt x="1" y="6953"/>
                    <a:pt x="2962" y="10706"/>
                  </a:cubicBezTo>
                  <a:cubicBezTo>
                    <a:pt x="4989" y="13285"/>
                    <a:pt x="7846" y="14234"/>
                    <a:pt x="10831" y="14234"/>
                  </a:cubicBezTo>
                  <a:cubicBezTo>
                    <a:pt x="13555" y="14234"/>
                    <a:pt x="16386" y="13443"/>
                    <a:pt x="18792" y="12380"/>
                  </a:cubicBezTo>
                  <a:cubicBezTo>
                    <a:pt x="22496" y="10748"/>
                    <a:pt x="25982" y="8663"/>
                    <a:pt x="29515" y="6708"/>
                  </a:cubicBezTo>
                  <a:cubicBezTo>
                    <a:pt x="31345" y="5695"/>
                    <a:pt x="33047" y="4848"/>
                    <a:pt x="35015" y="4848"/>
                  </a:cubicBezTo>
                  <a:cubicBezTo>
                    <a:pt x="35590" y="4848"/>
                    <a:pt x="36188" y="4921"/>
                    <a:pt x="36819" y="5083"/>
                  </a:cubicBezTo>
                  <a:cubicBezTo>
                    <a:pt x="38922" y="5624"/>
                    <a:pt x="40894" y="6971"/>
                    <a:pt x="42676" y="8181"/>
                  </a:cubicBezTo>
                  <a:cubicBezTo>
                    <a:pt x="42688" y="8189"/>
                    <a:pt x="42699" y="8192"/>
                    <a:pt x="42710" y="8192"/>
                  </a:cubicBezTo>
                  <a:cubicBezTo>
                    <a:pt x="42763" y="8192"/>
                    <a:pt x="42795" y="8107"/>
                    <a:pt x="42741" y="8067"/>
                  </a:cubicBezTo>
                  <a:cubicBezTo>
                    <a:pt x="40295" y="6223"/>
                    <a:pt x="37672" y="4416"/>
                    <a:pt x="34631" y="4416"/>
                  </a:cubicBezTo>
                  <a:cubicBezTo>
                    <a:pt x="34087" y="4416"/>
                    <a:pt x="33530" y="4474"/>
                    <a:pt x="32958" y="4599"/>
                  </a:cubicBezTo>
                  <a:cubicBezTo>
                    <a:pt x="28746" y="5517"/>
                    <a:pt x="24618" y="8187"/>
                    <a:pt x="20775" y="10051"/>
                  </a:cubicBezTo>
                  <a:cubicBezTo>
                    <a:pt x="17854" y="11469"/>
                    <a:pt x="14318" y="12975"/>
                    <a:pt x="10919" y="12975"/>
                  </a:cubicBezTo>
                  <a:cubicBezTo>
                    <a:pt x="9105" y="12975"/>
                    <a:pt x="7330" y="12546"/>
                    <a:pt x="5709" y="11445"/>
                  </a:cubicBezTo>
                  <a:cubicBezTo>
                    <a:pt x="2949" y="9568"/>
                    <a:pt x="1483" y="5517"/>
                    <a:pt x="3957" y="2770"/>
                  </a:cubicBezTo>
                  <a:cubicBezTo>
                    <a:pt x="4841" y="1787"/>
                    <a:pt x="6055" y="1345"/>
                    <a:pt x="7308" y="1345"/>
                  </a:cubicBezTo>
                  <a:cubicBezTo>
                    <a:pt x="7793" y="1345"/>
                    <a:pt x="8284" y="1411"/>
                    <a:pt x="8764" y="1538"/>
                  </a:cubicBezTo>
                  <a:cubicBezTo>
                    <a:pt x="10391" y="1967"/>
                    <a:pt x="14085" y="4142"/>
                    <a:pt x="11945" y="6590"/>
                  </a:cubicBezTo>
                  <a:cubicBezTo>
                    <a:pt x="11522" y="7078"/>
                    <a:pt x="11947" y="7731"/>
                    <a:pt x="12434" y="7731"/>
                  </a:cubicBezTo>
                  <a:cubicBezTo>
                    <a:pt x="12582" y="7731"/>
                    <a:pt x="12737" y="7670"/>
                    <a:pt x="12875" y="7525"/>
                  </a:cubicBezTo>
                  <a:cubicBezTo>
                    <a:pt x="16292" y="3895"/>
                    <a:pt x="10752" y="0"/>
                    <a:pt x="71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3"/>
            <p:cNvSpPr/>
            <p:nvPr/>
          </p:nvSpPr>
          <p:spPr>
            <a:xfrm flipH="1">
              <a:off x="1658961" y="4698338"/>
              <a:ext cx="467221" cy="357348"/>
            </a:xfrm>
            <a:custGeom>
              <a:avLst/>
              <a:gdLst/>
              <a:ahLst/>
              <a:cxnLst/>
              <a:rect l="l" t="t" r="r" b="b"/>
              <a:pathLst>
                <a:path w="17996" h="13764" extrusionOk="0">
                  <a:moveTo>
                    <a:pt x="10765" y="0"/>
                  </a:moveTo>
                  <a:cubicBezTo>
                    <a:pt x="9616" y="0"/>
                    <a:pt x="8432" y="252"/>
                    <a:pt x="7197" y="839"/>
                  </a:cubicBezTo>
                  <a:cubicBezTo>
                    <a:pt x="4260" y="2233"/>
                    <a:pt x="1" y="5557"/>
                    <a:pt x="179" y="9251"/>
                  </a:cubicBezTo>
                  <a:cubicBezTo>
                    <a:pt x="300" y="11728"/>
                    <a:pt x="2651" y="13764"/>
                    <a:pt x="5058" y="13764"/>
                  </a:cubicBezTo>
                  <a:cubicBezTo>
                    <a:pt x="5616" y="13764"/>
                    <a:pt x="6177" y="13654"/>
                    <a:pt x="6714" y="13416"/>
                  </a:cubicBezTo>
                  <a:cubicBezTo>
                    <a:pt x="9122" y="12343"/>
                    <a:pt x="9735" y="7999"/>
                    <a:pt x="6757" y="7345"/>
                  </a:cubicBezTo>
                  <a:cubicBezTo>
                    <a:pt x="6721" y="7337"/>
                    <a:pt x="6687" y="7333"/>
                    <a:pt x="6655" y="7333"/>
                  </a:cubicBezTo>
                  <a:cubicBezTo>
                    <a:pt x="6310" y="7333"/>
                    <a:pt x="6141" y="7745"/>
                    <a:pt x="6369" y="8024"/>
                  </a:cubicBezTo>
                  <a:cubicBezTo>
                    <a:pt x="8186" y="10209"/>
                    <a:pt x="6945" y="12543"/>
                    <a:pt x="4894" y="12543"/>
                  </a:cubicBezTo>
                  <a:cubicBezTo>
                    <a:pt x="4356" y="12543"/>
                    <a:pt x="3761" y="12382"/>
                    <a:pt x="3152" y="12016"/>
                  </a:cubicBezTo>
                  <a:cubicBezTo>
                    <a:pt x="1882" y="11252"/>
                    <a:pt x="1222" y="9555"/>
                    <a:pt x="1531" y="8131"/>
                  </a:cubicBezTo>
                  <a:cubicBezTo>
                    <a:pt x="1954" y="6195"/>
                    <a:pt x="3658" y="4413"/>
                    <a:pt x="5094" y="3179"/>
                  </a:cubicBezTo>
                  <a:cubicBezTo>
                    <a:pt x="7071" y="1482"/>
                    <a:pt x="9025" y="813"/>
                    <a:pt x="11015" y="813"/>
                  </a:cubicBezTo>
                  <a:cubicBezTo>
                    <a:pt x="13235" y="813"/>
                    <a:pt x="15500" y="1645"/>
                    <a:pt x="17891" y="2811"/>
                  </a:cubicBezTo>
                  <a:cubicBezTo>
                    <a:pt x="17900" y="2815"/>
                    <a:pt x="17909" y="2817"/>
                    <a:pt x="17917" y="2817"/>
                  </a:cubicBezTo>
                  <a:cubicBezTo>
                    <a:pt x="17968" y="2817"/>
                    <a:pt x="17996" y="2746"/>
                    <a:pt x="17945" y="2715"/>
                  </a:cubicBezTo>
                  <a:cubicBezTo>
                    <a:pt x="15616" y="1199"/>
                    <a:pt x="13275" y="0"/>
                    <a:pt x="107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3"/>
            <p:cNvSpPr/>
            <p:nvPr/>
          </p:nvSpPr>
          <p:spPr>
            <a:xfrm flipH="1">
              <a:off x="1897401" y="4875351"/>
              <a:ext cx="131656" cy="143910"/>
            </a:xfrm>
            <a:custGeom>
              <a:avLst/>
              <a:gdLst/>
              <a:ahLst/>
              <a:cxnLst/>
              <a:rect l="l" t="t" r="r" b="b"/>
              <a:pathLst>
                <a:path w="5071" h="5543" extrusionOk="0">
                  <a:moveTo>
                    <a:pt x="1663" y="1"/>
                  </a:moveTo>
                  <a:cubicBezTo>
                    <a:pt x="1400" y="1"/>
                    <a:pt x="1138" y="31"/>
                    <a:pt x="882" y="92"/>
                  </a:cubicBezTo>
                  <a:cubicBezTo>
                    <a:pt x="649" y="151"/>
                    <a:pt x="412" y="235"/>
                    <a:pt x="269" y="425"/>
                  </a:cubicBezTo>
                  <a:cubicBezTo>
                    <a:pt x="0" y="758"/>
                    <a:pt x="162" y="1283"/>
                    <a:pt x="489" y="1563"/>
                  </a:cubicBezTo>
                  <a:cubicBezTo>
                    <a:pt x="811" y="1838"/>
                    <a:pt x="1251" y="1926"/>
                    <a:pt x="1675" y="2009"/>
                  </a:cubicBezTo>
                  <a:cubicBezTo>
                    <a:pt x="1228" y="2218"/>
                    <a:pt x="1216" y="2910"/>
                    <a:pt x="1543" y="3273"/>
                  </a:cubicBezTo>
                  <a:cubicBezTo>
                    <a:pt x="1865" y="3642"/>
                    <a:pt x="2395" y="3755"/>
                    <a:pt x="2884" y="3785"/>
                  </a:cubicBezTo>
                  <a:cubicBezTo>
                    <a:pt x="2515" y="3964"/>
                    <a:pt x="2288" y="4404"/>
                    <a:pt x="2372" y="4810"/>
                  </a:cubicBezTo>
                  <a:cubicBezTo>
                    <a:pt x="2455" y="5215"/>
                    <a:pt x="2843" y="5531"/>
                    <a:pt x="3253" y="5542"/>
                  </a:cubicBezTo>
                  <a:lnTo>
                    <a:pt x="4897" y="3953"/>
                  </a:lnTo>
                  <a:cubicBezTo>
                    <a:pt x="5070" y="2152"/>
                    <a:pt x="4671" y="1415"/>
                    <a:pt x="3849" y="758"/>
                  </a:cubicBezTo>
                  <a:cubicBezTo>
                    <a:pt x="3238" y="268"/>
                    <a:pt x="2448" y="1"/>
                    <a:pt x="16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3"/>
            <p:cNvSpPr/>
            <p:nvPr/>
          </p:nvSpPr>
          <p:spPr>
            <a:xfrm flipH="1">
              <a:off x="2394349" y="4643506"/>
              <a:ext cx="215047" cy="137394"/>
            </a:xfrm>
            <a:custGeom>
              <a:avLst/>
              <a:gdLst/>
              <a:ahLst/>
              <a:cxnLst/>
              <a:rect l="l" t="t" r="r" b="b"/>
              <a:pathLst>
                <a:path w="8283" h="5292" extrusionOk="0">
                  <a:moveTo>
                    <a:pt x="6011" y="0"/>
                  </a:moveTo>
                  <a:cubicBezTo>
                    <a:pt x="5825" y="0"/>
                    <a:pt x="5638" y="15"/>
                    <a:pt x="5451" y="44"/>
                  </a:cubicBezTo>
                  <a:cubicBezTo>
                    <a:pt x="5005" y="108"/>
                    <a:pt x="4749" y="627"/>
                    <a:pt x="4986" y="1009"/>
                  </a:cubicBezTo>
                  <a:cubicBezTo>
                    <a:pt x="5112" y="1211"/>
                    <a:pt x="5214" y="1425"/>
                    <a:pt x="5279" y="1645"/>
                  </a:cubicBezTo>
                  <a:cubicBezTo>
                    <a:pt x="4774" y="1415"/>
                    <a:pt x="4223" y="1300"/>
                    <a:pt x="3674" y="1300"/>
                  </a:cubicBezTo>
                  <a:cubicBezTo>
                    <a:pt x="3304" y="1300"/>
                    <a:pt x="2935" y="1352"/>
                    <a:pt x="2580" y="1455"/>
                  </a:cubicBezTo>
                  <a:cubicBezTo>
                    <a:pt x="2127" y="1587"/>
                    <a:pt x="2027" y="2087"/>
                    <a:pt x="2247" y="2456"/>
                  </a:cubicBezTo>
                  <a:cubicBezTo>
                    <a:pt x="2324" y="2593"/>
                    <a:pt x="2407" y="2605"/>
                    <a:pt x="2247" y="2706"/>
                  </a:cubicBezTo>
                  <a:cubicBezTo>
                    <a:pt x="2139" y="2778"/>
                    <a:pt x="1906" y="2784"/>
                    <a:pt x="1782" y="2796"/>
                  </a:cubicBezTo>
                  <a:cubicBezTo>
                    <a:pt x="1640" y="2815"/>
                    <a:pt x="1499" y="2824"/>
                    <a:pt x="1357" y="2824"/>
                  </a:cubicBezTo>
                  <a:cubicBezTo>
                    <a:pt x="1184" y="2824"/>
                    <a:pt x="1011" y="2810"/>
                    <a:pt x="840" y="2784"/>
                  </a:cubicBezTo>
                  <a:cubicBezTo>
                    <a:pt x="738" y="2769"/>
                    <a:pt x="626" y="2754"/>
                    <a:pt x="519" y="2754"/>
                  </a:cubicBezTo>
                  <a:cubicBezTo>
                    <a:pt x="356" y="2754"/>
                    <a:pt x="203" y="2789"/>
                    <a:pt x="113" y="2915"/>
                  </a:cubicBezTo>
                  <a:cubicBezTo>
                    <a:pt x="0" y="3082"/>
                    <a:pt x="61" y="3314"/>
                    <a:pt x="155" y="3493"/>
                  </a:cubicBezTo>
                  <a:cubicBezTo>
                    <a:pt x="364" y="3897"/>
                    <a:pt x="710" y="4226"/>
                    <a:pt x="1097" y="4476"/>
                  </a:cubicBezTo>
                  <a:cubicBezTo>
                    <a:pt x="1872" y="4990"/>
                    <a:pt x="2699" y="5291"/>
                    <a:pt x="3608" y="5291"/>
                  </a:cubicBezTo>
                  <a:cubicBezTo>
                    <a:pt x="3732" y="5291"/>
                    <a:pt x="3858" y="5286"/>
                    <a:pt x="3985" y="5274"/>
                  </a:cubicBezTo>
                  <a:cubicBezTo>
                    <a:pt x="4915" y="5184"/>
                    <a:pt x="5821" y="4821"/>
                    <a:pt x="6531" y="4208"/>
                  </a:cubicBezTo>
                  <a:cubicBezTo>
                    <a:pt x="7656" y="3231"/>
                    <a:pt x="8282" y="2247"/>
                    <a:pt x="8073" y="776"/>
                  </a:cubicBezTo>
                  <a:lnTo>
                    <a:pt x="7067" y="174"/>
                  </a:lnTo>
                  <a:cubicBezTo>
                    <a:pt x="6728" y="56"/>
                    <a:pt x="6372" y="0"/>
                    <a:pt x="60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3"/>
            <p:cNvSpPr/>
            <p:nvPr/>
          </p:nvSpPr>
          <p:spPr>
            <a:xfrm flipH="1">
              <a:off x="1993618" y="4580105"/>
              <a:ext cx="351428" cy="146221"/>
            </a:xfrm>
            <a:custGeom>
              <a:avLst/>
              <a:gdLst/>
              <a:ahLst/>
              <a:cxnLst/>
              <a:rect l="l" t="t" r="r" b="b"/>
              <a:pathLst>
                <a:path w="13536" h="5632" extrusionOk="0">
                  <a:moveTo>
                    <a:pt x="4750" y="0"/>
                  </a:moveTo>
                  <a:cubicBezTo>
                    <a:pt x="4450" y="0"/>
                    <a:pt x="4152" y="43"/>
                    <a:pt x="3861" y="138"/>
                  </a:cubicBezTo>
                  <a:cubicBezTo>
                    <a:pt x="2524" y="568"/>
                    <a:pt x="1524" y="2009"/>
                    <a:pt x="159" y="2009"/>
                  </a:cubicBezTo>
                  <a:cubicBezTo>
                    <a:pt x="107" y="2009"/>
                    <a:pt x="54" y="2007"/>
                    <a:pt x="0" y="2003"/>
                  </a:cubicBezTo>
                  <a:lnTo>
                    <a:pt x="0" y="2003"/>
                  </a:lnTo>
                  <a:cubicBezTo>
                    <a:pt x="584" y="2849"/>
                    <a:pt x="1317" y="3636"/>
                    <a:pt x="2217" y="4136"/>
                  </a:cubicBezTo>
                  <a:cubicBezTo>
                    <a:pt x="2925" y="4533"/>
                    <a:pt x="3748" y="4657"/>
                    <a:pt x="4571" y="4657"/>
                  </a:cubicBezTo>
                  <a:cubicBezTo>
                    <a:pt x="4834" y="4657"/>
                    <a:pt x="5097" y="4644"/>
                    <a:pt x="5357" y="4624"/>
                  </a:cubicBezTo>
                  <a:cubicBezTo>
                    <a:pt x="6302" y="4545"/>
                    <a:pt x="7249" y="4372"/>
                    <a:pt x="8199" y="4372"/>
                  </a:cubicBezTo>
                  <a:cubicBezTo>
                    <a:pt x="8320" y="4372"/>
                    <a:pt x="8440" y="4374"/>
                    <a:pt x="8561" y="4380"/>
                  </a:cubicBezTo>
                  <a:cubicBezTo>
                    <a:pt x="9639" y="4433"/>
                    <a:pt x="10760" y="4791"/>
                    <a:pt x="11426" y="5632"/>
                  </a:cubicBezTo>
                  <a:lnTo>
                    <a:pt x="13535" y="4452"/>
                  </a:lnTo>
                  <a:lnTo>
                    <a:pt x="13535" y="4452"/>
                  </a:lnTo>
                  <a:cubicBezTo>
                    <a:pt x="13374" y="4478"/>
                    <a:pt x="13213" y="4490"/>
                    <a:pt x="13052" y="4490"/>
                  </a:cubicBezTo>
                  <a:cubicBezTo>
                    <a:pt x="12002" y="4490"/>
                    <a:pt x="10976" y="3965"/>
                    <a:pt x="10134" y="3314"/>
                  </a:cubicBezTo>
                  <a:cubicBezTo>
                    <a:pt x="9163" y="2557"/>
                    <a:pt x="8341" y="1621"/>
                    <a:pt x="7328" y="919"/>
                  </a:cubicBezTo>
                  <a:cubicBezTo>
                    <a:pt x="6572" y="391"/>
                    <a:pt x="5654" y="0"/>
                    <a:pt x="47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3"/>
            <p:cNvSpPr/>
            <p:nvPr/>
          </p:nvSpPr>
          <p:spPr>
            <a:xfrm flipH="1">
              <a:off x="2194230" y="4824049"/>
              <a:ext cx="160734" cy="138821"/>
            </a:xfrm>
            <a:custGeom>
              <a:avLst/>
              <a:gdLst/>
              <a:ahLst/>
              <a:cxnLst/>
              <a:rect l="l" t="t" r="r" b="b"/>
              <a:pathLst>
                <a:path w="6191" h="5347" extrusionOk="0">
                  <a:moveTo>
                    <a:pt x="6190" y="0"/>
                  </a:moveTo>
                  <a:lnTo>
                    <a:pt x="4964" y="179"/>
                  </a:lnTo>
                  <a:cubicBezTo>
                    <a:pt x="4314" y="589"/>
                    <a:pt x="3671" y="1007"/>
                    <a:pt x="3022" y="1424"/>
                  </a:cubicBezTo>
                  <a:cubicBezTo>
                    <a:pt x="2164" y="1972"/>
                    <a:pt x="1252" y="2586"/>
                    <a:pt x="900" y="3545"/>
                  </a:cubicBezTo>
                  <a:cubicBezTo>
                    <a:pt x="787" y="3855"/>
                    <a:pt x="740" y="4194"/>
                    <a:pt x="627" y="4510"/>
                  </a:cubicBezTo>
                  <a:cubicBezTo>
                    <a:pt x="512" y="4826"/>
                    <a:pt x="311" y="5136"/>
                    <a:pt x="1" y="5261"/>
                  </a:cubicBezTo>
                  <a:cubicBezTo>
                    <a:pt x="253" y="5318"/>
                    <a:pt x="512" y="5346"/>
                    <a:pt x="770" y="5346"/>
                  </a:cubicBezTo>
                  <a:cubicBezTo>
                    <a:pt x="1719" y="5346"/>
                    <a:pt x="2668" y="4970"/>
                    <a:pt x="3336" y="4296"/>
                  </a:cubicBezTo>
                  <a:cubicBezTo>
                    <a:pt x="4565" y="3075"/>
                    <a:pt x="4821" y="1061"/>
                    <a:pt x="6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3"/>
            <p:cNvSpPr/>
            <p:nvPr/>
          </p:nvSpPr>
          <p:spPr>
            <a:xfrm flipH="1">
              <a:off x="1802456" y="4712384"/>
              <a:ext cx="129008" cy="140898"/>
            </a:xfrm>
            <a:custGeom>
              <a:avLst/>
              <a:gdLst/>
              <a:ahLst/>
              <a:cxnLst/>
              <a:rect l="l" t="t" r="r" b="b"/>
              <a:pathLst>
                <a:path w="4969" h="5427" extrusionOk="0">
                  <a:moveTo>
                    <a:pt x="4790" y="302"/>
                  </a:moveTo>
                  <a:lnTo>
                    <a:pt x="4969" y="358"/>
                  </a:lnTo>
                  <a:cubicBezTo>
                    <a:pt x="4913" y="331"/>
                    <a:pt x="4853" y="313"/>
                    <a:pt x="4790" y="302"/>
                  </a:cubicBezTo>
                  <a:close/>
                  <a:moveTo>
                    <a:pt x="3365" y="1"/>
                  </a:moveTo>
                  <a:cubicBezTo>
                    <a:pt x="2618" y="1"/>
                    <a:pt x="1869" y="249"/>
                    <a:pt x="1276" y="708"/>
                  </a:cubicBezTo>
                  <a:cubicBezTo>
                    <a:pt x="501" y="1310"/>
                    <a:pt x="0" y="2311"/>
                    <a:pt x="162" y="3282"/>
                  </a:cubicBezTo>
                  <a:cubicBezTo>
                    <a:pt x="222" y="3652"/>
                    <a:pt x="371" y="3997"/>
                    <a:pt x="442" y="4367"/>
                  </a:cubicBezTo>
                  <a:cubicBezTo>
                    <a:pt x="514" y="4730"/>
                    <a:pt x="489" y="5141"/>
                    <a:pt x="250" y="5427"/>
                  </a:cubicBezTo>
                  <a:cubicBezTo>
                    <a:pt x="1193" y="5332"/>
                    <a:pt x="2247" y="5094"/>
                    <a:pt x="2736" y="4277"/>
                  </a:cubicBezTo>
                  <a:cubicBezTo>
                    <a:pt x="3022" y="3801"/>
                    <a:pt x="3052" y="3223"/>
                    <a:pt x="3069" y="2663"/>
                  </a:cubicBezTo>
                  <a:cubicBezTo>
                    <a:pt x="3087" y="2109"/>
                    <a:pt x="3110" y="1525"/>
                    <a:pt x="3390" y="1043"/>
                  </a:cubicBezTo>
                  <a:cubicBezTo>
                    <a:pt x="3617" y="657"/>
                    <a:pt x="4181" y="291"/>
                    <a:pt x="4654" y="291"/>
                  </a:cubicBezTo>
                  <a:cubicBezTo>
                    <a:pt x="4700" y="291"/>
                    <a:pt x="4746" y="295"/>
                    <a:pt x="4790" y="302"/>
                  </a:cubicBezTo>
                  <a:lnTo>
                    <a:pt x="4790" y="302"/>
                  </a:lnTo>
                  <a:lnTo>
                    <a:pt x="4047" y="72"/>
                  </a:lnTo>
                  <a:cubicBezTo>
                    <a:pt x="3823" y="24"/>
                    <a:pt x="3594" y="1"/>
                    <a:pt x="3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3"/>
            <p:cNvSpPr/>
            <p:nvPr/>
          </p:nvSpPr>
          <p:spPr>
            <a:xfrm flipH="1">
              <a:off x="754973" y="4593372"/>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3"/>
            <p:cNvSpPr/>
            <p:nvPr/>
          </p:nvSpPr>
          <p:spPr>
            <a:xfrm flipH="1">
              <a:off x="1388536" y="4448995"/>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3"/>
            <p:cNvSpPr/>
            <p:nvPr/>
          </p:nvSpPr>
          <p:spPr>
            <a:xfrm flipH="1">
              <a:off x="1485635" y="4485446"/>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3"/>
            <p:cNvSpPr/>
            <p:nvPr/>
          </p:nvSpPr>
          <p:spPr>
            <a:xfrm flipH="1">
              <a:off x="905166" y="4723782"/>
              <a:ext cx="214995" cy="137368"/>
            </a:xfrm>
            <a:custGeom>
              <a:avLst/>
              <a:gdLst/>
              <a:ahLst/>
              <a:cxnLst/>
              <a:rect l="l" t="t" r="r" b="b"/>
              <a:pathLst>
                <a:path w="8281" h="5291" extrusionOk="0">
                  <a:moveTo>
                    <a:pt x="4677" y="1"/>
                  </a:moveTo>
                  <a:cubicBezTo>
                    <a:pt x="4550" y="1"/>
                    <a:pt x="4421" y="7"/>
                    <a:pt x="4290" y="19"/>
                  </a:cubicBezTo>
                  <a:cubicBezTo>
                    <a:pt x="3361" y="103"/>
                    <a:pt x="2454" y="472"/>
                    <a:pt x="1752" y="1086"/>
                  </a:cubicBezTo>
                  <a:cubicBezTo>
                    <a:pt x="625" y="2056"/>
                    <a:pt x="0" y="3046"/>
                    <a:pt x="208" y="4517"/>
                  </a:cubicBezTo>
                  <a:lnTo>
                    <a:pt x="1209" y="5113"/>
                  </a:lnTo>
                  <a:cubicBezTo>
                    <a:pt x="1550" y="5236"/>
                    <a:pt x="1911" y="5290"/>
                    <a:pt x="2275" y="5290"/>
                  </a:cubicBezTo>
                  <a:cubicBezTo>
                    <a:pt x="2458" y="5290"/>
                    <a:pt x="2642" y="5277"/>
                    <a:pt x="2824" y="5251"/>
                  </a:cubicBezTo>
                  <a:cubicBezTo>
                    <a:pt x="3276" y="5179"/>
                    <a:pt x="3526" y="4666"/>
                    <a:pt x="3289" y="4280"/>
                  </a:cubicBezTo>
                  <a:cubicBezTo>
                    <a:pt x="3163" y="4083"/>
                    <a:pt x="3068" y="3862"/>
                    <a:pt x="3003" y="3648"/>
                  </a:cubicBezTo>
                  <a:lnTo>
                    <a:pt x="3003" y="3648"/>
                  </a:lnTo>
                  <a:cubicBezTo>
                    <a:pt x="3507" y="3879"/>
                    <a:pt x="4053" y="3991"/>
                    <a:pt x="4598" y="3991"/>
                  </a:cubicBezTo>
                  <a:cubicBezTo>
                    <a:pt x="4969" y="3991"/>
                    <a:pt x="5339" y="3939"/>
                    <a:pt x="5696" y="3838"/>
                  </a:cubicBezTo>
                  <a:cubicBezTo>
                    <a:pt x="6155" y="3708"/>
                    <a:pt x="6256" y="3200"/>
                    <a:pt x="6034" y="2837"/>
                  </a:cubicBezTo>
                  <a:cubicBezTo>
                    <a:pt x="5952" y="2700"/>
                    <a:pt x="5874" y="2683"/>
                    <a:pt x="6029" y="2581"/>
                  </a:cubicBezTo>
                  <a:cubicBezTo>
                    <a:pt x="6142" y="2515"/>
                    <a:pt x="6369" y="2510"/>
                    <a:pt x="6499" y="2493"/>
                  </a:cubicBezTo>
                  <a:cubicBezTo>
                    <a:pt x="6644" y="2476"/>
                    <a:pt x="6790" y="2467"/>
                    <a:pt x="6937" y="2467"/>
                  </a:cubicBezTo>
                  <a:cubicBezTo>
                    <a:pt x="7106" y="2467"/>
                    <a:pt x="7276" y="2479"/>
                    <a:pt x="7441" y="2504"/>
                  </a:cubicBezTo>
                  <a:cubicBezTo>
                    <a:pt x="7544" y="2521"/>
                    <a:pt x="7657" y="2537"/>
                    <a:pt x="7765" y="2537"/>
                  </a:cubicBezTo>
                  <a:cubicBezTo>
                    <a:pt x="7925" y="2537"/>
                    <a:pt x="8073" y="2501"/>
                    <a:pt x="8162" y="2372"/>
                  </a:cubicBezTo>
                  <a:cubicBezTo>
                    <a:pt x="8281" y="2212"/>
                    <a:pt x="8215" y="1979"/>
                    <a:pt x="8126" y="1801"/>
                  </a:cubicBezTo>
                  <a:cubicBezTo>
                    <a:pt x="7912" y="1396"/>
                    <a:pt x="7566" y="1068"/>
                    <a:pt x="7185" y="818"/>
                  </a:cubicBezTo>
                  <a:cubicBezTo>
                    <a:pt x="6407" y="306"/>
                    <a:pt x="5582" y="1"/>
                    <a:pt x="46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3"/>
            <p:cNvSpPr/>
            <p:nvPr/>
          </p:nvSpPr>
          <p:spPr>
            <a:xfrm flipH="1">
              <a:off x="1169516" y="4778277"/>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3"/>
            <p:cNvSpPr/>
            <p:nvPr/>
          </p:nvSpPr>
          <p:spPr>
            <a:xfrm flipH="1">
              <a:off x="1159754" y="4541862"/>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3"/>
            <p:cNvSpPr/>
            <p:nvPr/>
          </p:nvSpPr>
          <p:spPr>
            <a:xfrm flipH="1">
              <a:off x="1583099" y="4651268"/>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3"/>
            <p:cNvSpPr/>
            <p:nvPr/>
          </p:nvSpPr>
          <p:spPr>
            <a:xfrm flipH="1">
              <a:off x="197065" y="4703661"/>
              <a:ext cx="240517" cy="97385"/>
            </a:xfrm>
            <a:custGeom>
              <a:avLst/>
              <a:gdLst/>
              <a:ahLst/>
              <a:cxnLst/>
              <a:rect l="l" t="t" r="r" b="b"/>
              <a:pathLst>
                <a:path w="9264" h="3751" extrusionOk="0">
                  <a:moveTo>
                    <a:pt x="4471" y="1"/>
                  </a:moveTo>
                  <a:cubicBezTo>
                    <a:pt x="4450" y="1"/>
                    <a:pt x="4429" y="1"/>
                    <a:pt x="4408" y="2"/>
                  </a:cubicBezTo>
                  <a:cubicBezTo>
                    <a:pt x="2640" y="62"/>
                    <a:pt x="0" y="1349"/>
                    <a:pt x="0" y="1349"/>
                  </a:cubicBezTo>
                  <a:cubicBezTo>
                    <a:pt x="0" y="1349"/>
                    <a:pt x="2276" y="3208"/>
                    <a:pt x="3986" y="3672"/>
                  </a:cubicBezTo>
                  <a:cubicBezTo>
                    <a:pt x="4189" y="3727"/>
                    <a:pt x="4417" y="3750"/>
                    <a:pt x="4662" y="3750"/>
                  </a:cubicBezTo>
                  <a:cubicBezTo>
                    <a:pt x="6490" y="3750"/>
                    <a:pt x="9264" y="2421"/>
                    <a:pt x="9264" y="2421"/>
                  </a:cubicBezTo>
                  <a:cubicBezTo>
                    <a:pt x="9264" y="2421"/>
                    <a:pt x="6250" y="1"/>
                    <a:pt x="44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3"/>
            <p:cNvSpPr/>
            <p:nvPr/>
          </p:nvSpPr>
          <p:spPr>
            <a:xfrm flipH="1">
              <a:off x="495244" y="4813352"/>
              <a:ext cx="108913" cy="240387"/>
            </a:xfrm>
            <a:custGeom>
              <a:avLst/>
              <a:gdLst/>
              <a:ahLst/>
              <a:cxnLst/>
              <a:rect l="l" t="t" r="r" b="b"/>
              <a:pathLst>
                <a:path w="4195" h="9259" extrusionOk="0">
                  <a:moveTo>
                    <a:pt x="2789" y="1"/>
                  </a:moveTo>
                  <a:cubicBezTo>
                    <a:pt x="2789" y="1"/>
                    <a:pt x="930" y="2277"/>
                    <a:pt x="465" y="3987"/>
                  </a:cubicBezTo>
                  <a:cubicBezTo>
                    <a:pt x="0" y="5691"/>
                    <a:pt x="1709" y="9259"/>
                    <a:pt x="1709" y="9259"/>
                  </a:cubicBezTo>
                  <a:cubicBezTo>
                    <a:pt x="1709" y="9259"/>
                    <a:pt x="4194" y="6179"/>
                    <a:pt x="4134" y="4410"/>
                  </a:cubicBezTo>
                  <a:cubicBezTo>
                    <a:pt x="4075" y="2640"/>
                    <a:pt x="2789" y="1"/>
                    <a:pt x="2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3"/>
            <p:cNvSpPr/>
            <p:nvPr/>
          </p:nvSpPr>
          <p:spPr>
            <a:xfrm flipH="1">
              <a:off x="258154" y="4471166"/>
              <a:ext cx="543084" cy="596982"/>
            </a:xfrm>
            <a:custGeom>
              <a:avLst/>
              <a:gdLst/>
              <a:ahLst/>
              <a:cxnLst/>
              <a:rect l="l" t="t" r="r" b="b"/>
              <a:pathLst>
                <a:path w="20918" h="22994" extrusionOk="0">
                  <a:moveTo>
                    <a:pt x="13196" y="1"/>
                  </a:moveTo>
                  <a:cubicBezTo>
                    <a:pt x="13032" y="1"/>
                    <a:pt x="12867" y="11"/>
                    <a:pt x="12703" y="33"/>
                  </a:cubicBezTo>
                  <a:cubicBezTo>
                    <a:pt x="11433" y="193"/>
                    <a:pt x="10259" y="1057"/>
                    <a:pt x="9813" y="2249"/>
                  </a:cubicBezTo>
                  <a:cubicBezTo>
                    <a:pt x="9527" y="3017"/>
                    <a:pt x="9557" y="3917"/>
                    <a:pt x="9956" y="4632"/>
                  </a:cubicBezTo>
                  <a:cubicBezTo>
                    <a:pt x="10352" y="5331"/>
                    <a:pt x="11118" y="5825"/>
                    <a:pt x="11921" y="5825"/>
                  </a:cubicBezTo>
                  <a:cubicBezTo>
                    <a:pt x="11939" y="5825"/>
                    <a:pt x="11957" y="5825"/>
                    <a:pt x="11975" y="5824"/>
                  </a:cubicBezTo>
                  <a:cubicBezTo>
                    <a:pt x="12797" y="5800"/>
                    <a:pt x="13590" y="5209"/>
                    <a:pt x="13781" y="4411"/>
                  </a:cubicBezTo>
                  <a:cubicBezTo>
                    <a:pt x="13966" y="3613"/>
                    <a:pt x="13477" y="2690"/>
                    <a:pt x="12684" y="2464"/>
                  </a:cubicBezTo>
                  <a:cubicBezTo>
                    <a:pt x="13015" y="1905"/>
                    <a:pt x="13670" y="1597"/>
                    <a:pt x="14321" y="1597"/>
                  </a:cubicBezTo>
                  <a:cubicBezTo>
                    <a:pt x="14503" y="1597"/>
                    <a:pt x="14685" y="1621"/>
                    <a:pt x="14859" y="1670"/>
                  </a:cubicBezTo>
                  <a:cubicBezTo>
                    <a:pt x="15657" y="1898"/>
                    <a:pt x="16278" y="2588"/>
                    <a:pt x="16539" y="3375"/>
                  </a:cubicBezTo>
                  <a:cubicBezTo>
                    <a:pt x="16801" y="4161"/>
                    <a:pt x="16742" y="5030"/>
                    <a:pt x="16498" y="5824"/>
                  </a:cubicBezTo>
                  <a:cubicBezTo>
                    <a:pt x="15793" y="8092"/>
                    <a:pt x="13475" y="9722"/>
                    <a:pt x="11117" y="9722"/>
                  </a:cubicBezTo>
                  <a:cubicBezTo>
                    <a:pt x="10880" y="9722"/>
                    <a:pt x="10644" y="9705"/>
                    <a:pt x="10408" y="9672"/>
                  </a:cubicBezTo>
                  <a:cubicBezTo>
                    <a:pt x="10372" y="9655"/>
                    <a:pt x="10350" y="9649"/>
                    <a:pt x="10350" y="9649"/>
                  </a:cubicBezTo>
                  <a:lnTo>
                    <a:pt x="10350" y="9649"/>
                  </a:lnTo>
                  <a:cubicBezTo>
                    <a:pt x="10350" y="9649"/>
                    <a:pt x="10350" y="9672"/>
                    <a:pt x="10355" y="9707"/>
                  </a:cubicBezTo>
                  <a:cubicBezTo>
                    <a:pt x="10122" y="12311"/>
                    <a:pt x="7823" y="14575"/>
                    <a:pt x="5219" y="14761"/>
                  </a:cubicBezTo>
                  <a:cubicBezTo>
                    <a:pt x="5108" y="14768"/>
                    <a:pt x="4997" y="14771"/>
                    <a:pt x="4885" y="14771"/>
                  </a:cubicBezTo>
                  <a:cubicBezTo>
                    <a:pt x="4163" y="14771"/>
                    <a:pt x="3433" y="14618"/>
                    <a:pt x="2824" y="14242"/>
                  </a:cubicBezTo>
                  <a:cubicBezTo>
                    <a:pt x="2115" y="13801"/>
                    <a:pt x="1592" y="13045"/>
                    <a:pt x="1550" y="12210"/>
                  </a:cubicBezTo>
                  <a:cubicBezTo>
                    <a:pt x="1507" y="11382"/>
                    <a:pt x="2026" y="10524"/>
                    <a:pt x="2819" y="10279"/>
                  </a:cubicBezTo>
                  <a:cubicBezTo>
                    <a:pt x="2860" y="11097"/>
                    <a:pt x="3633" y="11787"/>
                    <a:pt x="4450" y="11787"/>
                  </a:cubicBezTo>
                  <a:cubicBezTo>
                    <a:pt x="4454" y="11787"/>
                    <a:pt x="4459" y="11787"/>
                    <a:pt x="4463" y="11786"/>
                  </a:cubicBezTo>
                  <a:cubicBezTo>
                    <a:pt x="5285" y="11786"/>
                    <a:pt x="6041" y="11150"/>
                    <a:pt x="6256" y="10357"/>
                  </a:cubicBezTo>
                  <a:cubicBezTo>
                    <a:pt x="6465" y="9565"/>
                    <a:pt x="6161" y="8677"/>
                    <a:pt x="5554" y="8118"/>
                  </a:cubicBezTo>
                  <a:cubicBezTo>
                    <a:pt x="5045" y="7649"/>
                    <a:pt x="4344" y="7415"/>
                    <a:pt x="3648" y="7415"/>
                  </a:cubicBezTo>
                  <a:cubicBezTo>
                    <a:pt x="3520" y="7415"/>
                    <a:pt x="3392" y="7423"/>
                    <a:pt x="3266" y="7438"/>
                  </a:cubicBezTo>
                  <a:cubicBezTo>
                    <a:pt x="2002" y="7598"/>
                    <a:pt x="900" y="8546"/>
                    <a:pt x="448" y="9738"/>
                  </a:cubicBezTo>
                  <a:cubicBezTo>
                    <a:pt x="0" y="10929"/>
                    <a:pt x="179" y="12317"/>
                    <a:pt x="835" y="13414"/>
                  </a:cubicBezTo>
                  <a:cubicBezTo>
                    <a:pt x="1689" y="14841"/>
                    <a:pt x="3354" y="15713"/>
                    <a:pt x="5006" y="15713"/>
                  </a:cubicBezTo>
                  <a:cubicBezTo>
                    <a:pt x="5451" y="15713"/>
                    <a:pt x="5895" y="15649"/>
                    <a:pt x="6322" y="15517"/>
                  </a:cubicBezTo>
                  <a:cubicBezTo>
                    <a:pt x="8246" y="14921"/>
                    <a:pt x="9539" y="13229"/>
                    <a:pt x="10630" y="11495"/>
                  </a:cubicBezTo>
                  <a:cubicBezTo>
                    <a:pt x="10861" y="12764"/>
                    <a:pt x="11266" y="14415"/>
                    <a:pt x="11898" y="15517"/>
                  </a:cubicBezTo>
                  <a:cubicBezTo>
                    <a:pt x="13060" y="17542"/>
                    <a:pt x="20917" y="22994"/>
                    <a:pt x="20917" y="22994"/>
                  </a:cubicBezTo>
                  <a:cubicBezTo>
                    <a:pt x="20917" y="22994"/>
                    <a:pt x="17409" y="14093"/>
                    <a:pt x="15711" y="12501"/>
                  </a:cubicBezTo>
                  <a:cubicBezTo>
                    <a:pt x="14776" y="11632"/>
                    <a:pt x="13262" y="10864"/>
                    <a:pt x="12082" y="10339"/>
                  </a:cubicBezTo>
                  <a:cubicBezTo>
                    <a:pt x="14018" y="9677"/>
                    <a:pt x="15962" y="8808"/>
                    <a:pt x="16980" y="7075"/>
                  </a:cubicBezTo>
                  <a:cubicBezTo>
                    <a:pt x="18052" y="5252"/>
                    <a:pt x="17707" y="2720"/>
                    <a:pt x="16188" y="1249"/>
                  </a:cubicBezTo>
                  <a:cubicBezTo>
                    <a:pt x="15395" y="476"/>
                    <a:pt x="14299" y="1"/>
                    <a:pt x="13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3"/>
            <p:cNvSpPr/>
            <p:nvPr/>
          </p:nvSpPr>
          <p:spPr>
            <a:xfrm flipH="1">
              <a:off x="673736" y="4887631"/>
              <a:ext cx="1144505" cy="274839"/>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3"/>
            <p:cNvSpPr/>
            <p:nvPr/>
          </p:nvSpPr>
          <p:spPr>
            <a:xfrm flipH="1">
              <a:off x="1425013" y="4843962"/>
              <a:ext cx="138017" cy="172287"/>
            </a:xfrm>
            <a:custGeom>
              <a:avLst/>
              <a:gdLst/>
              <a:ahLst/>
              <a:cxnLst/>
              <a:rect l="l" t="t" r="r" b="b"/>
              <a:pathLst>
                <a:path w="5316" h="6636" extrusionOk="0">
                  <a:moveTo>
                    <a:pt x="2745" y="1"/>
                  </a:moveTo>
                  <a:cubicBezTo>
                    <a:pt x="2560" y="1"/>
                    <a:pt x="2377" y="33"/>
                    <a:pt x="2205" y="97"/>
                  </a:cubicBezTo>
                  <a:cubicBezTo>
                    <a:pt x="1603" y="330"/>
                    <a:pt x="1234" y="979"/>
                    <a:pt x="1359" y="1568"/>
                  </a:cubicBezTo>
                  <a:cubicBezTo>
                    <a:pt x="1437" y="1903"/>
                    <a:pt x="1675" y="2195"/>
                    <a:pt x="1997" y="2343"/>
                  </a:cubicBezTo>
                  <a:cubicBezTo>
                    <a:pt x="2152" y="2415"/>
                    <a:pt x="2313" y="2451"/>
                    <a:pt x="2469" y="2451"/>
                  </a:cubicBezTo>
                  <a:cubicBezTo>
                    <a:pt x="2625" y="2451"/>
                    <a:pt x="2777" y="2415"/>
                    <a:pt x="2914" y="2343"/>
                  </a:cubicBezTo>
                  <a:cubicBezTo>
                    <a:pt x="3099" y="2247"/>
                    <a:pt x="3170" y="2022"/>
                    <a:pt x="3075" y="1837"/>
                  </a:cubicBezTo>
                  <a:cubicBezTo>
                    <a:pt x="3009" y="1708"/>
                    <a:pt x="2877" y="1631"/>
                    <a:pt x="2742" y="1631"/>
                  </a:cubicBezTo>
                  <a:cubicBezTo>
                    <a:pt x="2683" y="1631"/>
                    <a:pt x="2624" y="1645"/>
                    <a:pt x="2568" y="1676"/>
                  </a:cubicBezTo>
                  <a:cubicBezTo>
                    <a:pt x="2537" y="1692"/>
                    <a:pt x="2504" y="1698"/>
                    <a:pt x="2472" y="1698"/>
                  </a:cubicBezTo>
                  <a:cubicBezTo>
                    <a:pt x="2409" y="1698"/>
                    <a:pt x="2351" y="1674"/>
                    <a:pt x="2318" y="1658"/>
                  </a:cubicBezTo>
                  <a:cubicBezTo>
                    <a:pt x="2211" y="1610"/>
                    <a:pt x="2122" y="1510"/>
                    <a:pt x="2098" y="1408"/>
                  </a:cubicBezTo>
                  <a:cubicBezTo>
                    <a:pt x="2051" y="1169"/>
                    <a:pt x="2230" y="902"/>
                    <a:pt x="2474" y="806"/>
                  </a:cubicBezTo>
                  <a:cubicBezTo>
                    <a:pt x="2558" y="774"/>
                    <a:pt x="2651" y="758"/>
                    <a:pt x="2748" y="758"/>
                  </a:cubicBezTo>
                  <a:cubicBezTo>
                    <a:pt x="2953" y="758"/>
                    <a:pt x="3173" y="829"/>
                    <a:pt x="3355" y="966"/>
                  </a:cubicBezTo>
                  <a:cubicBezTo>
                    <a:pt x="3611" y="1152"/>
                    <a:pt x="3820" y="1461"/>
                    <a:pt x="3968" y="1854"/>
                  </a:cubicBezTo>
                  <a:cubicBezTo>
                    <a:pt x="4482" y="3248"/>
                    <a:pt x="3927" y="4815"/>
                    <a:pt x="2646" y="5572"/>
                  </a:cubicBezTo>
                  <a:cubicBezTo>
                    <a:pt x="2337" y="5756"/>
                    <a:pt x="2032" y="5864"/>
                    <a:pt x="1752" y="5876"/>
                  </a:cubicBezTo>
                  <a:cubicBezTo>
                    <a:pt x="1728" y="5878"/>
                    <a:pt x="1704" y="5879"/>
                    <a:pt x="1679" y="5879"/>
                  </a:cubicBezTo>
                  <a:cubicBezTo>
                    <a:pt x="1409" y="5879"/>
                    <a:pt x="1159" y="5791"/>
                    <a:pt x="984" y="5632"/>
                  </a:cubicBezTo>
                  <a:cubicBezTo>
                    <a:pt x="805" y="5459"/>
                    <a:pt x="715" y="5197"/>
                    <a:pt x="781" y="4988"/>
                  </a:cubicBezTo>
                  <a:cubicBezTo>
                    <a:pt x="832" y="4812"/>
                    <a:pt x="1015" y="4670"/>
                    <a:pt x="1184" y="4670"/>
                  </a:cubicBezTo>
                  <a:cubicBezTo>
                    <a:pt x="1197" y="4670"/>
                    <a:pt x="1210" y="4671"/>
                    <a:pt x="1223" y="4673"/>
                  </a:cubicBezTo>
                  <a:cubicBezTo>
                    <a:pt x="1241" y="4675"/>
                    <a:pt x="1259" y="4676"/>
                    <a:pt x="1277" y="4676"/>
                  </a:cubicBezTo>
                  <a:cubicBezTo>
                    <a:pt x="1458" y="4676"/>
                    <a:pt x="1619" y="4541"/>
                    <a:pt x="1652" y="4351"/>
                  </a:cubicBezTo>
                  <a:cubicBezTo>
                    <a:pt x="1681" y="4148"/>
                    <a:pt x="1538" y="3952"/>
                    <a:pt x="1330" y="3922"/>
                  </a:cubicBezTo>
                  <a:cubicBezTo>
                    <a:pt x="1281" y="3915"/>
                    <a:pt x="1233" y="3912"/>
                    <a:pt x="1184" y="3912"/>
                  </a:cubicBezTo>
                  <a:cubicBezTo>
                    <a:pt x="685" y="3912"/>
                    <a:pt x="207" y="4263"/>
                    <a:pt x="55" y="4774"/>
                  </a:cubicBezTo>
                  <a:cubicBezTo>
                    <a:pt x="19" y="4887"/>
                    <a:pt x="0" y="5006"/>
                    <a:pt x="0" y="5126"/>
                  </a:cubicBezTo>
                  <a:cubicBezTo>
                    <a:pt x="0" y="5513"/>
                    <a:pt x="173" y="5912"/>
                    <a:pt x="472" y="6185"/>
                  </a:cubicBezTo>
                  <a:cubicBezTo>
                    <a:pt x="789" y="6475"/>
                    <a:pt x="1231" y="6635"/>
                    <a:pt x="1696" y="6635"/>
                  </a:cubicBezTo>
                  <a:cubicBezTo>
                    <a:pt x="1729" y="6635"/>
                    <a:pt x="1762" y="6634"/>
                    <a:pt x="1795" y="6633"/>
                  </a:cubicBezTo>
                  <a:cubicBezTo>
                    <a:pt x="2200" y="6609"/>
                    <a:pt x="2617" y="6471"/>
                    <a:pt x="3033" y="6221"/>
                  </a:cubicBezTo>
                  <a:cubicBezTo>
                    <a:pt x="4625" y="5274"/>
                    <a:pt x="5315" y="3326"/>
                    <a:pt x="4677" y="1593"/>
                  </a:cubicBezTo>
                  <a:cubicBezTo>
                    <a:pt x="4476" y="1051"/>
                    <a:pt x="4183" y="639"/>
                    <a:pt x="3802" y="359"/>
                  </a:cubicBezTo>
                  <a:cubicBezTo>
                    <a:pt x="3483" y="122"/>
                    <a:pt x="3109" y="1"/>
                    <a:pt x="2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3"/>
            <p:cNvSpPr/>
            <p:nvPr/>
          </p:nvSpPr>
          <p:spPr>
            <a:xfrm flipH="1">
              <a:off x="1312102" y="5016613"/>
              <a:ext cx="118363" cy="49978"/>
            </a:xfrm>
            <a:custGeom>
              <a:avLst/>
              <a:gdLst/>
              <a:ahLst/>
              <a:cxnLst/>
              <a:rect l="l" t="t" r="r" b="b"/>
              <a:pathLst>
                <a:path w="4559" h="1925" extrusionOk="0">
                  <a:moveTo>
                    <a:pt x="2366" y="1"/>
                  </a:moveTo>
                  <a:cubicBezTo>
                    <a:pt x="2022" y="1"/>
                    <a:pt x="1681" y="92"/>
                    <a:pt x="1413" y="305"/>
                  </a:cubicBezTo>
                  <a:cubicBezTo>
                    <a:pt x="1180" y="489"/>
                    <a:pt x="1026" y="758"/>
                    <a:pt x="811" y="965"/>
                  </a:cubicBezTo>
                  <a:cubicBezTo>
                    <a:pt x="645" y="1126"/>
                    <a:pt x="419" y="1260"/>
                    <a:pt x="195" y="1260"/>
                  </a:cubicBezTo>
                  <a:cubicBezTo>
                    <a:pt x="130" y="1260"/>
                    <a:pt x="64" y="1248"/>
                    <a:pt x="0" y="1222"/>
                  </a:cubicBezTo>
                  <a:lnTo>
                    <a:pt x="0" y="1222"/>
                  </a:lnTo>
                  <a:cubicBezTo>
                    <a:pt x="533" y="1567"/>
                    <a:pt x="1130" y="1924"/>
                    <a:pt x="1743" y="1924"/>
                  </a:cubicBezTo>
                  <a:cubicBezTo>
                    <a:pt x="1851" y="1924"/>
                    <a:pt x="1959" y="1913"/>
                    <a:pt x="2068" y="1889"/>
                  </a:cubicBezTo>
                  <a:cubicBezTo>
                    <a:pt x="2527" y="1787"/>
                    <a:pt x="2896" y="1466"/>
                    <a:pt x="3272" y="1192"/>
                  </a:cubicBezTo>
                  <a:cubicBezTo>
                    <a:pt x="3606" y="947"/>
                    <a:pt x="3999" y="717"/>
                    <a:pt x="4409" y="717"/>
                  </a:cubicBezTo>
                  <a:cubicBezTo>
                    <a:pt x="4459" y="717"/>
                    <a:pt x="4509" y="721"/>
                    <a:pt x="4559" y="728"/>
                  </a:cubicBezTo>
                  <a:lnTo>
                    <a:pt x="4088" y="596"/>
                  </a:lnTo>
                  <a:cubicBezTo>
                    <a:pt x="3671" y="370"/>
                    <a:pt x="3242" y="143"/>
                    <a:pt x="2777" y="43"/>
                  </a:cubicBezTo>
                  <a:cubicBezTo>
                    <a:pt x="2643" y="15"/>
                    <a:pt x="2504" y="1"/>
                    <a:pt x="2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3"/>
            <p:cNvSpPr/>
            <p:nvPr/>
          </p:nvSpPr>
          <p:spPr>
            <a:xfrm flipH="1">
              <a:off x="1566872" y="4909232"/>
              <a:ext cx="107043" cy="58338"/>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3"/>
            <p:cNvSpPr/>
            <p:nvPr/>
          </p:nvSpPr>
          <p:spPr>
            <a:xfrm rot="10800000" flipH="1">
              <a:off x="2945266" y="4803625"/>
              <a:ext cx="763784" cy="254023"/>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3"/>
            <p:cNvSpPr/>
            <p:nvPr/>
          </p:nvSpPr>
          <p:spPr>
            <a:xfrm rot="10800000" flipH="1">
              <a:off x="2819328" y="4546270"/>
              <a:ext cx="1144505" cy="274839"/>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3"/>
            <p:cNvSpPr/>
            <p:nvPr/>
          </p:nvSpPr>
          <p:spPr>
            <a:xfrm rot="10800000" flipH="1">
              <a:off x="2963653" y="4741170"/>
              <a:ext cx="107043" cy="58338"/>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3"/>
            <p:cNvSpPr/>
            <p:nvPr/>
          </p:nvSpPr>
          <p:spPr>
            <a:xfrm rot="10800000">
              <a:off x="171024" y="695025"/>
              <a:ext cx="412129" cy="1072796"/>
            </a:xfrm>
            <a:custGeom>
              <a:avLst/>
              <a:gdLst/>
              <a:ahLst/>
              <a:cxnLst/>
              <a:rect l="l" t="t" r="r" b="b"/>
              <a:pathLst>
                <a:path w="15874" h="41321" extrusionOk="0">
                  <a:moveTo>
                    <a:pt x="7514" y="1"/>
                  </a:moveTo>
                  <a:cubicBezTo>
                    <a:pt x="7466" y="1"/>
                    <a:pt x="7421" y="45"/>
                    <a:pt x="7454" y="95"/>
                  </a:cubicBezTo>
                  <a:cubicBezTo>
                    <a:pt x="8664" y="1869"/>
                    <a:pt x="10010" y="3842"/>
                    <a:pt x="10551" y="5944"/>
                  </a:cubicBezTo>
                  <a:cubicBezTo>
                    <a:pt x="11274" y="8740"/>
                    <a:pt x="10237" y="10884"/>
                    <a:pt x="8931" y="13249"/>
                  </a:cubicBezTo>
                  <a:cubicBezTo>
                    <a:pt x="6971" y="16782"/>
                    <a:pt x="4886" y="20273"/>
                    <a:pt x="3254" y="23973"/>
                  </a:cubicBezTo>
                  <a:cubicBezTo>
                    <a:pt x="1026" y="29013"/>
                    <a:pt x="1" y="35924"/>
                    <a:pt x="4928" y="39809"/>
                  </a:cubicBezTo>
                  <a:cubicBezTo>
                    <a:pt x="6220" y="40824"/>
                    <a:pt x="7829" y="41321"/>
                    <a:pt x="9405" y="41321"/>
                  </a:cubicBezTo>
                  <a:cubicBezTo>
                    <a:pt x="12414" y="41321"/>
                    <a:pt x="15300" y="39509"/>
                    <a:pt x="15616" y="36037"/>
                  </a:cubicBezTo>
                  <a:cubicBezTo>
                    <a:pt x="15874" y="33216"/>
                    <a:pt x="13411" y="28821"/>
                    <a:pt x="10507" y="28821"/>
                  </a:cubicBezTo>
                  <a:cubicBezTo>
                    <a:pt x="9725" y="28821"/>
                    <a:pt x="8911" y="29140"/>
                    <a:pt x="8109" y="29894"/>
                  </a:cubicBezTo>
                  <a:cubicBezTo>
                    <a:pt x="7626" y="30351"/>
                    <a:pt x="8083" y="30995"/>
                    <a:pt x="8606" y="30995"/>
                  </a:cubicBezTo>
                  <a:cubicBezTo>
                    <a:pt x="8753" y="30995"/>
                    <a:pt x="8906" y="30944"/>
                    <a:pt x="9044" y="30824"/>
                  </a:cubicBezTo>
                  <a:cubicBezTo>
                    <a:pt x="9570" y="30365"/>
                    <a:pt x="10082" y="30175"/>
                    <a:pt x="10568" y="30175"/>
                  </a:cubicBezTo>
                  <a:cubicBezTo>
                    <a:pt x="12346" y="30175"/>
                    <a:pt x="13760" y="32728"/>
                    <a:pt x="14097" y="34005"/>
                  </a:cubicBezTo>
                  <a:cubicBezTo>
                    <a:pt x="14549" y="35721"/>
                    <a:pt x="14228" y="37580"/>
                    <a:pt x="12869" y="38808"/>
                  </a:cubicBezTo>
                  <a:cubicBezTo>
                    <a:pt x="11888" y="39689"/>
                    <a:pt x="10741" y="40070"/>
                    <a:pt x="9587" y="40070"/>
                  </a:cubicBezTo>
                  <a:cubicBezTo>
                    <a:pt x="7504" y="40070"/>
                    <a:pt x="5397" y="38831"/>
                    <a:pt x="4189" y="37056"/>
                  </a:cubicBezTo>
                  <a:cubicBezTo>
                    <a:pt x="1026" y="32404"/>
                    <a:pt x="3415" y="26470"/>
                    <a:pt x="5583" y="21989"/>
                  </a:cubicBezTo>
                  <a:cubicBezTo>
                    <a:pt x="7449" y="18147"/>
                    <a:pt x="10117" y="14017"/>
                    <a:pt x="11040" y="9805"/>
                  </a:cubicBezTo>
                  <a:cubicBezTo>
                    <a:pt x="11863" y="6040"/>
                    <a:pt x="9742" y="2906"/>
                    <a:pt x="7573" y="29"/>
                  </a:cubicBezTo>
                  <a:cubicBezTo>
                    <a:pt x="7557" y="9"/>
                    <a:pt x="7535" y="1"/>
                    <a:pt x="7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3"/>
            <p:cNvSpPr/>
            <p:nvPr/>
          </p:nvSpPr>
          <p:spPr>
            <a:xfrm rot="10800000">
              <a:off x="307016" y="1295615"/>
              <a:ext cx="408079" cy="462133"/>
            </a:xfrm>
            <a:custGeom>
              <a:avLst/>
              <a:gdLst/>
              <a:ahLst/>
              <a:cxnLst/>
              <a:rect l="l" t="t" r="r" b="b"/>
              <a:pathLst>
                <a:path w="15718" h="17800" extrusionOk="0">
                  <a:moveTo>
                    <a:pt x="11924" y="1"/>
                  </a:moveTo>
                  <a:cubicBezTo>
                    <a:pt x="11889" y="1"/>
                    <a:pt x="11854" y="37"/>
                    <a:pt x="11874" y="81"/>
                  </a:cubicBezTo>
                  <a:cubicBezTo>
                    <a:pt x="14085" y="4615"/>
                    <a:pt x="15097" y="8702"/>
                    <a:pt x="11505" y="12884"/>
                  </a:cubicBezTo>
                  <a:cubicBezTo>
                    <a:pt x="10272" y="14314"/>
                    <a:pt x="8497" y="16018"/>
                    <a:pt x="6554" y="16442"/>
                  </a:cubicBezTo>
                  <a:cubicBezTo>
                    <a:pt x="6317" y="16494"/>
                    <a:pt x="6072" y="16520"/>
                    <a:pt x="5825" y="16520"/>
                  </a:cubicBezTo>
                  <a:cubicBezTo>
                    <a:pt x="4591" y="16520"/>
                    <a:pt x="3306" y="15883"/>
                    <a:pt x="2670" y="14822"/>
                  </a:cubicBezTo>
                  <a:cubicBezTo>
                    <a:pt x="1380" y="12682"/>
                    <a:pt x="2636" y="10724"/>
                    <a:pt x="4484" y="10724"/>
                  </a:cubicBezTo>
                  <a:cubicBezTo>
                    <a:pt x="5162" y="10724"/>
                    <a:pt x="5920" y="10988"/>
                    <a:pt x="6661" y="11605"/>
                  </a:cubicBezTo>
                  <a:cubicBezTo>
                    <a:pt x="6749" y="11676"/>
                    <a:pt x="6850" y="11709"/>
                    <a:pt x="6947" y="11709"/>
                  </a:cubicBezTo>
                  <a:cubicBezTo>
                    <a:pt x="7187" y="11709"/>
                    <a:pt x="7405" y="11509"/>
                    <a:pt x="7340" y="11217"/>
                  </a:cubicBezTo>
                  <a:cubicBezTo>
                    <a:pt x="7033" y="9819"/>
                    <a:pt x="5913" y="9213"/>
                    <a:pt x="4701" y="9213"/>
                  </a:cubicBezTo>
                  <a:cubicBezTo>
                    <a:pt x="3330" y="9213"/>
                    <a:pt x="1840" y="9987"/>
                    <a:pt x="1271" y="11264"/>
                  </a:cubicBezTo>
                  <a:cubicBezTo>
                    <a:pt x="1" y="14112"/>
                    <a:pt x="2385" y="17646"/>
                    <a:pt x="5434" y="17794"/>
                  </a:cubicBezTo>
                  <a:cubicBezTo>
                    <a:pt x="5510" y="17798"/>
                    <a:pt x="5585" y="17800"/>
                    <a:pt x="5660" y="17800"/>
                  </a:cubicBezTo>
                  <a:cubicBezTo>
                    <a:pt x="9263" y="17800"/>
                    <a:pt x="12480" y="13654"/>
                    <a:pt x="13846" y="10775"/>
                  </a:cubicBezTo>
                  <a:cubicBezTo>
                    <a:pt x="15718" y="6843"/>
                    <a:pt x="14181" y="3424"/>
                    <a:pt x="11970" y="28"/>
                  </a:cubicBezTo>
                  <a:cubicBezTo>
                    <a:pt x="11959" y="9"/>
                    <a:pt x="11941" y="1"/>
                    <a:pt x="119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3"/>
            <p:cNvSpPr/>
            <p:nvPr/>
          </p:nvSpPr>
          <p:spPr>
            <a:xfrm rot="10800000">
              <a:off x="506875" y="1391625"/>
              <a:ext cx="147727" cy="124828"/>
            </a:xfrm>
            <a:custGeom>
              <a:avLst/>
              <a:gdLst/>
              <a:ahLst/>
              <a:cxnLst/>
              <a:rect l="l" t="t" r="r" b="b"/>
              <a:pathLst>
                <a:path w="5690" h="4808" extrusionOk="0">
                  <a:moveTo>
                    <a:pt x="2347" y="0"/>
                  </a:moveTo>
                  <a:cubicBezTo>
                    <a:pt x="2116" y="0"/>
                    <a:pt x="1864" y="13"/>
                    <a:pt x="1586" y="40"/>
                  </a:cubicBezTo>
                  <a:lnTo>
                    <a:pt x="0" y="1690"/>
                  </a:lnTo>
                  <a:cubicBezTo>
                    <a:pt x="6" y="2102"/>
                    <a:pt x="328" y="2482"/>
                    <a:pt x="728" y="2566"/>
                  </a:cubicBezTo>
                  <a:cubicBezTo>
                    <a:pt x="785" y="2578"/>
                    <a:pt x="843" y="2584"/>
                    <a:pt x="902" y="2584"/>
                  </a:cubicBezTo>
                  <a:cubicBezTo>
                    <a:pt x="1254" y="2584"/>
                    <a:pt x="1603" y="2376"/>
                    <a:pt x="1752" y="2053"/>
                  </a:cubicBezTo>
                  <a:cubicBezTo>
                    <a:pt x="1782" y="2548"/>
                    <a:pt x="1895" y="3073"/>
                    <a:pt x="2265" y="3400"/>
                  </a:cubicBezTo>
                  <a:cubicBezTo>
                    <a:pt x="2432" y="3548"/>
                    <a:pt x="2663" y="3625"/>
                    <a:pt x="2885" y="3625"/>
                  </a:cubicBezTo>
                  <a:cubicBezTo>
                    <a:pt x="3155" y="3625"/>
                    <a:pt x="3413" y="3511"/>
                    <a:pt x="3528" y="3269"/>
                  </a:cubicBezTo>
                  <a:cubicBezTo>
                    <a:pt x="3611" y="3686"/>
                    <a:pt x="3701" y="4126"/>
                    <a:pt x="3974" y="4455"/>
                  </a:cubicBezTo>
                  <a:cubicBezTo>
                    <a:pt x="4156" y="4668"/>
                    <a:pt x="4441" y="4808"/>
                    <a:pt x="4712" y="4808"/>
                  </a:cubicBezTo>
                  <a:cubicBezTo>
                    <a:pt x="4857" y="4808"/>
                    <a:pt x="4999" y="4767"/>
                    <a:pt x="5118" y="4675"/>
                  </a:cubicBezTo>
                  <a:cubicBezTo>
                    <a:pt x="5303" y="4527"/>
                    <a:pt x="5392" y="4288"/>
                    <a:pt x="5446" y="4062"/>
                  </a:cubicBezTo>
                  <a:cubicBezTo>
                    <a:pt x="5690" y="3037"/>
                    <a:pt x="5434" y="1910"/>
                    <a:pt x="4779" y="1088"/>
                  </a:cubicBezTo>
                  <a:cubicBezTo>
                    <a:pt x="4225" y="393"/>
                    <a:pt x="3611" y="0"/>
                    <a:pt x="23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3"/>
            <p:cNvSpPr/>
            <p:nvPr/>
          </p:nvSpPr>
          <p:spPr>
            <a:xfrm rot="10800000">
              <a:off x="277938" y="809182"/>
              <a:ext cx="140457" cy="209206"/>
            </a:xfrm>
            <a:custGeom>
              <a:avLst/>
              <a:gdLst/>
              <a:ahLst/>
              <a:cxnLst/>
              <a:rect l="l" t="t" r="r" b="b"/>
              <a:pathLst>
                <a:path w="5410" h="8058" extrusionOk="0">
                  <a:moveTo>
                    <a:pt x="4053" y="0"/>
                  </a:moveTo>
                  <a:cubicBezTo>
                    <a:pt x="2869" y="0"/>
                    <a:pt x="2014" y="601"/>
                    <a:pt x="1161" y="1583"/>
                  </a:cubicBezTo>
                  <a:cubicBezTo>
                    <a:pt x="554" y="2286"/>
                    <a:pt x="185" y="3192"/>
                    <a:pt x="95" y="4121"/>
                  </a:cubicBezTo>
                  <a:cubicBezTo>
                    <a:pt x="0" y="5182"/>
                    <a:pt x="316" y="6128"/>
                    <a:pt x="894" y="7016"/>
                  </a:cubicBezTo>
                  <a:cubicBezTo>
                    <a:pt x="1150" y="7398"/>
                    <a:pt x="1472" y="7743"/>
                    <a:pt x="1882" y="7951"/>
                  </a:cubicBezTo>
                  <a:cubicBezTo>
                    <a:pt x="1992" y="8010"/>
                    <a:pt x="2120" y="8058"/>
                    <a:pt x="2241" y="8058"/>
                  </a:cubicBezTo>
                  <a:cubicBezTo>
                    <a:pt x="2317" y="8058"/>
                    <a:pt x="2390" y="8039"/>
                    <a:pt x="2454" y="7993"/>
                  </a:cubicBezTo>
                  <a:cubicBezTo>
                    <a:pt x="2663" y="7844"/>
                    <a:pt x="2621" y="7528"/>
                    <a:pt x="2585" y="7272"/>
                  </a:cubicBezTo>
                  <a:cubicBezTo>
                    <a:pt x="2538" y="6956"/>
                    <a:pt x="2533" y="6640"/>
                    <a:pt x="2574" y="6326"/>
                  </a:cubicBezTo>
                  <a:cubicBezTo>
                    <a:pt x="2591" y="6200"/>
                    <a:pt x="2591" y="5974"/>
                    <a:pt x="2663" y="5861"/>
                  </a:cubicBezTo>
                  <a:cubicBezTo>
                    <a:pt x="2705" y="5796"/>
                    <a:pt x="2733" y="5771"/>
                    <a:pt x="2761" y="5771"/>
                  </a:cubicBezTo>
                  <a:cubicBezTo>
                    <a:pt x="2800" y="5771"/>
                    <a:pt x="2840" y="5818"/>
                    <a:pt x="2919" y="5867"/>
                  </a:cubicBezTo>
                  <a:cubicBezTo>
                    <a:pt x="3041" y="5941"/>
                    <a:pt x="3179" y="5978"/>
                    <a:pt x="3313" y="5978"/>
                  </a:cubicBezTo>
                  <a:cubicBezTo>
                    <a:pt x="3578" y="5978"/>
                    <a:pt x="3827" y="5831"/>
                    <a:pt x="3914" y="5526"/>
                  </a:cubicBezTo>
                  <a:cubicBezTo>
                    <a:pt x="4170" y="4646"/>
                    <a:pt x="4117" y="3681"/>
                    <a:pt x="3724" y="2834"/>
                  </a:cubicBezTo>
                  <a:lnTo>
                    <a:pt x="3724" y="2834"/>
                  </a:lnTo>
                  <a:cubicBezTo>
                    <a:pt x="3944" y="2900"/>
                    <a:pt x="4164" y="2994"/>
                    <a:pt x="4361" y="3120"/>
                  </a:cubicBezTo>
                  <a:cubicBezTo>
                    <a:pt x="4461" y="3183"/>
                    <a:pt x="4570" y="3211"/>
                    <a:pt x="4678" y="3211"/>
                  </a:cubicBezTo>
                  <a:cubicBezTo>
                    <a:pt x="4982" y="3211"/>
                    <a:pt x="5278" y="2985"/>
                    <a:pt x="5326" y="2655"/>
                  </a:cubicBezTo>
                  <a:cubicBezTo>
                    <a:pt x="5409" y="2113"/>
                    <a:pt x="5379" y="1553"/>
                    <a:pt x="5195" y="1041"/>
                  </a:cubicBezTo>
                  <a:lnTo>
                    <a:pt x="4599" y="40"/>
                  </a:lnTo>
                  <a:cubicBezTo>
                    <a:pt x="4409" y="13"/>
                    <a:pt x="4227" y="0"/>
                    <a:pt x="40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23"/>
            <p:cNvSpPr/>
            <p:nvPr/>
          </p:nvSpPr>
          <p:spPr>
            <a:xfrm rot="10800000">
              <a:off x="209267" y="1072078"/>
              <a:ext cx="152530" cy="351480"/>
            </a:xfrm>
            <a:custGeom>
              <a:avLst/>
              <a:gdLst/>
              <a:ahLst/>
              <a:cxnLst/>
              <a:rect l="l" t="t" r="r" b="b"/>
              <a:pathLst>
                <a:path w="5875" h="13538" extrusionOk="0">
                  <a:moveTo>
                    <a:pt x="1180" y="1"/>
                  </a:moveTo>
                  <a:lnTo>
                    <a:pt x="1" y="2104"/>
                  </a:lnTo>
                  <a:cubicBezTo>
                    <a:pt x="840" y="2778"/>
                    <a:pt x="1203" y="3897"/>
                    <a:pt x="1258" y="4969"/>
                  </a:cubicBezTo>
                  <a:cubicBezTo>
                    <a:pt x="1305" y="6042"/>
                    <a:pt x="1096" y="7109"/>
                    <a:pt x="1007" y="8181"/>
                  </a:cubicBezTo>
                  <a:cubicBezTo>
                    <a:pt x="924" y="9253"/>
                    <a:pt x="972" y="10379"/>
                    <a:pt x="1496" y="11321"/>
                  </a:cubicBezTo>
                  <a:cubicBezTo>
                    <a:pt x="1997" y="12215"/>
                    <a:pt x="2789" y="12952"/>
                    <a:pt x="3628" y="13537"/>
                  </a:cubicBezTo>
                  <a:cubicBezTo>
                    <a:pt x="3510" y="12083"/>
                    <a:pt x="5047" y="11058"/>
                    <a:pt x="5493" y="9677"/>
                  </a:cubicBezTo>
                  <a:cubicBezTo>
                    <a:pt x="5875" y="8503"/>
                    <a:pt x="5416" y="7210"/>
                    <a:pt x="4714" y="6203"/>
                  </a:cubicBezTo>
                  <a:cubicBezTo>
                    <a:pt x="4010" y="5195"/>
                    <a:pt x="3075" y="4368"/>
                    <a:pt x="2324" y="3397"/>
                  </a:cubicBezTo>
                  <a:cubicBezTo>
                    <a:pt x="1568" y="2426"/>
                    <a:pt x="989" y="1216"/>
                    <a:pt x="1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23"/>
            <p:cNvSpPr/>
            <p:nvPr/>
          </p:nvSpPr>
          <p:spPr>
            <a:xfrm rot="10800000">
              <a:off x="459545" y="1062368"/>
              <a:ext cx="143547" cy="160578"/>
            </a:xfrm>
            <a:custGeom>
              <a:avLst/>
              <a:gdLst/>
              <a:ahLst/>
              <a:cxnLst/>
              <a:rect l="l" t="t" r="r" b="b"/>
              <a:pathLst>
                <a:path w="5529" h="6185" extrusionOk="0">
                  <a:moveTo>
                    <a:pt x="5529" y="1"/>
                  </a:moveTo>
                  <a:lnTo>
                    <a:pt x="5529" y="1"/>
                  </a:lnTo>
                  <a:cubicBezTo>
                    <a:pt x="4469" y="1365"/>
                    <a:pt x="2454" y="1628"/>
                    <a:pt x="1233" y="2849"/>
                  </a:cubicBezTo>
                  <a:cubicBezTo>
                    <a:pt x="375" y="3701"/>
                    <a:pt x="1" y="5005"/>
                    <a:pt x="268" y="6185"/>
                  </a:cubicBezTo>
                  <a:cubicBezTo>
                    <a:pt x="400" y="5876"/>
                    <a:pt x="703" y="5679"/>
                    <a:pt x="1019" y="5560"/>
                  </a:cubicBezTo>
                  <a:cubicBezTo>
                    <a:pt x="1335" y="5447"/>
                    <a:pt x="1675" y="5398"/>
                    <a:pt x="1990" y="5285"/>
                  </a:cubicBezTo>
                  <a:cubicBezTo>
                    <a:pt x="2943" y="4934"/>
                    <a:pt x="3557" y="4023"/>
                    <a:pt x="4106" y="3165"/>
                  </a:cubicBezTo>
                  <a:cubicBezTo>
                    <a:pt x="4522" y="2521"/>
                    <a:pt x="4939" y="1872"/>
                    <a:pt x="5357" y="1222"/>
                  </a:cubicBezTo>
                  <a:lnTo>
                    <a:pt x="55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3"/>
            <p:cNvSpPr/>
            <p:nvPr/>
          </p:nvSpPr>
          <p:spPr>
            <a:xfrm rot="10800000">
              <a:off x="344454" y="1489140"/>
              <a:ext cx="144326" cy="125736"/>
            </a:xfrm>
            <a:custGeom>
              <a:avLst/>
              <a:gdLst/>
              <a:ahLst/>
              <a:cxnLst/>
              <a:rect l="l" t="t" r="r" b="b"/>
              <a:pathLst>
                <a:path w="5559" h="4843" extrusionOk="0">
                  <a:moveTo>
                    <a:pt x="5071" y="0"/>
                  </a:moveTo>
                  <a:lnTo>
                    <a:pt x="5129" y="190"/>
                  </a:lnTo>
                  <a:lnTo>
                    <a:pt x="5129" y="190"/>
                  </a:lnTo>
                  <a:cubicBezTo>
                    <a:pt x="5119" y="123"/>
                    <a:pt x="5100" y="60"/>
                    <a:pt x="5071" y="0"/>
                  </a:cubicBezTo>
                  <a:close/>
                  <a:moveTo>
                    <a:pt x="5129" y="190"/>
                  </a:moveTo>
                  <a:cubicBezTo>
                    <a:pt x="5207" y="684"/>
                    <a:pt x="4805" y="1338"/>
                    <a:pt x="4386" y="1585"/>
                  </a:cubicBezTo>
                  <a:cubicBezTo>
                    <a:pt x="3902" y="1865"/>
                    <a:pt x="3319" y="1889"/>
                    <a:pt x="2764" y="1906"/>
                  </a:cubicBezTo>
                  <a:cubicBezTo>
                    <a:pt x="2211" y="1925"/>
                    <a:pt x="1626" y="1955"/>
                    <a:pt x="1150" y="2241"/>
                  </a:cubicBezTo>
                  <a:cubicBezTo>
                    <a:pt x="333" y="2723"/>
                    <a:pt x="96" y="3778"/>
                    <a:pt x="0" y="4725"/>
                  </a:cubicBezTo>
                  <a:cubicBezTo>
                    <a:pt x="197" y="4556"/>
                    <a:pt x="453" y="4496"/>
                    <a:pt x="714" y="4496"/>
                  </a:cubicBezTo>
                  <a:cubicBezTo>
                    <a:pt x="832" y="4496"/>
                    <a:pt x="951" y="4508"/>
                    <a:pt x="1067" y="4529"/>
                  </a:cubicBezTo>
                  <a:cubicBezTo>
                    <a:pt x="1430" y="4600"/>
                    <a:pt x="1782" y="4749"/>
                    <a:pt x="2145" y="4815"/>
                  </a:cubicBezTo>
                  <a:cubicBezTo>
                    <a:pt x="2265" y="4834"/>
                    <a:pt x="2385" y="4843"/>
                    <a:pt x="2505" y="4843"/>
                  </a:cubicBezTo>
                  <a:cubicBezTo>
                    <a:pt x="3358" y="4843"/>
                    <a:pt x="4197" y="4379"/>
                    <a:pt x="4724" y="3699"/>
                  </a:cubicBezTo>
                  <a:cubicBezTo>
                    <a:pt x="5321" y="2926"/>
                    <a:pt x="5558" y="1883"/>
                    <a:pt x="5356" y="924"/>
                  </a:cubicBezTo>
                  <a:lnTo>
                    <a:pt x="5129" y="19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3"/>
            <p:cNvSpPr/>
            <p:nvPr/>
          </p:nvSpPr>
          <p:spPr>
            <a:xfrm rot="10800000">
              <a:off x="192417" y="1551943"/>
              <a:ext cx="412129" cy="1072978"/>
            </a:xfrm>
            <a:custGeom>
              <a:avLst/>
              <a:gdLst/>
              <a:ahLst/>
              <a:cxnLst/>
              <a:rect l="l" t="t" r="r" b="b"/>
              <a:pathLst>
                <a:path w="15874" h="41328" extrusionOk="0">
                  <a:moveTo>
                    <a:pt x="6469" y="1"/>
                  </a:moveTo>
                  <a:cubicBezTo>
                    <a:pt x="3461" y="1"/>
                    <a:pt x="576" y="1813"/>
                    <a:pt x="258" y="5284"/>
                  </a:cubicBezTo>
                  <a:cubicBezTo>
                    <a:pt x="0" y="8107"/>
                    <a:pt x="2465" y="12504"/>
                    <a:pt x="5370" y="12504"/>
                  </a:cubicBezTo>
                  <a:cubicBezTo>
                    <a:pt x="6151" y="12504"/>
                    <a:pt x="6964" y="12186"/>
                    <a:pt x="7765" y="11433"/>
                  </a:cubicBezTo>
                  <a:cubicBezTo>
                    <a:pt x="8249" y="10974"/>
                    <a:pt x="7794" y="10330"/>
                    <a:pt x="7271" y="10330"/>
                  </a:cubicBezTo>
                  <a:cubicBezTo>
                    <a:pt x="7123" y="10330"/>
                    <a:pt x="6969" y="10381"/>
                    <a:pt x="6830" y="10503"/>
                  </a:cubicBezTo>
                  <a:cubicBezTo>
                    <a:pt x="6305" y="10961"/>
                    <a:pt x="5793" y="11150"/>
                    <a:pt x="5308" y="11150"/>
                  </a:cubicBezTo>
                  <a:cubicBezTo>
                    <a:pt x="3530" y="11150"/>
                    <a:pt x="2115" y="8599"/>
                    <a:pt x="1778" y="7316"/>
                  </a:cubicBezTo>
                  <a:cubicBezTo>
                    <a:pt x="1325" y="5600"/>
                    <a:pt x="1647" y="3742"/>
                    <a:pt x="3005" y="2515"/>
                  </a:cubicBezTo>
                  <a:cubicBezTo>
                    <a:pt x="3987" y="1633"/>
                    <a:pt x="5134" y="1252"/>
                    <a:pt x="6288" y="1252"/>
                  </a:cubicBezTo>
                  <a:cubicBezTo>
                    <a:pt x="8371" y="1252"/>
                    <a:pt x="10479" y="2492"/>
                    <a:pt x="11686" y="4266"/>
                  </a:cubicBezTo>
                  <a:cubicBezTo>
                    <a:pt x="14843" y="8925"/>
                    <a:pt x="12461" y="14853"/>
                    <a:pt x="10286" y="19333"/>
                  </a:cubicBezTo>
                  <a:cubicBezTo>
                    <a:pt x="8427" y="23176"/>
                    <a:pt x="5758" y="27304"/>
                    <a:pt x="4834" y="31516"/>
                  </a:cubicBezTo>
                  <a:cubicBezTo>
                    <a:pt x="4012" y="35283"/>
                    <a:pt x="6134" y="38415"/>
                    <a:pt x="8301" y="41299"/>
                  </a:cubicBezTo>
                  <a:cubicBezTo>
                    <a:pt x="8316" y="41319"/>
                    <a:pt x="8337" y="41328"/>
                    <a:pt x="8357" y="41328"/>
                  </a:cubicBezTo>
                  <a:cubicBezTo>
                    <a:pt x="8404" y="41328"/>
                    <a:pt x="8449" y="41283"/>
                    <a:pt x="8416" y="41234"/>
                  </a:cubicBezTo>
                  <a:cubicBezTo>
                    <a:pt x="7206" y="39452"/>
                    <a:pt x="5865" y="37480"/>
                    <a:pt x="5323" y="35377"/>
                  </a:cubicBezTo>
                  <a:cubicBezTo>
                    <a:pt x="4602" y="32589"/>
                    <a:pt x="5639" y="30438"/>
                    <a:pt x="6943" y="28073"/>
                  </a:cubicBezTo>
                  <a:cubicBezTo>
                    <a:pt x="8903" y="24540"/>
                    <a:pt x="10989" y="21056"/>
                    <a:pt x="12621" y="17349"/>
                  </a:cubicBezTo>
                  <a:cubicBezTo>
                    <a:pt x="14843" y="12309"/>
                    <a:pt x="15874" y="5399"/>
                    <a:pt x="10946" y="1514"/>
                  </a:cubicBezTo>
                  <a:cubicBezTo>
                    <a:pt x="9654" y="498"/>
                    <a:pt x="8045" y="1"/>
                    <a:pt x="64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3"/>
            <p:cNvSpPr/>
            <p:nvPr/>
          </p:nvSpPr>
          <p:spPr>
            <a:xfrm rot="10800000">
              <a:off x="60476" y="1562172"/>
              <a:ext cx="408053" cy="462133"/>
            </a:xfrm>
            <a:custGeom>
              <a:avLst/>
              <a:gdLst/>
              <a:ahLst/>
              <a:cxnLst/>
              <a:rect l="l" t="t" r="r" b="b"/>
              <a:pathLst>
                <a:path w="15717" h="17800" extrusionOk="0">
                  <a:moveTo>
                    <a:pt x="10057" y="1"/>
                  </a:moveTo>
                  <a:cubicBezTo>
                    <a:pt x="6455" y="1"/>
                    <a:pt x="3237" y="4147"/>
                    <a:pt x="1871" y="7024"/>
                  </a:cubicBezTo>
                  <a:cubicBezTo>
                    <a:pt x="1" y="10956"/>
                    <a:pt x="1538" y="14376"/>
                    <a:pt x="3749" y="17772"/>
                  </a:cubicBezTo>
                  <a:cubicBezTo>
                    <a:pt x="3760" y="17791"/>
                    <a:pt x="3777" y="17799"/>
                    <a:pt x="3793" y="17799"/>
                  </a:cubicBezTo>
                  <a:cubicBezTo>
                    <a:pt x="3829" y="17799"/>
                    <a:pt x="3863" y="17763"/>
                    <a:pt x="3843" y="17718"/>
                  </a:cubicBezTo>
                  <a:cubicBezTo>
                    <a:pt x="1632" y="13185"/>
                    <a:pt x="614" y="9103"/>
                    <a:pt x="4213" y="4921"/>
                  </a:cubicBezTo>
                  <a:cubicBezTo>
                    <a:pt x="5446" y="3485"/>
                    <a:pt x="7222" y="1782"/>
                    <a:pt x="9158" y="1359"/>
                  </a:cubicBezTo>
                  <a:cubicBezTo>
                    <a:pt x="9396" y="1306"/>
                    <a:pt x="9643" y="1281"/>
                    <a:pt x="9891" y="1281"/>
                  </a:cubicBezTo>
                  <a:cubicBezTo>
                    <a:pt x="11128" y="1281"/>
                    <a:pt x="12412" y="1916"/>
                    <a:pt x="13048" y="2979"/>
                  </a:cubicBezTo>
                  <a:cubicBezTo>
                    <a:pt x="14337" y="5122"/>
                    <a:pt x="13082" y="7077"/>
                    <a:pt x="11236" y="7077"/>
                  </a:cubicBezTo>
                  <a:cubicBezTo>
                    <a:pt x="10557" y="7077"/>
                    <a:pt x="9798" y="6813"/>
                    <a:pt x="9056" y="6196"/>
                  </a:cubicBezTo>
                  <a:cubicBezTo>
                    <a:pt x="8969" y="6124"/>
                    <a:pt x="8868" y="6091"/>
                    <a:pt x="8771" y="6091"/>
                  </a:cubicBezTo>
                  <a:cubicBezTo>
                    <a:pt x="8531" y="6091"/>
                    <a:pt x="8314" y="6290"/>
                    <a:pt x="8377" y="6584"/>
                  </a:cubicBezTo>
                  <a:cubicBezTo>
                    <a:pt x="8682" y="7983"/>
                    <a:pt x="9804" y="8590"/>
                    <a:pt x="11019" y="8590"/>
                  </a:cubicBezTo>
                  <a:cubicBezTo>
                    <a:pt x="12390" y="8590"/>
                    <a:pt x="13880" y="7818"/>
                    <a:pt x="14448" y="6542"/>
                  </a:cubicBezTo>
                  <a:cubicBezTo>
                    <a:pt x="15716" y="3688"/>
                    <a:pt x="13329" y="155"/>
                    <a:pt x="10283" y="6"/>
                  </a:cubicBezTo>
                  <a:cubicBezTo>
                    <a:pt x="10208" y="3"/>
                    <a:pt x="10132" y="1"/>
                    <a:pt x="100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3"/>
            <p:cNvSpPr/>
            <p:nvPr/>
          </p:nvSpPr>
          <p:spPr>
            <a:xfrm rot="10800000">
              <a:off x="120942" y="1803468"/>
              <a:ext cx="147753" cy="124750"/>
            </a:xfrm>
            <a:custGeom>
              <a:avLst/>
              <a:gdLst/>
              <a:ahLst/>
              <a:cxnLst/>
              <a:rect l="l" t="t" r="r" b="b"/>
              <a:pathLst>
                <a:path w="5691" h="4805" extrusionOk="0">
                  <a:moveTo>
                    <a:pt x="980" y="1"/>
                  </a:moveTo>
                  <a:cubicBezTo>
                    <a:pt x="834" y="1"/>
                    <a:pt x="692" y="42"/>
                    <a:pt x="573" y="136"/>
                  </a:cubicBezTo>
                  <a:cubicBezTo>
                    <a:pt x="388" y="279"/>
                    <a:pt x="298" y="518"/>
                    <a:pt x="245" y="749"/>
                  </a:cubicBezTo>
                  <a:cubicBezTo>
                    <a:pt x="1" y="1769"/>
                    <a:pt x="251" y="2900"/>
                    <a:pt x="906" y="3716"/>
                  </a:cubicBezTo>
                  <a:cubicBezTo>
                    <a:pt x="1466" y="4412"/>
                    <a:pt x="2082" y="4805"/>
                    <a:pt x="3349" y="4805"/>
                  </a:cubicBezTo>
                  <a:cubicBezTo>
                    <a:pt x="3579" y="4805"/>
                    <a:pt x="3830" y="4792"/>
                    <a:pt x="4106" y="4766"/>
                  </a:cubicBezTo>
                  <a:lnTo>
                    <a:pt x="5690" y="3121"/>
                  </a:lnTo>
                  <a:cubicBezTo>
                    <a:pt x="5684" y="2710"/>
                    <a:pt x="5363" y="2322"/>
                    <a:pt x="4964" y="2239"/>
                  </a:cubicBezTo>
                  <a:cubicBezTo>
                    <a:pt x="4906" y="2227"/>
                    <a:pt x="4848" y="2222"/>
                    <a:pt x="4790" y="2222"/>
                  </a:cubicBezTo>
                  <a:cubicBezTo>
                    <a:pt x="4438" y="2222"/>
                    <a:pt x="4087" y="2430"/>
                    <a:pt x="3939" y="2751"/>
                  </a:cubicBezTo>
                  <a:cubicBezTo>
                    <a:pt x="3903" y="2263"/>
                    <a:pt x="3796" y="1733"/>
                    <a:pt x="3427" y="1411"/>
                  </a:cubicBezTo>
                  <a:cubicBezTo>
                    <a:pt x="3259" y="1263"/>
                    <a:pt x="3026" y="1184"/>
                    <a:pt x="2802" y="1184"/>
                  </a:cubicBezTo>
                  <a:cubicBezTo>
                    <a:pt x="2532" y="1184"/>
                    <a:pt x="2274" y="1298"/>
                    <a:pt x="2157" y="1541"/>
                  </a:cubicBezTo>
                  <a:cubicBezTo>
                    <a:pt x="2080" y="1120"/>
                    <a:pt x="1991" y="678"/>
                    <a:pt x="1711" y="350"/>
                  </a:cubicBezTo>
                  <a:cubicBezTo>
                    <a:pt x="1533" y="142"/>
                    <a:pt x="1250" y="1"/>
                    <a:pt x="9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3"/>
            <p:cNvSpPr/>
            <p:nvPr/>
          </p:nvSpPr>
          <p:spPr>
            <a:xfrm rot="10800000">
              <a:off x="357123" y="2301402"/>
              <a:ext cx="140509" cy="209284"/>
            </a:xfrm>
            <a:custGeom>
              <a:avLst/>
              <a:gdLst/>
              <a:ahLst/>
              <a:cxnLst/>
              <a:rect l="l" t="t" r="r" b="b"/>
              <a:pathLst>
                <a:path w="5412" h="8061" extrusionOk="0">
                  <a:moveTo>
                    <a:pt x="3170" y="1"/>
                  </a:moveTo>
                  <a:cubicBezTo>
                    <a:pt x="3094" y="1"/>
                    <a:pt x="3021" y="19"/>
                    <a:pt x="2956" y="62"/>
                  </a:cubicBezTo>
                  <a:cubicBezTo>
                    <a:pt x="2748" y="212"/>
                    <a:pt x="2789" y="534"/>
                    <a:pt x="2825" y="784"/>
                  </a:cubicBezTo>
                  <a:cubicBezTo>
                    <a:pt x="2874" y="1099"/>
                    <a:pt x="2874" y="1415"/>
                    <a:pt x="2838" y="1731"/>
                  </a:cubicBezTo>
                  <a:cubicBezTo>
                    <a:pt x="2819" y="1857"/>
                    <a:pt x="2819" y="2083"/>
                    <a:pt x="2748" y="2196"/>
                  </a:cubicBezTo>
                  <a:cubicBezTo>
                    <a:pt x="2705" y="2261"/>
                    <a:pt x="2677" y="2285"/>
                    <a:pt x="2649" y="2285"/>
                  </a:cubicBezTo>
                  <a:cubicBezTo>
                    <a:pt x="2610" y="2285"/>
                    <a:pt x="2571" y="2240"/>
                    <a:pt x="2492" y="2196"/>
                  </a:cubicBezTo>
                  <a:cubicBezTo>
                    <a:pt x="2369" y="2121"/>
                    <a:pt x="2231" y="2084"/>
                    <a:pt x="2097" y="2084"/>
                  </a:cubicBezTo>
                  <a:cubicBezTo>
                    <a:pt x="1833" y="2084"/>
                    <a:pt x="1584" y="2229"/>
                    <a:pt x="1497" y="2529"/>
                  </a:cubicBezTo>
                  <a:cubicBezTo>
                    <a:pt x="1241" y="3411"/>
                    <a:pt x="1295" y="4382"/>
                    <a:pt x="1688" y="5223"/>
                  </a:cubicBezTo>
                  <a:cubicBezTo>
                    <a:pt x="1467" y="5163"/>
                    <a:pt x="1246" y="5061"/>
                    <a:pt x="1050" y="4937"/>
                  </a:cubicBezTo>
                  <a:cubicBezTo>
                    <a:pt x="949" y="4874"/>
                    <a:pt x="839" y="4845"/>
                    <a:pt x="730" y="4845"/>
                  </a:cubicBezTo>
                  <a:cubicBezTo>
                    <a:pt x="425" y="4845"/>
                    <a:pt x="134" y="5071"/>
                    <a:pt x="85" y="5401"/>
                  </a:cubicBezTo>
                  <a:cubicBezTo>
                    <a:pt x="1" y="5943"/>
                    <a:pt x="31" y="6504"/>
                    <a:pt x="215" y="7016"/>
                  </a:cubicBezTo>
                  <a:lnTo>
                    <a:pt x="812" y="8022"/>
                  </a:lnTo>
                  <a:cubicBezTo>
                    <a:pt x="997" y="8048"/>
                    <a:pt x="1174" y="8060"/>
                    <a:pt x="1344" y="8060"/>
                  </a:cubicBezTo>
                  <a:cubicBezTo>
                    <a:pt x="2531" y="8060"/>
                    <a:pt x="3394" y="7458"/>
                    <a:pt x="4243" y="6479"/>
                  </a:cubicBezTo>
                  <a:cubicBezTo>
                    <a:pt x="4857" y="5770"/>
                    <a:pt x="5227" y="4865"/>
                    <a:pt x="5310" y="3936"/>
                  </a:cubicBezTo>
                  <a:cubicBezTo>
                    <a:pt x="5412" y="2875"/>
                    <a:pt x="5096" y="1928"/>
                    <a:pt x="4518" y="1046"/>
                  </a:cubicBezTo>
                  <a:cubicBezTo>
                    <a:pt x="4262" y="659"/>
                    <a:pt x="3940" y="313"/>
                    <a:pt x="3528" y="105"/>
                  </a:cubicBezTo>
                  <a:cubicBezTo>
                    <a:pt x="3419" y="46"/>
                    <a:pt x="3291" y="1"/>
                    <a:pt x="31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3"/>
            <p:cNvSpPr/>
            <p:nvPr/>
          </p:nvSpPr>
          <p:spPr>
            <a:xfrm rot="10800000">
              <a:off x="413748" y="1896206"/>
              <a:ext cx="152556" cy="351610"/>
            </a:xfrm>
            <a:custGeom>
              <a:avLst/>
              <a:gdLst/>
              <a:ahLst/>
              <a:cxnLst/>
              <a:rect l="l" t="t" r="r" b="b"/>
              <a:pathLst>
                <a:path w="5876" h="13543" extrusionOk="0">
                  <a:moveTo>
                    <a:pt x="2241" y="1"/>
                  </a:moveTo>
                  <a:cubicBezTo>
                    <a:pt x="2367" y="1455"/>
                    <a:pt x="830" y="2478"/>
                    <a:pt x="383" y="3867"/>
                  </a:cubicBezTo>
                  <a:cubicBezTo>
                    <a:pt x="1" y="5035"/>
                    <a:pt x="454" y="6328"/>
                    <a:pt x="1158" y="7334"/>
                  </a:cubicBezTo>
                  <a:cubicBezTo>
                    <a:pt x="1860" y="8347"/>
                    <a:pt x="2802" y="9169"/>
                    <a:pt x="3553" y="10141"/>
                  </a:cubicBezTo>
                  <a:cubicBezTo>
                    <a:pt x="4309" y="11112"/>
                    <a:pt x="4887" y="12327"/>
                    <a:pt x="4691" y="13543"/>
                  </a:cubicBezTo>
                  <a:lnTo>
                    <a:pt x="5876" y="11434"/>
                  </a:lnTo>
                  <a:cubicBezTo>
                    <a:pt x="5035" y="10766"/>
                    <a:pt x="4672" y="9641"/>
                    <a:pt x="4619" y="8568"/>
                  </a:cubicBezTo>
                  <a:cubicBezTo>
                    <a:pt x="4565" y="7496"/>
                    <a:pt x="4779" y="6429"/>
                    <a:pt x="4862" y="5357"/>
                  </a:cubicBezTo>
                  <a:cubicBezTo>
                    <a:pt x="4952" y="4290"/>
                    <a:pt x="4905" y="3158"/>
                    <a:pt x="4380" y="2223"/>
                  </a:cubicBezTo>
                  <a:cubicBezTo>
                    <a:pt x="3874" y="1323"/>
                    <a:pt x="3088" y="590"/>
                    <a:pt x="2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23"/>
            <p:cNvSpPr/>
            <p:nvPr/>
          </p:nvSpPr>
          <p:spPr>
            <a:xfrm rot="10800000">
              <a:off x="172452" y="2096818"/>
              <a:ext cx="143573" cy="160760"/>
            </a:xfrm>
            <a:custGeom>
              <a:avLst/>
              <a:gdLst/>
              <a:ahLst/>
              <a:cxnLst/>
              <a:rect l="l" t="t" r="r" b="b"/>
              <a:pathLst>
                <a:path w="5530" h="6192" extrusionOk="0">
                  <a:moveTo>
                    <a:pt x="5261" y="0"/>
                  </a:moveTo>
                  <a:cubicBezTo>
                    <a:pt x="5131" y="311"/>
                    <a:pt x="4821" y="514"/>
                    <a:pt x="4505" y="627"/>
                  </a:cubicBezTo>
                  <a:cubicBezTo>
                    <a:pt x="4189" y="740"/>
                    <a:pt x="3856" y="787"/>
                    <a:pt x="3540" y="901"/>
                  </a:cubicBezTo>
                  <a:cubicBezTo>
                    <a:pt x="2586" y="1252"/>
                    <a:pt x="1973" y="2164"/>
                    <a:pt x="1419" y="3022"/>
                  </a:cubicBezTo>
                  <a:cubicBezTo>
                    <a:pt x="1007" y="3671"/>
                    <a:pt x="591" y="4314"/>
                    <a:pt x="174" y="4963"/>
                  </a:cubicBezTo>
                  <a:lnTo>
                    <a:pt x="1" y="6192"/>
                  </a:lnTo>
                  <a:cubicBezTo>
                    <a:pt x="1062" y="4820"/>
                    <a:pt x="3075" y="4565"/>
                    <a:pt x="4296" y="3338"/>
                  </a:cubicBezTo>
                  <a:cubicBezTo>
                    <a:pt x="5148" y="2486"/>
                    <a:pt x="5530" y="1180"/>
                    <a:pt x="5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3"/>
            <p:cNvSpPr/>
            <p:nvPr/>
          </p:nvSpPr>
          <p:spPr>
            <a:xfrm rot="10800000">
              <a:off x="286739" y="1705018"/>
              <a:ext cx="144352" cy="125658"/>
            </a:xfrm>
            <a:custGeom>
              <a:avLst/>
              <a:gdLst/>
              <a:ahLst/>
              <a:cxnLst/>
              <a:rect l="l" t="t" r="r" b="b"/>
              <a:pathLst>
                <a:path w="5560" h="4840" extrusionOk="0">
                  <a:moveTo>
                    <a:pt x="3039" y="1"/>
                  </a:moveTo>
                  <a:cubicBezTo>
                    <a:pt x="2194" y="1"/>
                    <a:pt x="1359" y="464"/>
                    <a:pt x="834" y="1145"/>
                  </a:cubicBezTo>
                  <a:cubicBezTo>
                    <a:pt x="239" y="1920"/>
                    <a:pt x="0" y="2956"/>
                    <a:pt x="203" y="3916"/>
                  </a:cubicBezTo>
                  <a:lnTo>
                    <a:pt x="430" y="4648"/>
                  </a:lnTo>
                  <a:lnTo>
                    <a:pt x="430" y="4648"/>
                  </a:lnTo>
                  <a:cubicBezTo>
                    <a:pt x="352" y="4155"/>
                    <a:pt x="749" y="3506"/>
                    <a:pt x="1174" y="3261"/>
                  </a:cubicBezTo>
                  <a:cubicBezTo>
                    <a:pt x="1656" y="2980"/>
                    <a:pt x="2235" y="2956"/>
                    <a:pt x="2794" y="2939"/>
                  </a:cubicBezTo>
                  <a:cubicBezTo>
                    <a:pt x="3349" y="2915"/>
                    <a:pt x="3932" y="2890"/>
                    <a:pt x="4408" y="2604"/>
                  </a:cubicBezTo>
                  <a:cubicBezTo>
                    <a:pt x="5219" y="2117"/>
                    <a:pt x="5458" y="1062"/>
                    <a:pt x="5559" y="121"/>
                  </a:cubicBezTo>
                  <a:lnTo>
                    <a:pt x="5559" y="121"/>
                  </a:lnTo>
                  <a:cubicBezTo>
                    <a:pt x="5363" y="284"/>
                    <a:pt x="5107" y="346"/>
                    <a:pt x="4847" y="346"/>
                  </a:cubicBezTo>
                  <a:cubicBezTo>
                    <a:pt x="4728" y="346"/>
                    <a:pt x="4608" y="333"/>
                    <a:pt x="4493" y="311"/>
                  </a:cubicBezTo>
                  <a:cubicBezTo>
                    <a:pt x="4130" y="239"/>
                    <a:pt x="3778" y="91"/>
                    <a:pt x="3408" y="31"/>
                  </a:cubicBezTo>
                  <a:cubicBezTo>
                    <a:pt x="3285" y="10"/>
                    <a:pt x="3162" y="1"/>
                    <a:pt x="3039" y="1"/>
                  </a:cubicBezTo>
                  <a:close/>
                  <a:moveTo>
                    <a:pt x="430" y="4648"/>
                  </a:moveTo>
                  <a:lnTo>
                    <a:pt x="430" y="4648"/>
                  </a:lnTo>
                  <a:cubicBezTo>
                    <a:pt x="441" y="4715"/>
                    <a:pt x="460" y="4779"/>
                    <a:pt x="489" y="4839"/>
                  </a:cubicBezTo>
                  <a:lnTo>
                    <a:pt x="430" y="46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3"/>
            <p:cNvSpPr/>
            <p:nvPr/>
          </p:nvSpPr>
          <p:spPr>
            <a:xfrm rot="10800000">
              <a:off x="1648654" y="281234"/>
              <a:ext cx="1111091" cy="369550"/>
            </a:xfrm>
            <a:custGeom>
              <a:avLst/>
              <a:gdLst/>
              <a:ahLst/>
              <a:cxnLst/>
              <a:rect l="l" t="t" r="r" b="b"/>
              <a:pathLst>
                <a:path w="42796" h="14234" extrusionOk="0">
                  <a:moveTo>
                    <a:pt x="7139" y="0"/>
                  </a:moveTo>
                  <a:cubicBezTo>
                    <a:pt x="6998" y="0"/>
                    <a:pt x="6861" y="6"/>
                    <a:pt x="6727" y="18"/>
                  </a:cubicBezTo>
                  <a:cubicBezTo>
                    <a:pt x="1436" y="501"/>
                    <a:pt x="1" y="6953"/>
                    <a:pt x="2962" y="10706"/>
                  </a:cubicBezTo>
                  <a:cubicBezTo>
                    <a:pt x="4989" y="13285"/>
                    <a:pt x="7846" y="14234"/>
                    <a:pt x="10831" y="14234"/>
                  </a:cubicBezTo>
                  <a:cubicBezTo>
                    <a:pt x="13555" y="14234"/>
                    <a:pt x="16386" y="13443"/>
                    <a:pt x="18792" y="12380"/>
                  </a:cubicBezTo>
                  <a:cubicBezTo>
                    <a:pt x="22496" y="10748"/>
                    <a:pt x="25982" y="8663"/>
                    <a:pt x="29515" y="6708"/>
                  </a:cubicBezTo>
                  <a:cubicBezTo>
                    <a:pt x="31345" y="5695"/>
                    <a:pt x="33047" y="4848"/>
                    <a:pt x="35015" y="4848"/>
                  </a:cubicBezTo>
                  <a:cubicBezTo>
                    <a:pt x="35590" y="4848"/>
                    <a:pt x="36188" y="4921"/>
                    <a:pt x="36819" y="5083"/>
                  </a:cubicBezTo>
                  <a:cubicBezTo>
                    <a:pt x="38922" y="5624"/>
                    <a:pt x="40894" y="6971"/>
                    <a:pt x="42676" y="8181"/>
                  </a:cubicBezTo>
                  <a:cubicBezTo>
                    <a:pt x="42688" y="8189"/>
                    <a:pt x="42699" y="8192"/>
                    <a:pt x="42710" y="8192"/>
                  </a:cubicBezTo>
                  <a:cubicBezTo>
                    <a:pt x="42763" y="8192"/>
                    <a:pt x="42795" y="8107"/>
                    <a:pt x="42741" y="8067"/>
                  </a:cubicBezTo>
                  <a:cubicBezTo>
                    <a:pt x="40295" y="6223"/>
                    <a:pt x="37672" y="4416"/>
                    <a:pt x="34631" y="4416"/>
                  </a:cubicBezTo>
                  <a:cubicBezTo>
                    <a:pt x="34087" y="4416"/>
                    <a:pt x="33530" y="4474"/>
                    <a:pt x="32958" y="4599"/>
                  </a:cubicBezTo>
                  <a:cubicBezTo>
                    <a:pt x="28746" y="5517"/>
                    <a:pt x="24618" y="8187"/>
                    <a:pt x="20775" y="10051"/>
                  </a:cubicBezTo>
                  <a:cubicBezTo>
                    <a:pt x="17854" y="11469"/>
                    <a:pt x="14318" y="12975"/>
                    <a:pt x="10919" y="12975"/>
                  </a:cubicBezTo>
                  <a:cubicBezTo>
                    <a:pt x="9105" y="12975"/>
                    <a:pt x="7330" y="12546"/>
                    <a:pt x="5709" y="11445"/>
                  </a:cubicBezTo>
                  <a:cubicBezTo>
                    <a:pt x="2949" y="9568"/>
                    <a:pt x="1483" y="5517"/>
                    <a:pt x="3957" y="2770"/>
                  </a:cubicBezTo>
                  <a:cubicBezTo>
                    <a:pt x="4841" y="1787"/>
                    <a:pt x="6055" y="1345"/>
                    <a:pt x="7308" y="1345"/>
                  </a:cubicBezTo>
                  <a:cubicBezTo>
                    <a:pt x="7793" y="1345"/>
                    <a:pt x="8284" y="1411"/>
                    <a:pt x="8764" y="1538"/>
                  </a:cubicBezTo>
                  <a:cubicBezTo>
                    <a:pt x="10391" y="1967"/>
                    <a:pt x="14085" y="4142"/>
                    <a:pt x="11945" y="6590"/>
                  </a:cubicBezTo>
                  <a:cubicBezTo>
                    <a:pt x="11522" y="7078"/>
                    <a:pt x="11947" y="7731"/>
                    <a:pt x="12434" y="7731"/>
                  </a:cubicBezTo>
                  <a:cubicBezTo>
                    <a:pt x="12582" y="7731"/>
                    <a:pt x="12737" y="7670"/>
                    <a:pt x="12875" y="7525"/>
                  </a:cubicBezTo>
                  <a:cubicBezTo>
                    <a:pt x="16292" y="3895"/>
                    <a:pt x="10752" y="0"/>
                    <a:pt x="71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3"/>
            <p:cNvSpPr/>
            <p:nvPr/>
          </p:nvSpPr>
          <p:spPr>
            <a:xfrm rot="10800000">
              <a:off x="1658961" y="136857"/>
              <a:ext cx="467221" cy="357348"/>
            </a:xfrm>
            <a:custGeom>
              <a:avLst/>
              <a:gdLst/>
              <a:ahLst/>
              <a:cxnLst/>
              <a:rect l="l" t="t" r="r" b="b"/>
              <a:pathLst>
                <a:path w="17996" h="13764" extrusionOk="0">
                  <a:moveTo>
                    <a:pt x="10765" y="0"/>
                  </a:moveTo>
                  <a:cubicBezTo>
                    <a:pt x="9616" y="0"/>
                    <a:pt x="8432" y="252"/>
                    <a:pt x="7197" y="839"/>
                  </a:cubicBezTo>
                  <a:cubicBezTo>
                    <a:pt x="4260" y="2233"/>
                    <a:pt x="1" y="5557"/>
                    <a:pt x="179" y="9251"/>
                  </a:cubicBezTo>
                  <a:cubicBezTo>
                    <a:pt x="300" y="11728"/>
                    <a:pt x="2651" y="13764"/>
                    <a:pt x="5058" y="13764"/>
                  </a:cubicBezTo>
                  <a:cubicBezTo>
                    <a:pt x="5616" y="13764"/>
                    <a:pt x="6177" y="13654"/>
                    <a:pt x="6714" y="13416"/>
                  </a:cubicBezTo>
                  <a:cubicBezTo>
                    <a:pt x="9122" y="12343"/>
                    <a:pt x="9735" y="7999"/>
                    <a:pt x="6757" y="7345"/>
                  </a:cubicBezTo>
                  <a:cubicBezTo>
                    <a:pt x="6721" y="7337"/>
                    <a:pt x="6687" y="7333"/>
                    <a:pt x="6655" y="7333"/>
                  </a:cubicBezTo>
                  <a:cubicBezTo>
                    <a:pt x="6310" y="7333"/>
                    <a:pt x="6141" y="7745"/>
                    <a:pt x="6369" y="8024"/>
                  </a:cubicBezTo>
                  <a:cubicBezTo>
                    <a:pt x="8186" y="10209"/>
                    <a:pt x="6945" y="12543"/>
                    <a:pt x="4894" y="12543"/>
                  </a:cubicBezTo>
                  <a:cubicBezTo>
                    <a:pt x="4356" y="12543"/>
                    <a:pt x="3761" y="12382"/>
                    <a:pt x="3152" y="12016"/>
                  </a:cubicBezTo>
                  <a:cubicBezTo>
                    <a:pt x="1882" y="11252"/>
                    <a:pt x="1222" y="9555"/>
                    <a:pt x="1531" y="8131"/>
                  </a:cubicBezTo>
                  <a:cubicBezTo>
                    <a:pt x="1954" y="6195"/>
                    <a:pt x="3658" y="4413"/>
                    <a:pt x="5094" y="3179"/>
                  </a:cubicBezTo>
                  <a:cubicBezTo>
                    <a:pt x="7071" y="1482"/>
                    <a:pt x="9025" y="813"/>
                    <a:pt x="11015" y="813"/>
                  </a:cubicBezTo>
                  <a:cubicBezTo>
                    <a:pt x="13235" y="813"/>
                    <a:pt x="15500" y="1645"/>
                    <a:pt x="17891" y="2811"/>
                  </a:cubicBezTo>
                  <a:cubicBezTo>
                    <a:pt x="17900" y="2815"/>
                    <a:pt x="17909" y="2817"/>
                    <a:pt x="17917" y="2817"/>
                  </a:cubicBezTo>
                  <a:cubicBezTo>
                    <a:pt x="17968" y="2817"/>
                    <a:pt x="17996" y="2746"/>
                    <a:pt x="17945" y="2715"/>
                  </a:cubicBezTo>
                  <a:cubicBezTo>
                    <a:pt x="15616" y="1199"/>
                    <a:pt x="13275" y="0"/>
                    <a:pt x="107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3"/>
            <p:cNvSpPr/>
            <p:nvPr/>
          </p:nvSpPr>
          <p:spPr>
            <a:xfrm rot="10800000">
              <a:off x="1897401" y="173282"/>
              <a:ext cx="131656" cy="143910"/>
            </a:xfrm>
            <a:custGeom>
              <a:avLst/>
              <a:gdLst/>
              <a:ahLst/>
              <a:cxnLst/>
              <a:rect l="l" t="t" r="r" b="b"/>
              <a:pathLst>
                <a:path w="5071" h="5543" extrusionOk="0">
                  <a:moveTo>
                    <a:pt x="1663" y="1"/>
                  </a:moveTo>
                  <a:cubicBezTo>
                    <a:pt x="1400" y="1"/>
                    <a:pt x="1138" y="31"/>
                    <a:pt x="882" y="92"/>
                  </a:cubicBezTo>
                  <a:cubicBezTo>
                    <a:pt x="649" y="151"/>
                    <a:pt x="412" y="235"/>
                    <a:pt x="269" y="425"/>
                  </a:cubicBezTo>
                  <a:cubicBezTo>
                    <a:pt x="0" y="758"/>
                    <a:pt x="162" y="1283"/>
                    <a:pt x="489" y="1563"/>
                  </a:cubicBezTo>
                  <a:cubicBezTo>
                    <a:pt x="811" y="1838"/>
                    <a:pt x="1251" y="1926"/>
                    <a:pt x="1675" y="2009"/>
                  </a:cubicBezTo>
                  <a:cubicBezTo>
                    <a:pt x="1228" y="2218"/>
                    <a:pt x="1216" y="2910"/>
                    <a:pt x="1543" y="3273"/>
                  </a:cubicBezTo>
                  <a:cubicBezTo>
                    <a:pt x="1865" y="3642"/>
                    <a:pt x="2395" y="3755"/>
                    <a:pt x="2884" y="3785"/>
                  </a:cubicBezTo>
                  <a:cubicBezTo>
                    <a:pt x="2515" y="3964"/>
                    <a:pt x="2288" y="4404"/>
                    <a:pt x="2372" y="4810"/>
                  </a:cubicBezTo>
                  <a:cubicBezTo>
                    <a:pt x="2455" y="5215"/>
                    <a:pt x="2843" y="5531"/>
                    <a:pt x="3253" y="5542"/>
                  </a:cubicBezTo>
                  <a:lnTo>
                    <a:pt x="4897" y="3953"/>
                  </a:lnTo>
                  <a:cubicBezTo>
                    <a:pt x="5070" y="2152"/>
                    <a:pt x="4671" y="1415"/>
                    <a:pt x="3849" y="758"/>
                  </a:cubicBezTo>
                  <a:cubicBezTo>
                    <a:pt x="3238" y="268"/>
                    <a:pt x="2448" y="1"/>
                    <a:pt x="16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3"/>
            <p:cNvSpPr/>
            <p:nvPr/>
          </p:nvSpPr>
          <p:spPr>
            <a:xfrm rot="10800000">
              <a:off x="2394349" y="411644"/>
              <a:ext cx="215047" cy="137394"/>
            </a:xfrm>
            <a:custGeom>
              <a:avLst/>
              <a:gdLst/>
              <a:ahLst/>
              <a:cxnLst/>
              <a:rect l="l" t="t" r="r" b="b"/>
              <a:pathLst>
                <a:path w="8283" h="5292" extrusionOk="0">
                  <a:moveTo>
                    <a:pt x="6011" y="0"/>
                  </a:moveTo>
                  <a:cubicBezTo>
                    <a:pt x="5825" y="0"/>
                    <a:pt x="5638" y="15"/>
                    <a:pt x="5451" y="44"/>
                  </a:cubicBezTo>
                  <a:cubicBezTo>
                    <a:pt x="5005" y="108"/>
                    <a:pt x="4749" y="627"/>
                    <a:pt x="4986" y="1009"/>
                  </a:cubicBezTo>
                  <a:cubicBezTo>
                    <a:pt x="5112" y="1211"/>
                    <a:pt x="5214" y="1425"/>
                    <a:pt x="5279" y="1645"/>
                  </a:cubicBezTo>
                  <a:cubicBezTo>
                    <a:pt x="4774" y="1415"/>
                    <a:pt x="4223" y="1300"/>
                    <a:pt x="3674" y="1300"/>
                  </a:cubicBezTo>
                  <a:cubicBezTo>
                    <a:pt x="3304" y="1300"/>
                    <a:pt x="2935" y="1352"/>
                    <a:pt x="2580" y="1455"/>
                  </a:cubicBezTo>
                  <a:cubicBezTo>
                    <a:pt x="2127" y="1587"/>
                    <a:pt x="2027" y="2087"/>
                    <a:pt x="2247" y="2456"/>
                  </a:cubicBezTo>
                  <a:cubicBezTo>
                    <a:pt x="2324" y="2593"/>
                    <a:pt x="2407" y="2605"/>
                    <a:pt x="2247" y="2706"/>
                  </a:cubicBezTo>
                  <a:cubicBezTo>
                    <a:pt x="2139" y="2778"/>
                    <a:pt x="1906" y="2784"/>
                    <a:pt x="1782" y="2796"/>
                  </a:cubicBezTo>
                  <a:cubicBezTo>
                    <a:pt x="1640" y="2815"/>
                    <a:pt x="1499" y="2824"/>
                    <a:pt x="1357" y="2824"/>
                  </a:cubicBezTo>
                  <a:cubicBezTo>
                    <a:pt x="1184" y="2824"/>
                    <a:pt x="1011" y="2810"/>
                    <a:pt x="840" y="2784"/>
                  </a:cubicBezTo>
                  <a:cubicBezTo>
                    <a:pt x="738" y="2769"/>
                    <a:pt x="626" y="2754"/>
                    <a:pt x="519" y="2754"/>
                  </a:cubicBezTo>
                  <a:cubicBezTo>
                    <a:pt x="356" y="2754"/>
                    <a:pt x="203" y="2789"/>
                    <a:pt x="113" y="2915"/>
                  </a:cubicBezTo>
                  <a:cubicBezTo>
                    <a:pt x="0" y="3082"/>
                    <a:pt x="61" y="3314"/>
                    <a:pt x="155" y="3493"/>
                  </a:cubicBezTo>
                  <a:cubicBezTo>
                    <a:pt x="364" y="3897"/>
                    <a:pt x="710" y="4226"/>
                    <a:pt x="1097" y="4476"/>
                  </a:cubicBezTo>
                  <a:cubicBezTo>
                    <a:pt x="1872" y="4990"/>
                    <a:pt x="2699" y="5291"/>
                    <a:pt x="3608" y="5291"/>
                  </a:cubicBezTo>
                  <a:cubicBezTo>
                    <a:pt x="3732" y="5291"/>
                    <a:pt x="3858" y="5286"/>
                    <a:pt x="3985" y="5274"/>
                  </a:cubicBezTo>
                  <a:cubicBezTo>
                    <a:pt x="4915" y="5184"/>
                    <a:pt x="5821" y="4821"/>
                    <a:pt x="6531" y="4208"/>
                  </a:cubicBezTo>
                  <a:cubicBezTo>
                    <a:pt x="7656" y="3231"/>
                    <a:pt x="8282" y="2247"/>
                    <a:pt x="8073" y="776"/>
                  </a:cubicBezTo>
                  <a:lnTo>
                    <a:pt x="7067" y="174"/>
                  </a:lnTo>
                  <a:cubicBezTo>
                    <a:pt x="6728" y="56"/>
                    <a:pt x="6372" y="0"/>
                    <a:pt x="60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3"/>
            <p:cNvSpPr/>
            <p:nvPr/>
          </p:nvSpPr>
          <p:spPr>
            <a:xfrm rot="10800000">
              <a:off x="1993618" y="466217"/>
              <a:ext cx="351428" cy="146221"/>
            </a:xfrm>
            <a:custGeom>
              <a:avLst/>
              <a:gdLst/>
              <a:ahLst/>
              <a:cxnLst/>
              <a:rect l="l" t="t" r="r" b="b"/>
              <a:pathLst>
                <a:path w="13536" h="5632" extrusionOk="0">
                  <a:moveTo>
                    <a:pt x="4750" y="0"/>
                  </a:moveTo>
                  <a:cubicBezTo>
                    <a:pt x="4450" y="0"/>
                    <a:pt x="4152" y="43"/>
                    <a:pt x="3861" y="138"/>
                  </a:cubicBezTo>
                  <a:cubicBezTo>
                    <a:pt x="2524" y="568"/>
                    <a:pt x="1524" y="2009"/>
                    <a:pt x="159" y="2009"/>
                  </a:cubicBezTo>
                  <a:cubicBezTo>
                    <a:pt x="107" y="2009"/>
                    <a:pt x="54" y="2007"/>
                    <a:pt x="0" y="2003"/>
                  </a:cubicBezTo>
                  <a:lnTo>
                    <a:pt x="0" y="2003"/>
                  </a:lnTo>
                  <a:cubicBezTo>
                    <a:pt x="584" y="2849"/>
                    <a:pt x="1317" y="3636"/>
                    <a:pt x="2217" y="4136"/>
                  </a:cubicBezTo>
                  <a:cubicBezTo>
                    <a:pt x="2925" y="4533"/>
                    <a:pt x="3748" y="4657"/>
                    <a:pt x="4571" y="4657"/>
                  </a:cubicBezTo>
                  <a:cubicBezTo>
                    <a:pt x="4834" y="4657"/>
                    <a:pt x="5097" y="4644"/>
                    <a:pt x="5357" y="4624"/>
                  </a:cubicBezTo>
                  <a:cubicBezTo>
                    <a:pt x="6302" y="4545"/>
                    <a:pt x="7249" y="4372"/>
                    <a:pt x="8199" y="4372"/>
                  </a:cubicBezTo>
                  <a:cubicBezTo>
                    <a:pt x="8320" y="4372"/>
                    <a:pt x="8440" y="4374"/>
                    <a:pt x="8561" y="4380"/>
                  </a:cubicBezTo>
                  <a:cubicBezTo>
                    <a:pt x="9639" y="4433"/>
                    <a:pt x="10760" y="4791"/>
                    <a:pt x="11426" y="5632"/>
                  </a:cubicBezTo>
                  <a:lnTo>
                    <a:pt x="13535" y="4452"/>
                  </a:lnTo>
                  <a:lnTo>
                    <a:pt x="13535" y="4452"/>
                  </a:lnTo>
                  <a:cubicBezTo>
                    <a:pt x="13374" y="4478"/>
                    <a:pt x="13213" y="4490"/>
                    <a:pt x="13052" y="4490"/>
                  </a:cubicBezTo>
                  <a:cubicBezTo>
                    <a:pt x="12002" y="4490"/>
                    <a:pt x="10976" y="3965"/>
                    <a:pt x="10134" y="3314"/>
                  </a:cubicBezTo>
                  <a:cubicBezTo>
                    <a:pt x="9163" y="2557"/>
                    <a:pt x="8341" y="1621"/>
                    <a:pt x="7328" y="919"/>
                  </a:cubicBezTo>
                  <a:cubicBezTo>
                    <a:pt x="6572" y="391"/>
                    <a:pt x="5654" y="0"/>
                    <a:pt x="47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3"/>
            <p:cNvSpPr/>
            <p:nvPr/>
          </p:nvSpPr>
          <p:spPr>
            <a:xfrm rot="10800000">
              <a:off x="2194230" y="229673"/>
              <a:ext cx="160734" cy="138821"/>
            </a:xfrm>
            <a:custGeom>
              <a:avLst/>
              <a:gdLst/>
              <a:ahLst/>
              <a:cxnLst/>
              <a:rect l="l" t="t" r="r" b="b"/>
              <a:pathLst>
                <a:path w="6191" h="5347" extrusionOk="0">
                  <a:moveTo>
                    <a:pt x="6190" y="0"/>
                  </a:moveTo>
                  <a:lnTo>
                    <a:pt x="4964" y="179"/>
                  </a:lnTo>
                  <a:cubicBezTo>
                    <a:pt x="4314" y="589"/>
                    <a:pt x="3671" y="1007"/>
                    <a:pt x="3022" y="1424"/>
                  </a:cubicBezTo>
                  <a:cubicBezTo>
                    <a:pt x="2164" y="1972"/>
                    <a:pt x="1252" y="2586"/>
                    <a:pt x="900" y="3545"/>
                  </a:cubicBezTo>
                  <a:cubicBezTo>
                    <a:pt x="787" y="3855"/>
                    <a:pt x="740" y="4194"/>
                    <a:pt x="627" y="4510"/>
                  </a:cubicBezTo>
                  <a:cubicBezTo>
                    <a:pt x="512" y="4826"/>
                    <a:pt x="311" y="5136"/>
                    <a:pt x="1" y="5261"/>
                  </a:cubicBezTo>
                  <a:cubicBezTo>
                    <a:pt x="253" y="5318"/>
                    <a:pt x="512" y="5346"/>
                    <a:pt x="770" y="5346"/>
                  </a:cubicBezTo>
                  <a:cubicBezTo>
                    <a:pt x="1719" y="5346"/>
                    <a:pt x="2668" y="4970"/>
                    <a:pt x="3336" y="4296"/>
                  </a:cubicBezTo>
                  <a:cubicBezTo>
                    <a:pt x="4565" y="3075"/>
                    <a:pt x="4821" y="1061"/>
                    <a:pt x="6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3"/>
            <p:cNvSpPr/>
            <p:nvPr/>
          </p:nvSpPr>
          <p:spPr>
            <a:xfrm rot="10800000">
              <a:off x="1802456" y="339261"/>
              <a:ext cx="129008" cy="140898"/>
            </a:xfrm>
            <a:custGeom>
              <a:avLst/>
              <a:gdLst/>
              <a:ahLst/>
              <a:cxnLst/>
              <a:rect l="l" t="t" r="r" b="b"/>
              <a:pathLst>
                <a:path w="4969" h="5427" extrusionOk="0">
                  <a:moveTo>
                    <a:pt x="4790" y="302"/>
                  </a:moveTo>
                  <a:lnTo>
                    <a:pt x="4969" y="358"/>
                  </a:lnTo>
                  <a:cubicBezTo>
                    <a:pt x="4913" y="331"/>
                    <a:pt x="4853" y="313"/>
                    <a:pt x="4790" y="302"/>
                  </a:cubicBezTo>
                  <a:close/>
                  <a:moveTo>
                    <a:pt x="3365" y="1"/>
                  </a:moveTo>
                  <a:cubicBezTo>
                    <a:pt x="2618" y="1"/>
                    <a:pt x="1869" y="249"/>
                    <a:pt x="1276" y="708"/>
                  </a:cubicBezTo>
                  <a:cubicBezTo>
                    <a:pt x="501" y="1310"/>
                    <a:pt x="0" y="2311"/>
                    <a:pt x="162" y="3282"/>
                  </a:cubicBezTo>
                  <a:cubicBezTo>
                    <a:pt x="222" y="3652"/>
                    <a:pt x="371" y="3997"/>
                    <a:pt x="442" y="4367"/>
                  </a:cubicBezTo>
                  <a:cubicBezTo>
                    <a:pt x="514" y="4730"/>
                    <a:pt x="489" y="5141"/>
                    <a:pt x="250" y="5427"/>
                  </a:cubicBezTo>
                  <a:cubicBezTo>
                    <a:pt x="1193" y="5332"/>
                    <a:pt x="2247" y="5094"/>
                    <a:pt x="2736" y="4277"/>
                  </a:cubicBezTo>
                  <a:cubicBezTo>
                    <a:pt x="3022" y="3801"/>
                    <a:pt x="3052" y="3223"/>
                    <a:pt x="3069" y="2663"/>
                  </a:cubicBezTo>
                  <a:cubicBezTo>
                    <a:pt x="3087" y="2109"/>
                    <a:pt x="3110" y="1525"/>
                    <a:pt x="3390" y="1043"/>
                  </a:cubicBezTo>
                  <a:cubicBezTo>
                    <a:pt x="3617" y="657"/>
                    <a:pt x="4181" y="291"/>
                    <a:pt x="4654" y="291"/>
                  </a:cubicBezTo>
                  <a:cubicBezTo>
                    <a:pt x="4700" y="291"/>
                    <a:pt x="4746" y="295"/>
                    <a:pt x="4790" y="302"/>
                  </a:cubicBezTo>
                  <a:lnTo>
                    <a:pt x="4790" y="302"/>
                  </a:lnTo>
                  <a:lnTo>
                    <a:pt x="4047" y="72"/>
                  </a:lnTo>
                  <a:cubicBezTo>
                    <a:pt x="3823" y="24"/>
                    <a:pt x="3594" y="1"/>
                    <a:pt x="3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3"/>
            <p:cNvSpPr/>
            <p:nvPr/>
          </p:nvSpPr>
          <p:spPr>
            <a:xfrm rot="10800000">
              <a:off x="754973" y="229699"/>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23"/>
            <p:cNvSpPr/>
            <p:nvPr/>
          </p:nvSpPr>
          <p:spPr>
            <a:xfrm rot="10800000">
              <a:off x="1388536" y="386253"/>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3"/>
            <p:cNvSpPr/>
            <p:nvPr/>
          </p:nvSpPr>
          <p:spPr>
            <a:xfrm rot="10800000">
              <a:off x="1485635" y="563317"/>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23"/>
            <p:cNvSpPr/>
            <p:nvPr/>
          </p:nvSpPr>
          <p:spPr>
            <a:xfrm rot="10800000">
              <a:off x="905166" y="331394"/>
              <a:ext cx="214995" cy="137368"/>
            </a:xfrm>
            <a:custGeom>
              <a:avLst/>
              <a:gdLst/>
              <a:ahLst/>
              <a:cxnLst/>
              <a:rect l="l" t="t" r="r" b="b"/>
              <a:pathLst>
                <a:path w="8281" h="5291" extrusionOk="0">
                  <a:moveTo>
                    <a:pt x="4677" y="1"/>
                  </a:moveTo>
                  <a:cubicBezTo>
                    <a:pt x="4550" y="1"/>
                    <a:pt x="4421" y="7"/>
                    <a:pt x="4290" y="19"/>
                  </a:cubicBezTo>
                  <a:cubicBezTo>
                    <a:pt x="3361" y="103"/>
                    <a:pt x="2454" y="472"/>
                    <a:pt x="1752" y="1086"/>
                  </a:cubicBezTo>
                  <a:cubicBezTo>
                    <a:pt x="625" y="2056"/>
                    <a:pt x="0" y="3046"/>
                    <a:pt x="208" y="4517"/>
                  </a:cubicBezTo>
                  <a:lnTo>
                    <a:pt x="1209" y="5113"/>
                  </a:lnTo>
                  <a:cubicBezTo>
                    <a:pt x="1550" y="5236"/>
                    <a:pt x="1911" y="5290"/>
                    <a:pt x="2275" y="5290"/>
                  </a:cubicBezTo>
                  <a:cubicBezTo>
                    <a:pt x="2458" y="5290"/>
                    <a:pt x="2642" y="5277"/>
                    <a:pt x="2824" y="5251"/>
                  </a:cubicBezTo>
                  <a:cubicBezTo>
                    <a:pt x="3276" y="5179"/>
                    <a:pt x="3526" y="4666"/>
                    <a:pt x="3289" y="4280"/>
                  </a:cubicBezTo>
                  <a:cubicBezTo>
                    <a:pt x="3163" y="4083"/>
                    <a:pt x="3068" y="3862"/>
                    <a:pt x="3003" y="3648"/>
                  </a:cubicBezTo>
                  <a:lnTo>
                    <a:pt x="3003" y="3648"/>
                  </a:lnTo>
                  <a:cubicBezTo>
                    <a:pt x="3507" y="3879"/>
                    <a:pt x="4053" y="3991"/>
                    <a:pt x="4598" y="3991"/>
                  </a:cubicBezTo>
                  <a:cubicBezTo>
                    <a:pt x="4969" y="3991"/>
                    <a:pt x="5339" y="3939"/>
                    <a:pt x="5696" y="3838"/>
                  </a:cubicBezTo>
                  <a:cubicBezTo>
                    <a:pt x="6155" y="3708"/>
                    <a:pt x="6256" y="3200"/>
                    <a:pt x="6034" y="2837"/>
                  </a:cubicBezTo>
                  <a:cubicBezTo>
                    <a:pt x="5952" y="2700"/>
                    <a:pt x="5874" y="2683"/>
                    <a:pt x="6029" y="2581"/>
                  </a:cubicBezTo>
                  <a:cubicBezTo>
                    <a:pt x="6142" y="2515"/>
                    <a:pt x="6369" y="2510"/>
                    <a:pt x="6499" y="2493"/>
                  </a:cubicBezTo>
                  <a:cubicBezTo>
                    <a:pt x="6644" y="2476"/>
                    <a:pt x="6790" y="2467"/>
                    <a:pt x="6937" y="2467"/>
                  </a:cubicBezTo>
                  <a:cubicBezTo>
                    <a:pt x="7106" y="2467"/>
                    <a:pt x="7276" y="2479"/>
                    <a:pt x="7441" y="2504"/>
                  </a:cubicBezTo>
                  <a:cubicBezTo>
                    <a:pt x="7544" y="2521"/>
                    <a:pt x="7657" y="2537"/>
                    <a:pt x="7765" y="2537"/>
                  </a:cubicBezTo>
                  <a:cubicBezTo>
                    <a:pt x="7925" y="2537"/>
                    <a:pt x="8073" y="2501"/>
                    <a:pt x="8162" y="2372"/>
                  </a:cubicBezTo>
                  <a:cubicBezTo>
                    <a:pt x="8281" y="2212"/>
                    <a:pt x="8215" y="1979"/>
                    <a:pt x="8126" y="1801"/>
                  </a:cubicBezTo>
                  <a:cubicBezTo>
                    <a:pt x="7912" y="1396"/>
                    <a:pt x="7566" y="1068"/>
                    <a:pt x="7185" y="818"/>
                  </a:cubicBezTo>
                  <a:cubicBezTo>
                    <a:pt x="6407" y="306"/>
                    <a:pt x="5582" y="1"/>
                    <a:pt x="46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23"/>
            <p:cNvSpPr/>
            <p:nvPr/>
          </p:nvSpPr>
          <p:spPr>
            <a:xfrm rot="10800000">
              <a:off x="1169516" y="267994"/>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3"/>
            <p:cNvSpPr/>
            <p:nvPr/>
          </p:nvSpPr>
          <p:spPr>
            <a:xfrm rot="10800000">
              <a:off x="1159754" y="512015"/>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23"/>
            <p:cNvSpPr/>
            <p:nvPr/>
          </p:nvSpPr>
          <p:spPr>
            <a:xfrm rot="10800000">
              <a:off x="1583099" y="400272"/>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3"/>
            <p:cNvSpPr/>
            <p:nvPr/>
          </p:nvSpPr>
          <p:spPr>
            <a:xfrm rot="10800000">
              <a:off x="197065" y="391497"/>
              <a:ext cx="240517" cy="97385"/>
            </a:xfrm>
            <a:custGeom>
              <a:avLst/>
              <a:gdLst/>
              <a:ahLst/>
              <a:cxnLst/>
              <a:rect l="l" t="t" r="r" b="b"/>
              <a:pathLst>
                <a:path w="9264" h="3751" extrusionOk="0">
                  <a:moveTo>
                    <a:pt x="4471" y="1"/>
                  </a:moveTo>
                  <a:cubicBezTo>
                    <a:pt x="4450" y="1"/>
                    <a:pt x="4429" y="1"/>
                    <a:pt x="4408" y="2"/>
                  </a:cubicBezTo>
                  <a:cubicBezTo>
                    <a:pt x="2640" y="62"/>
                    <a:pt x="0" y="1349"/>
                    <a:pt x="0" y="1349"/>
                  </a:cubicBezTo>
                  <a:cubicBezTo>
                    <a:pt x="0" y="1349"/>
                    <a:pt x="2276" y="3208"/>
                    <a:pt x="3986" y="3672"/>
                  </a:cubicBezTo>
                  <a:cubicBezTo>
                    <a:pt x="4189" y="3727"/>
                    <a:pt x="4417" y="3750"/>
                    <a:pt x="4662" y="3750"/>
                  </a:cubicBezTo>
                  <a:cubicBezTo>
                    <a:pt x="6490" y="3750"/>
                    <a:pt x="9264" y="2421"/>
                    <a:pt x="9264" y="2421"/>
                  </a:cubicBezTo>
                  <a:cubicBezTo>
                    <a:pt x="9264" y="2421"/>
                    <a:pt x="6250" y="1"/>
                    <a:pt x="44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3"/>
            <p:cNvSpPr/>
            <p:nvPr/>
          </p:nvSpPr>
          <p:spPr>
            <a:xfrm rot="10800000">
              <a:off x="495244" y="138804"/>
              <a:ext cx="108913" cy="240387"/>
            </a:xfrm>
            <a:custGeom>
              <a:avLst/>
              <a:gdLst/>
              <a:ahLst/>
              <a:cxnLst/>
              <a:rect l="l" t="t" r="r" b="b"/>
              <a:pathLst>
                <a:path w="4195" h="9259" extrusionOk="0">
                  <a:moveTo>
                    <a:pt x="2789" y="1"/>
                  </a:moveTo>
                  <a:cubicBezTo>
                    <a:pt x="2789" y="1"/>
                    <a:pt x="930" y="2277"/>
                    <a:pt x="465" y="3987"/>
                  </a:cubicBezTo>
                  <a:cubicBezTo>
                    <a:pt x="0" y="5691"/>
                    <a:pt x="1709" y="9259"/>
                    <a:pt x="1709" y="9259"/>
                  </a:cubicBezTo>
                  <a:cubicBezTo>
                    <a:pt x="1709" y="9259"/>
                    <a:pt x="4194" y="6179"/>
                    <a:pt x="4134" y="4410"/>
                  </a:cubicBezTo>
                  <a:cubicBezTo>
                    <a:pt x="4075" y="2640"/>
                    <a:pt x="2789" y="1"/>
                    <a:pt x="2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3"/>
            <p:cNvSpPr/>
            <p:nvPr/>
          </p:nvSpPr>
          <p:spPr>
            <a:xfrm rot="10800000">
              <a:off x="258154" y="124395"/>
              <a:ext cx="543084" cy="596982"/>
            </a:xfrm>
            <a:custGeom>
              <a:avLst/>
              <a:gdLst/>
              <a:ahLst/>
              <a:cxnLst/>
              <a:rect l="l" t="t" r="r" b="b"/>
              <a:pathLst>
                <a:path w="20918" h="22994" extrusionOk="0">
                  <a:moveTo>
                    <a:pt x="13196" y="1"/>
                  </a:moveTo>
                  <a:cubicBezTo>
                    <a:pt x="13032" y="1"/>
                    <a:pt x="12867" y="11"/>
                    <a:pt x="12703" y="33"/>
                  </a:cubicBezTo>
                  <a:cubicBezTo>
                    <a:pt x="11433" y="193"/>
                    <a:pt x="10259" y="1057"/>
                    <a:pt x="9813" y="2249"/>
                  </a:cubicBezTo>
                  <a:cubicBezTo>
                    <a:pt x="9527" y="3017"/>
                    <a:pt x="9557" y="3917"/>
                    <a:pt x="9956" y="4632"/>
                  </a:cubicBezTo>
                  <a:cubicBezTo>
                    <a:pt x="10352" y="5331"/>
                    <a:pt x="11118" y="5825"/>
                    <a:pt x="11921" y="5825"/>
                  </a:cubicBezTo>
                  <a:cubicBezTo>
                    <a:pt x="11939" y="5825"/>
                    <a:pt x="11957" y="5825"/>
                    <a:pt x="11975" y="5824"/>
                  </a:cubicBezTo>
                  <a:cubicBezTo>
                    <a:pt x="12797" y="5800"/>
                    <a:pt x="13590" y="5209"/>
                    <a:pt x="13781" y="4411"/>
                  </a:cubicBezTo>
                  <a:cubicBezTo>
                    <a:pt x="13966" y="3613"/>
                    <a:pt x="13477" y="2690"/>
                    <a:pt x="12684" y="2464"/>
                  </a:cubicBezTo>
                  <a:cubicBezTo>
                    <a:pt x="13015" y="1905"/>
                    <a:pt x="13670" y="1597"/>
                    <a:pt x="14321" y="1597"/>
                  </a:cubicBezTo>
                  <a:cubicBezTo>
                    <a:pt x="14503" y="1597"/>
                    <a:pt x="14685" y="1621"/>
                    <a:pt x="14859" y="1670"/>
                  </a:cubicBezTo>
                  <a:cubicBezTo>
                    <a:pt x="15657" y="1898"/>
                    <a:pt x="16278" y="2588"/>
                    <a:pt x="16539" y="3375"/>
                  </a:cubicBezTo>
                  <a:cubicBezTo>
                    <a:pt x="16801" y="4161"/>
                    <a:pt x="16742" y="5030"/>
                    <a:pt x="16498" y="5824"/>
                  </a:cubicBezTo>
                  <a:cubicBezTo>
                    <a:pt x="15793" y="8092"/>
                    <a:pt x="13475" y="9722"/>
                    <a:pt x="11117" y="9722"/>
                  </a:cubicBezTo>
                  <a:cubicBezTo>
                    <a:pt x="10880" y="9722"/>
                    <a:pt x="10644" y="9705"/>
                    <a:pt x="10408" y="9672"/>
                  </a:cubicBezTo>
                  <a:cubicBezTo>
                    <a:pt x="10372" y="9655"/>
                    <a:pt x="10350" y="9649"/>
                    <a:pt x="10350" y="9649"/>
                  </a:cubicBezTo>
                  <a:lnTo>
                    <a:pt x="10350" y="9649"/>
                  </a:lnTo>
                  <a:cubicBezTo>
                    <a:pt x="10350" y="9649"/>
                    <a:pt x="10350" y="9672"/>
                    <a:pt x="10355" y="9707"/>
                  </a:cubicBezTo>
                  <a:cubicBezTo>
                    <a:pt x="10122" y="12311"/>
                    <a:pt x="7823" y="14575"/>
                    <a:pt x="5219" y="14761"/>
                  </a:cubicBezTo>
                  <a:cubicBezTo>
                    <a:pt x="5108" y="14768"/>
                    <a:pt x="4997" y="14771"/>
                    <a:pt x="4885" y="14771"/>
                  </a:cubicBezTo>
                  <a:cubicBezTo>
                    <a:pt x="4163" y="14771"/>
                    <a:pt x="3433" y="14618"/>
                    <a:pt x="2824" y="14242"/>
                  </a:cubicBezTo>
                  <a:cubicBezTo>
                    <a:pt x="2115" y="13801"/>
                    <a:pt x="1592" y="13045"/>
                    <a:pt x="1550" y="12210"/>
                  </a:cubicBezTo>
                  <a:cubicBezTo>
                    <a:pt x="1507" y="11382"/>
                    <a:pt x="2026" y="10524"/>
                    <a:pt x="2819" y="10279"/>
                  </a:cubicBezTo>
                  <a:cubicBezTo>
                    <a:pt x="2860" y="11097"/>
                    <a:pt x="3633" y="11787"/>
                    <a:pt x="4450" y="11787"/>
                  </a:cubicBezTo>
                  <a:cubicBezTo>
                    <a:pt x="4454" y="11787"/>
                    <a:pt x="4459" y="11787"/>
                    <a:pt x="4463" y="11786"/>
                  </a:cubicBezTo>
                  <a:cubicBezTo>
                    <a:pt x="5285" y="11786"/>
                    <a:pt x="6041" y="11150"/>
                    <a:pt x="6256" y="10357"/>
                  </a:cubicBezTo>
                  <a:cubicBezTo>
                    <a:pt x="6465" y="9565"/>
                    <a:pt x="6161" y="8677"/>
                    <a:pt x="5554" y="8118"/>
                  </a:cubicBezTo>
                  <a:cubicBezTo>
                    <a:pt x="5045" y="7649"/>
                    <a:pt x="4344" y="7415"/>
                    <a:pt x="3648" y="7415"/>
                  </a:cubicBezTo>
                  <a:cubicBezTo>
                    <a:pt x="3520" y="7415"/>
                    <a:pt x="3392" y="7423"/>
                    <a:pt x="3266" y="7438"/>
                  </a:cubicBezTo>
                  <a:cubicBezTo>
                    <a:pt x="2002" y="7598"/>
                    <a:pt x="900" y="8546"/>
                    <a:pt x="448" y="9738"/>
                  </a:cubicBezTo>
                  <a:cubicBezTo>
                    <a:pt x="0" y="10929"/>
                    <a:pt x="179" y="12317"/>
                    <a:pt x="835" y="13414"/>
                  </a:cubicBezTo>
                  <a:cubicBezTo>
                    <a:pt x="1689" y="14841"/>
                    <a:pt x="3354" y="15713"/>
                    <a:pt x="5006" y="15713"/>
                  </a:cubicBezTo>
                  <a:cubicBezTo>
                    <a:pt x="5451" y="15713"/>
                    <a:pt x="5895" y="15649"/>
                    <a:pt x="6322" y="15517"/>
                  </a:cubicBezTo>
                  <a:cubicBezTo>
                    <a:pt x="8246" y="14921"/>
                    <a:pt x="9539" y="13229"/>
                    <a:pt x="10630" y="11495"/>
                  </a:cubicBezTo>
                  <a:cubicBezTo>
                    <a:pt x="10861" y="12764"/>
                    <a:pt x="11266" y="14415"/>
                    <a:pt x="11898" y="15517"/>
                  </a:cubicBezTo>
                  <a:cubicBezTo>
                    <a:pt x="13060" y="17542"/>
                    <a:pt x="20917" y="22994"/>
                    <a:pt x="20917" y="22994"/>
                  </a:cubicBezTo>
                  <a:cubicBezTo>
                    <a:pt x="20917" y="22994"/>
                    <a:pt x="17409" y="14093"/>
                    <a:pt x="15711" y="12501"/>
                  </a:cubicBezTo>
                  <a:cubicBezTo>
                    <a:pt x="14776" y="11632"/>
                    <a:pt x="13262" y="10864"/>
                    <a:pt x="12082" y="10339"/>
                  </a:cubicBezTo>
                  <a:cubicBezTo>
                    <a:pt x="14018" y="9677"/>
                    <a:pt x="15962" y="8808"/>
                    <a:pt x="16980" y="7075"/>
                  </a:cubicBezTo>
                  <a:cubicBezTo>
                    <a:pt x="18052" y="5252"/>
                    <a:pt x="17707" y="2720"/>
                    <a:pt x="16188" y="1249"/>
                  </a:cubicBezTo>
                  <a:cubicBezTo>
                    <a:pt x="15395" y="476"/>
                    <a:pt x="14299" y="1"/>
                    <a:pt x="13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23"/>
            <p:cNvSpPr/>
            <p:nvPr/>
          </p:nvSpPr>
          <p:spPr>
            <a:xfrm rot="10800000">
              <a:off x="673736" y="30073"/>
              <a:ext cx="1144505" cy="274839"/>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23"/>
            <p:cNvSpPr/>
            <p:nvPr/>
          </p:nvSpPr>
          <p:spPr>
            <a:xfrm rot="10800000">
              <a:off x="1425013" y="176294"/>
              <a:ext cx="138017" cy="172287"/>
            </a:xfrm>
            <a:custGeom>
              <a:avLst/>
              <a:gdLst/>
              <a:ahLst/>
              <a:cxnLst/>
              <a:rect l="l" t="t" r="r" b="b"/>
              <a:pathLst>
                <a:path w="5316" h="6636" extrusionOk="0">
                  <a:moveTo>
                    <a:pt x="2745" y="1"/>
                  </a:moveTo>
                  <a:cubicBezTo>
                    <a:pt x="2560" y="1"/>
                    <a:pt x="2377" y="33"/>
                    <a:pt x="2205" y="97"/>
                  </a:cubicBezTo>
                  <a:cubicBezTo>
                    <a:pt x="1603" y="330"/>
                    <a:pt x="1234" y="979"/>
                    <a:pt x="1359" y="1568"/>
                  </a:cubicBezTo>
                  <a:cubicBezTo>
                    <a:pt x="1437" y="1903"/>
                    <a:pt x="1675" y="2195"/>
                    <a:pt x="1997" y="2343"/>
                  </a:cubicBezTo>
                  <a:cubicBezTo>
                    <a:pt x="2152" y="2415"/>
                    <a:pt x="2313" y="2451"/>
                    <a:pt x="2469" y="2451"/>
                  </a:cubicBezTo>
                  <a:cubicBezTo>
                    <a:pt x="2625" y="2451"/>
                    <a:pt x="2777" y="2415"/>
                    <a:pt x="2914" y="2343"/>
                  </a:cubicBezTo>
                  <a:cubicBezTo>
                    <a:pt x="3099" y="2247"/>
                    <a:pt x="3170" y="2022"/>
                    <a:pt x="3075" y="1837"/>
                  </a:cubicBezTo>
                  <a:cubicBezTo>
                    <a:pt x="3009" y="1708"/>
                    <a:pt x="2877" y="1631"/>
                    <a:pt x="2742" y="1631"/>
                  </a:cubicBezTo>
                  <a:cubicBezTo>
                    <a:pt x="2683" y="1631"/>
                    <a:pt x="2624" y="1645"/>
                    <a:pt x="2568" y="1676"/>
                  </a:cubicBezTo>
                  <a:cubicBezTo>
                    <a:pt x="2537" y="1692"/>
                    <a:pt x="2504" y="1698"/>
                    <a:pt x="2472" y="1698"/>
                  </a:cubicBezTo>
                  <a:cubicBezTo>
                    <a:pt x="2409" y="1698"/>
                    <a:pt x="2351" y="1674"/>
                    <a:pt x="2318" y="1658"/>
                  </a:cubicBezTo>
                  <a:cubicBezTo>
                    <a:pt x="2211" y="1610"/>
                    <a:pt x="2122" y="1510"/>
                    <a:pt x="2098" y="1408"/>
                  </a:cubicBezTo>
                  <a:cubicBezTo>
                    <a:pt x="2051" y="1169"/>
                    <a:pt x="2230" y="902"/>
                    <a:pt x="2474" y="806"/>
                  </a:cubicBezTo>
                  <a:cubicBezTo>
                    <a:pt x="2558" y="774"/>
                    <a:pt x="2651" y="758"/>
                    <a:pt x="2748" y="758"/>
                  </a:cubicBezTo>
                  <a:cubicBezTo>
                    <a:pt x="2953" y="758"/>
                    <a:pt x="3173" y="829"/>
                    <a:pt x="3355" y="966"/>
                  </a:cubicBezTo>
                  <a:cubicBezTo>
                    <a:pt x="3611" y="1152"/>
                    <a:pt x="3820" y="1461"/>
                    <a:pt x="3968" y="1854"/>
                  </a:cubicBezTo>
                  <a:cubicBezTo>
                    <a:pt x="4482" y="3248"/>
                    <a:pt x="3927" y="4815"/>
                    <a:pt x="2646" y="5572"/>
                  </a:cubicBezTo>
                  <a:cubicBezTo>
                    <a:pt x="2337" y="5756"/>
                    <a:pt x="2032" y="5864"/>
                    <a:pt x="1752" y="5876"/>
                  </a:cubicBezTo>
                  <a:cubicBezTo>
                    <a:pt x="1728" y="5878"/>
                    <a:pt x="1704" y="5879"/>
                    <a:pt x="1679" y="5879"/>
                  </a:cubicBezTo>
                  <a:cubicBezTo>
                    <a:pt x="1409" y="5879"/>
                    <a:pt x="1159" y="5791"/>
                    <a:pt x="984" y="5632"/>
                  </a:cubicBezTo>
                  <a:cubicBezTo>
                    <a:pt x="805" y="5459"/>
                    <a:pt x="715" y="5197"/>
                    <a:pt x="781" y="4988"/>
                  </a:cubicBezTo>
                  <a:cubicBezTo>
                    <a:pt x="832" y="4812"/>
                    <a:pt x="1015" y="4670"/>
                    <a:pt x="1184" y="4670"/>
                  </a:cubicBezTo>
                  <a:cubicBezTo>
                    <a:pt x="1197" y="4670"/>
                    <a:pt x="1210" y="4671"/>
                    <a:pt x="1223" y="4673"/>
                  </a:cubicBezTo>
                  <a:cubicBezTo>
                    <a:pt x="1241" y="4675"/>
                    <a:pt x="1259" y="4676"/>
                    <a:pt x="1277" y="4676"/>
                  </a:cubicBezTo>
                  <a:cubicBezTo>
                    <a:pt x="1458" y="4676"/>
                    <a:pt x="1619" y="4541"/>
                    <a:pt x="1652" y="4351"/>
                  </a:cubicBezTo>
                  <a:cubicBezTo>
                    <a:pt x="1681" y="4148"/>
                    <a:pt x="1538" y="3952"/>
                    <a:pt x="1330" y="3922"/>
                  </a:cubicBezTo>
                  <a:cubicBezTo>
                    <a:pt x="1281" y="3915"/>
                    <a:pt x="1233" y="3912"/>
                    <a:pt x="1184" y="3912"/>
                  </a:cubicBezTo>
                  <a:cubicBezTo>
                    <a:pt x="685" y="3912"/>
                    <a:pt x="207" y="4263"/>
                    <a:pt x="55" y="4774"/>
                  </a:cubicBezTo>
                  <a:cubicBezTo>
                    <a:pt x="19" y="4887"/>
                    <a:pt x="0" y="5006"/>
                    <a:pt x="0" y="5126"/>
                  </a:cubicBezTo>
                  <a:cubicBezTo>
                    <a:pt x="0" y="5513"/>
                    <a:pt x="173" y="5912"/>
                    <a:pt x="472" y="6185"/>
                  </a:cubicBezTo>
                  <a:cubicBezTo>
                    <a:pt x="789" y="6475"/>
                    <a:pt x="1231" y="6635"/>
                    <a:pt x="1696" y="6635"/>
                  </a:cubicBezTo>
                  <a:cubicBezTo>
                    <a:pt x="1729" y="6635"/>
                    <a:pt x="1762" y="6634"/>
                    <a:pt x="1795" y="6633"/>
                  </a:cubicBezTo>
                  <a:cubicBezTo>
                    <a:pt x="2200" y="6609"/>
                    <a:pt x="2617" y="6471"/>
                    <a:pt x="3033" y="6221"/>
                  </a:cubicBezTo>
                  <a:cubicBezTo>
                    <a:pt x="4625" y="5274"/>
                    <a:pt x="5315" y="3326"/>
                    <a:pt x="4677" y="1593"/>
                  </a:cubicBezTo>
                  <a:cubicBezTo>
                    <a:pt x="4476" y="1051"/>
                    <a:pt x="4183" y="639"/>
                    <a:pt x="3802" y="359"/>
                  </a:cubicBezTo>
                  <a:cubicBezTo>
                    <a:pt x="3483" y="122"/>
                    <a:pt x="3109" y="1"/>
                    <a:pt x="2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23"/>
            <p:cNvSpPr/>
            <p:nvPr/>
          </p:nvSpPr>
          <p:spPr>
            <a:xfrm rot="10800000">
              <a:off x="1312102" y="125953"/>
              <a:ext cx="118363" cy="49978"/>
            </a:xfrm>
            <a:custGeom>
              <a:avLst/>
              <a:gdLst/>
              <a:ahLst/>
              <a:cxnLst/>
              <a:rect l="l" t="t" r="r" b="b"/>
              <a:pathLst>
                <a:path w="4559" h="1925" extrusionOk="0">
                  <a:moveTo>
                    <a:pt x="2366" y="1"/>
                  </a:moveTo>
                  <a:cubicBezTo>
                    <a:pt x="2022" y="1"/>
                    <a:pt x="1681" y="92"/>
                    <a:pt x="1413" y="305"/>
                  </a:cubicBezTo>
                  <a:cubicBezTo>
                    <a:pt x="1180" y="489"/>
                    <a:pt x="1026" y="758"/>
                    <a:pt x="811" y="965"/>
                  </a:cubicBezTo>
                  <a:cubicBezTo>
                    <a:pt x="645" y="1126"/>
                    <a:pt x="419" y="1260"/>
                    <a:pt x="195" y="1260"/>
                  </a:cubicBezTo>
                  <a:cubicBezTo>
                    <a:pt x="130" y="1260"/>
                    <a:pt x="64" y="1248"/>
                    <a:pt x="0" y="1222"/>
                  </a:cubicBezTo>
                  <a:lnTo>
                    <a:pt x="0" y="1222"/>
                  </a:lnTo>
                  <a:cubicBezTo>
                    <a:pt x="533" y="1567"/>
                    <a:pt x="1130" y="1924"/>
                    <a:pt x="1743" y="1924"/>
                  </a:cubicBezTo>
                  <a:cubicBezTo>
                    <a:pt x="1851" y="1924"/>
                    <a:pt x="1959" y="1913"/>
                    <a:pt x="2068" y="1889"/>
                  </a:cubicBezTo>
                  <a:cubicBezTo>
                    <a:pt x="2527" y="1787"/>
                    <a:pt x="2896" y="1466"/>
                    <a:pt x="3272" y="1192"/>
                  </a:cubicBezTo>
                  <a:cubicBezTo>
                    <a:pt x="3606" y="947"/>
                    <a:pt x="3999" y="717"/>
                    <a:pt x="4409" y="717"/>
                  </a:cubicBezTo>
                  <a:cubicBezTo>
                    <a:pt x="4459" y="717"/>
                    <a:pt x="4509" y="721"/>
                    <a:pt x="4559" y="728"/>
                  </a:cubicBezTo>
                  <a:lnTo>
                    <a:pt x="4088" y="596"/>
                  </a:lnTo>
                  <a:cubicBezTo>
                    <a:pt x="3671" y="370"/>
                    <a:pt x="3242" y="143"/>
                    <a:pt x="2777" y="43"/>
                  </a:cubicBezTo>
                  <a:cubicBezTo>
                    <a:pt x="2643" y="15"/>
                    <a:pt x="2504" y="1"/>
                    <a:pt x="2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23"/>
            <p:cNvSpPr/>
            <p:nvPr/>
          </p:nvSpPr>
          <p:spPr>
            <a:xfrm rot="10800000">
              <a:off x="1566872" y="224974"/>
              <a:ext cx="107043" cy="58338"/>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23"/>
            <p:cNvSpPr/>
            <p:nvPr/>
          </p:nvSpPr>
          <p:spPr>
            <a:xfrm rot="10800000">
              <a:off x="658159" y="1071273"/>
              <a:ext cx="26144" cy="22406"/>
            </a:xfrm>
            <a:custGeom>
              <a:avLst/>
              <a:gdLst/>
              <a:ahLst/>
              <a:cxnLst/>
              <a:rect l="l" t="t" r="r" b="b"/>
              <a:pathLst>
                <a:path w="1007" h="863" extrusionOk="0">
                  <a:moveTo>
                    <a:pt x="554" y="0"/>
                  </a:moveTo>
                  <a:cubicBezTo>
                    <a:pt x="400" y="0"/>
                    <a:pt x="244" y="78"/>
                    <a:pt x="149" y="211"/>
                  </a:cubicBezTo>
                  <a:cubicBezTo>
                    <a:pt x="0" y="425"/>
                    <a:pt x="126" y="711"/>
                    <a:pt x="346" y="818"/>
                  </a:cubicBezTo>
                  <a:cubicBezTo>
                    <a:pt x="408" y="848"/>
                    <a:pt x="474" y="862"/>
                    <a:pt x="540" y="862"/>
                  </a:cubicBezTo>
                  <a:cubicBezTo>
                    <a:pt x="635" y="862"/>
                    <a:pt x="728" y="833"/>
                    <a:pt x="805" y="777"/>
                  </a:cubicBezTo>
                  <a:cubicBezTo>
                    <a:pt x="883" y="718"/>
                    <a:pt x="943" y="628"/>
                    <a:pt x="965" y="532"/>
                  </a:cubicBezTo>
                  <a:cubicBezTo>
                    <a:pt x="1007" y="389"/>
                    <a:pt x="960" y="229"/>
                    <a:pt x="852" y="122"/>
                  </a:cubicBezTo>
                  <a:cubicBezTo>
                    <a:pt x="769" y="38"/>
                    <a:pt x="662"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23"/>
            <p:cNvSpPr/>
            <p:nvPr/>
          </p:nvSpPr>
          <p:spPr>
            <a:xfrm>
              <a:off x="2945266" y="134895"/>
              <a:ext cx="763784" cy="254023"/>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23"/>
            <p:cNvSpPr/>
            <p:nvPr/>
          </p:nvSpPr>
          <p:spPr>
            <a:xfrm>
              <a:off x="2819328" y="371435"/>
              <a:ext cx="1144505" cy="274839"/>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23"/>
            <p:cNvSpPr/>
            <p:nvPr/>
          </p:nvSpPr>
          <p:spPr>
            <a:xfrm>
              <a:off x="2963653" y="393035"/>
              <a:ext cx="107043" cy="58338"/>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blipFill>
          <a:blip r:embed="rId2" cstate="print">
            <a:alphaModFix/>
          </a:blip>
          <a:stretch>
            <a:fillRect/>
          </a:stretch>
        </a:blipFill>
        <a:effectLst/>
      </p:bgPr>
    </p:bg>
    <p:spTree>
      <p:nvGrpSpPr>
        <p:cNvPr id="1" name="Shape 2651"/>
        <p:cNvGrpSpPr/>
        <p:nvPr/>
      </p:nvGrpSpPr>
      <p:grpSpPr>
        <a:xfrm>
          <a:off x="0" y="0"/>
          <a:ext cx="0" cy="0"/>
          <a:chOff x="0" y="0"/>
          <a:chExt cx="0" cy="0"/>
        </a:xfrm>
      </p:grpSpPr>
      <p:grpSp>
        <p:nvGrpSpPr>
          <p:cNvPr id="2652" name="Google Shape;2652;p24"/>
          <p:cNvGrpSpPr/>
          <p:nvPr/>
        </p:nvGrpSpPr>
        <p:grpSpPr>
          <a:xfrm>
            <a:off x="6671532" y="128887"/>
            <a:ext cx="2354610" cy="1565339"/>
            <a:chOff x="6564818" y="12"/>
            <a:chExt cx="2731566" cy="1815938"/>
          </a:xfrm>
        </p:grpSpPr>
        <p:sp>
          <p:nvSpPr>
            <p:cNvPr id="2653" name="Google Shape;2653;p24"/>
            <p:cNvSpPr/>
            <p:nvPr/>
          </p:nvSpPr>
          <p:spPr>
            <a:xfrm rot="10800000" flipH="1">
              <a:off x="8930628" y="465425"/>
              <a:ext cx="288391" cy="750699"/>
            </a:xfrm>
            <a:custGeom>
              <a:avLst/>
              <a:gdLst/>
              <a:ahLst/>
              <a:cxnLst/>
              <a:rect l="l" t="t" r="r" b="b"/>
              <a:pathLst>
                <a:path w="15874" h="41321" extrusionOk="0">
                  <a:moveTo>
                    <a:pt x="7514" y="1"/>
                  </a:moveTo>
                  <a:cubicBezTo>
                    <a:pt x="7466" y="1"/>
                    <a:pt x="7421" y="45"/>
                    <a:pt x="7454" y="95"/>
                  </a:cubicBezTo>
                  <a:cubicBezTo>
                    <a:pt x="8664" y="1869"/>
                    <a:pt x="10010" y="3842"/>
                    <a:pt x="10551" y="5944"/>
                  </a:cubicBezTo>
                  <a:cubicBezTo>
                    <a:pt x="11274" y="8740"/>
                    <a:pt x="10237" y="10884"/>
                    <a:pt x="8931" y="13249"/>
                  </a:cubicBezTo>
                  <a:cubicBezTo>
                    <a:pt x="6971" y="16782"/>
                    <a:pt x="4886" y="20273"/>
                    <a:pt x="3254" y="23973"/>
                  </a:cubicBezTo>
                  <a:cubicBezTo>
                    <a:pt x="1026" y="29013"/>
                    <a:pt x="1" y="35924"/>
                    <a:pt x="4928" y="39809"/>
                  </a:cubicBezTo>
                  <a:cubicBezTo>
                    <a:pt x="6220" y="40824"/>
                    <a:pt x="7829" y="41321"/>
                    <a:pt x="9405" y="41321"/>
                  </a:cubicBezTo>
                  <a:cubicBezTo>
                    <a:pt x="12414" y="41321"/>
                    <a:pt x="15300" y="39509"/>
                    <a:pt x="15616" y="36037"/>
                  </a:cubicBezTo>
                  <a:cubicBezTo>
                    <a:pt x="15874" y="33216"/>
                    <a:pt x="13411" y="28821"/>
                    <a:pt x="10507" y="28821"/>
                  </a:cubicBezTo>
                  <a:cubicBezTo>
                    <a:pt x="9725" y="28821"/>
                    <a:pt x="8911" y="29140"/>
                    <a:pt x="8109" y="29894"/>
                  </a:cubicBezTo>
                  <a:cubicBezTo>
                    <a:pt x="7626" y="30351"/>
                    <a:pt x="8083" y="30995"/>
                    <a:pt x="8606" y="30995"/>
                  </a:cubicBezTo>
                  <a:cubicBezTo>
                    <a:pt x="8753" y="30995"/>
                    <a:pt x="8906" y="30944"/>
                    <a:pt x="9044" y="30824"/>
                  </a:cubicBezTo>
                  <a:cubicBezTo>
                    <a:pt x="9570" y="30365"/>
                    <a:pt x="10082" y="30175"/>
                    <a:pt x="10568" y="30175"/>
                  </a:cubicBezTo>
                  <a:cubicBezTo>
                    <a:pt x="12346" y="30175"/>
                    <a:pt x="13760" y="32728"/>
                    <a:pt x="14097" y="34005"/>
                  </a:cubicBezTo>
                  <a:cubicBezTo>
                    <a:pt x="14549" y="35721"/>
                    <a:pt x="14228" y="37580"/>
                    <a:pt x="12869" y="38808"/>
                  </a:cubicBezTo>
                  <a:cubicBezTo>
                    <a:pt x="11888" y="39689"/>
                    <a:pt x="10741" y="40070"/>
                    <a:pt x="9587" y="40070"/>
                  </a:cubicBezTo>
                  <a:cubicBezTo>
                    <a:pt x="7504" y="40070"/>
                    <a:pt x="5397" y="38831"/>
                    <a:pt x="4189" y="37056"/>
                  </a:cubicBezTo>
                  <a:cubicBezTo>
                    <a:pt x="1026" y="32404"/>
                    <a:pt x="3415" y="26470"/>
                    <a:pt x="5583" y="21989"/>
                  </a:cubicBezTo>
                  <a:cubicBezTo>
                    <a:pt x="7449" y="18147"/>
                    <a:pt x="10117" y="14017"/>
                    <a:pt x="11040" y="9805"/>
                  </a:cubicBezTo>
                  <a:cubicBezTo>
                    <a:pt x="11863" y="6040"/>
                    <a:pt x="9742" y="2906"/>
                    <a:pt x="7573" y="29"/>
                  </a:cubicBezTo>
                  <a:cubicBezTo>
                    <a:pt x="7557" y="9"/>
                    <a:pt x="7535" y="1"/>
                    <a:pt x="7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24"/>
            <p:cNvSpPr/>
            <p:nvPr/>
          </p:nvSpPr>
          <p:spPr>
            <a:xfrm rot="10800000" flipH="1">
              <a:off x="8838292" y="885693"/>
              <a:ext cx="285557" cy="323382"/>
            </a:xfrm>
            <a:custGeom>
              <a:avLst/>
              <a:gdLst/>
              <a:ahLst/>
              <a:cxnLst/>
              <a:rect l="l" t="t" r="r" b="b"/>
              <a:pathLst>
                <a:path w="15718" h="17800" extrusionOk="0">
                  <a:moveTo>
                    <a:pt x="11924" y="1"/>
                  </a:moveTo>
                  <a:cubicBezTo>
                    <a:pt x="11889" y="1"/>
                    <a:pt x="11854" y="37"/>
                    <a:pt x="11874" y="81"/>
                  </a:cubicBezTo>
                  <a:cubicBezTo>
                    <a:pt x="14085" y="4615"/>
                    <a:pt x="15097" y="8702"/>
                    <a:pt x="11505" y="12884"/>
                  </a:cubicBezTo>
                  <a:cubicBezTo>
                    <a:pt x="10272" y="14314"/>
                    <a:pt x="8497" y="16018"/>
                    <a:pt x="6554" y="16442"/>
                  </a:cubicBezTo>
                  <a:cubicBezTo>
                    <a:pt x="6317" y="16494"/>
                    <a:pt x="6072" y="16520"/>
                    <a:pt x="5825" y="16520"/>
                  </a:cubicBezTo>
                  <a:cubicBezTo>
                    <a:pt x="4591" y="16520"/>
                    <a:pt x="3306" y="15883"/>
                    <a:pt x="2670" y="14822"/>
                  </a:cubicBezTo>
                  <a:cubicBezTo>
                    <a:pt x="1380" y="12682"/>
                    <a:pt x="2636" y="10724"/>
                    <a:pt x="4484" y="10724"/>
                  </a:cubicBezTo>
                  <a:cubicBezTo>
                    <a:pt x="5162" y="10724"/>
                    <a:pt x="5920" y="10988"/>
                    <a:pt x="6661" y="11605"/>
                  </a:cubicBezTo>
                  <a:cubicBezTo>
                    <a:pt x="6749" y="11676"/>
                    <a:pt x="6850" y="11709"/>
                    <a:pt x="6947" y="11709"/>
                  </a:cubicBezTo>
                  <a:cubicBezTo>
                    <a:pt x="7187" y="11709"/>
                    <a:pt x="7405" y="11509"/>
                    <a:pt x="7340" y="11217"/>
                  </a:cubicBezTo>
                  <a:cubicBezTo>
                    <a:pt x="7033" y="9819"/>
                    <a:pt x="5913" y="9213"/>
                    <a:pt x="4701" y="9213"/>
                  </a:cubicBezTo>
                  <a:cubicBezTo>
                    <a:pt x="3330" y="9213"/>
                    <a:pt x="1840" y="9987"/>
                    <a:pt x="1271" y="11264"/>
                  </a:cubicBezTo>
                  <a:cubicBezTo>
                    <a:pt x="1" y="14112"/>
                    <a:pt x="2385" y="17646"/>
                    <a:pt x="5434" y="17794"/>
                  </a:cubicBezTo>
                  <a:cubicBezTo>
                    <a:pt x="5510" y="17798"/>
                    <a:pt x="5585" y="17800"/>
                    <a:pt x="5660" y="17800"/>
                  </a:cubicBezTo>
                  <a:cubicBezTo>
                    <a:pt x="9263" y="17800"/>
                    <a:pt x="12480" y="13654"/>
                    <a:pt x="13846" y="10775"/>
                  </a:cubicBezTo>
                  <a:cubicBezTo>
                    <a:pt x="15718" y="6843"/>
                    <a:pt x="14181" y="3424"/>
                    <a:pt x="11970" y="28"/>
                  </a:cubicBezTo>
                  <a:cubicBezTo>
                    <a:pt x="11959" y="9"/>
                    <a:pt x="11941" y="1"/>
                    <a:pt x="119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24"/>
            <p:cNvSpPr/>
            <p:nvPr/>
          </p:nvSpPr>
          <p:spPr>
            <a:xfrm rot="10800000" flipH="1">
              <a:off x="8880627" y="952859"/>
              <a:ext cx="103373" cy="87349"/>
            </a:xfrm>
            <a:custGeom>
              <a:avLst/>
              <a:gdLst/>
              <a:ahLst/>
              <a:cxnLst/>
              <a:rect l="l" t="t" r="r" b="b"/>
              <a:pathLst>
                <a:path w="5690" h="4808" extrusionOk="0">
                  <a:moveTo>
                    <a:pt x="2347" y="0"/>
                  </a:moveTo>
                  <a:cubicBezTo>
                    <a:pt x="2116" y="0"/>
                    <a:pt x="1864" y="13"/>
                    <a:pt x="1586" y="40"/>
                  </a:cubicBezTo>
                  <a:lnTo>
                    <a:pt x="0" y="1690"/>
                  </a:lnTo>
                  <a:cubicBezTo>
                    <a:pt x="6" y="2102"/>
                    <a:pt x="328" y="2482"/>
                    <a:pt x="728" y="2566"/>
                  </a:cubicBezTo>
                  <a:cubicBezTo>
                    <a:pt x="785" y="2578"/>
                    <a:pt x="843" y="2584"/>
                    <a:pt x="902" y="2584"/>
                  </a:cubicBezTo>
                  <a:cubicBezTo>
                    <a:pt x="1254" y="2584"/>
                    <a:pt x="1603" y="2376"/>
                    <a:pt x="1752" y="2053"/>
                  </a:cubicBezTo>
                  <a:cubicBezTo>
                    <a:pt x="1782" y="2548"/>
                    <a:pt x="1895" y="3073"/>
                    <a:pt x="2265" y="3400"/>
                  </a:cubicBezTo>
                  <a:cubicBezTo>
                    <a:pt x="2432" y="3548"/>
                    <a:pt x="2663" y="3625"/>
                    <a:pt x="2885" y="3625"/>
                  </a:cubicBezTo>
                  <a:cubicBezTo>
                    <a:pt x="3155" y="3625"/>
                    <a:pt x="3413" y="3511"/>
                    <a:pt x="3528" y="3269"/>
                  </a:cubicBezTo>
                  <a:cubicBezTo>
                    <a:pt x="3611" y="3686"/>
                    <a:pt x="3701" y="4126"/>
                    <a:pt x="3974" y="4455"/>
                  </a:cubicBezTo>
                  <a:cubicBezTo>
                    <a:pt x="4156" y="4668"/>
                    <a:pt x="4441" y="4808"/>
                    <a:pt x="4712" y="4808"/>
                  </a:cubicBezTo>
                  <a:cubicBezTo>
                    <a:pt x="4857" y="4808"/>
                    <a:pt x="4999" y="4767"/>
                    <a:pt x="5118" y="4675"/>
                  </a:cubicBezTo>
                  <a:cubicBezTo>
                    <a:pt x="5303" y="4527"/>
                    <a:pt x="5392" y="4288"/>
                    <a:pt x="5446" y="4062"/>
                  </a:cubicBezTo>
                  <a:cubicBezTo>
                    <a:pt x="5690" y="3037"/>
                    <a:pt x="5434" y="1910"/>
                    <a:pt x="4779" y="1088"/>
                  </a:cubicBezTo>
                  <a:cubicBezTo>
                    <a:pt x="4225" y="393"/>
                    <a:pt x="3611" y="0"/>
                    <a:pt x="23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24"/>
            <p:cNvSpPr/>
            <p:nvPr/>
          </p:nvSpPr>
          <p:spPr>
            <a:xfrm rot="10800000" flipH="1">
              <a:off x="9045930" y="545253"/>
              <a:ext cx="98286" cy="146394"/>
            </a:xfrm>
            <a:custGeom>
              <a:avLst/>
              <a:gdLst/>
              <a:ahLst/>
              <a:cxnLst/>
              <a:rect l="l" t="t" r="r" b="b"/>
              <a:pathLst>
                <a:path w="5410" h="8058" extrusionOk="0">
                  <a:moveTo>
                    <a:pt x="4053" y="0"/>
                  </a:moveTo>
                  <a:cubicBezTo>
                    <a:pt x="2869" y="0"/>
                    <a:pt x="2014" y="601"/>
                    <a:pt x="1161" y="1583"/>
                  </a:cubicBezTo>
                  <a:cubicBezTo>
                    <a:pt x="554" y="2286"/>
                    <a:pt x="185" y="3192"/>
                    <a:pt x="95" y="4121"/>
                  </a:cubicBezTo>
                  <a:cubicBezTo>
                    <a:pt x="0" y="5182"/>
                    <a:pt x="316" y="6128"/>
                    <a:pt x="894" y="7016"/>
                  </a:cubicBezTo>
                  <a:cubicBezTo>
                    <a:pt x="1150" y="7398"/>
                    <a:pt x="1472" y="7743"/>
                    <a:pt x="1882" y="7951"/>
                  </a:cubicBezTo>
                  <a:cubicBezTo>
                    <a:pt x="1992" y="8010"/>
                    <a:pt x="2120" y="8058"/>
                    <a:pt x="2241" y="8058"/>
                  </a:cubicBezTo>
                  <a:cubicBezTo>
                    <a:pt x="2317" y="8058"/>
                    <a:pt x="2390" y="8039"/>
                    <a:pt x="2454" y="7993"/>
                  </a:cubicBezTo>
                  <a:cubicBezTo>
                    <a:pt x="2663" y="7844"/>
                    <a:pt x="2621" y="7528"/>
                    <a:pt x="2585" y="7272"/>
                  </a:cubicBezTo>
                  <a:cubicBezTo>
                    <a:pt x="2538" y="6956"/>
                    <a:pt x="2533" y="6640"/>
                    <a:pt x="2574" y="6326"/>
                  </a:cubicBezTo>
                  <a:cubicBezTo>
                    <a:pt x="2591" y="6200"/>
                    <a:pt x="2591" y="5974"/>
                    <a:pt x="2663" y="5861"/>
                  </a:cubicBezTo>
                  <a:cubicBezTo>
                    <a:pt x="2705" y="5796"/>
                    <a:pt x="2733" y="5771"/>
                    <a:pt x="2761" y="5771"/>
                  </a:cubicBezTo>
                  <a:cubicBezTo>
                    <a:pt x="2800" y="5771"/>
                    <a:pt x="2840" y="5818"/>
                    <a:pt x="2919" y="5867"/>
                  </a:cubicBezTo>
                  <a:cubicBezTo>
                    <a:pt x="3041" y="5941"/>
                    <a:pt x="3179" y="5978"/>
                    <a:pt x="3313" y="5978"/>
                  </a:cubicBezTo>
                  <a:cubicBezTo>
                    <a:pt x="3578" y="5978"/>
                    <a:pt x="3827" y="5831"/>
                    <a:pt x="3914" y="5526"/>
                  </a:cubicBezTo>
                  <a:cubicBezTo>
                    <a:pt x="4170" y="4646"/>
                    <a:pt x="4117" y="3681"/>
                    <a:pt x="3724" y="2834"/>
                  </a:cubicBezTo>
                  <a:lnTo>
                    <a:pt x="3724" y="2834"/>
                  </a:lnTo>
                  <a:cubicBezTo>
                    <a:pt x="3944" y="2900"/>
                    <a:pt x="4164" y="2994"/>
                    <a:pt x="4361" y="3120"/>
                  </a:cubicBezTo>
                  <a:cubicBezTo>
                    <a:pt x="4461" y="3183"/>
                    <a:pt x="4570" y="3211"/>
                    <a:pt x="4678" y="3211"/>
                  </a:cubicBezTo>
                  <a:cubicBezTo>
                    <a:pt x="4982" y="3211"/>
                    <a:pt x="5278" y="2985"/>
                    <a:pt x="5326" y="2655"/>
                  </a:cubicBezTo>
                  <a:cubicBezTo>
                    <a:pt x="5409" y="2113"/>
                    <a:pt x="5379" y="1553"/>
                    <a:pt x="5195" y="1041"/>
                  </a:cubicBezTo>
                  <a:lnTo>
                    <a:pt x="4599" y="40"/>
                  </a:lnTo>
                  <a:cubicBezTo>
                    <a:pt x="4409" y="13"/>
                    <a:pt x="4227" y="0"/>
                    <a:pt x="40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24"/>
            <p:cNvSpPr/>
            <p:nvPr/>
          </p:nvSpPr>
          <p:spPr>
            <a:xfrm rot="10800000" flipH="1">
              <a:off x="9085539" y="729246"/>
              <a:ext cx="106734" cy="245952"/>
            </a:xfrm>
            <a:custGeom>
              <a:avLst/>
              <a:gdLst/>
              <a:ahLst/>
              <a:cxnLst/>
              <a:rect l="l" t="t" r="r" b="b"/>
              <a:pathLst>
                <a:path w="5875" h="13538" extrusionOk="0">
                  <a:moveTo>
                    <a:pt x="1180" y="1"/>
                  </a:moveTo>
                  <a:lnTo>
                    <a:pt x="1" y="2104"/>
                  </a:lnTo>
                  <a:cubicBezTo>
                    <a:pt x="840" y="2778"/>
                    <a:pt x="1203" y="3897"/>
                    <a:pt x="1258" y="4969"/>
                  </a:cubicBezTo>
                  <a:cubicBezTo>
                    <a:pt x="1305" y="6042"/>
                    <a:pt x="1096" y="7109"/>
                    <a:pt x="1007" y="8181"/>
                  </a:cubicBezTo>
                  <a:cubicBezTo>
                    <a:pt x="924" y="9253"/>
                    <a:pt x="972" y="10379"/>
                    <a:pt x="1496" y="11321"/>
                  </a:cubicBezTo>
                  <a:cubicBezTo>
                    <a:pt x="1997" y="12215"/>
                    <a:pt x="2789" y="12952"/>
                    <a:pt x="3628" y="13537"/>
                  </a:cubicBezTo>
                  <a:cubicBezTo>
                    <a:pt x="3510" y="12083"/>
                    <a:pt x="5047" y="11058"/>
                    <a:pt x="5493" y="9677"/>
                  </a:cubicBezTo>
                  <a:cubicBezTo>
                    <a:pt x="5875" y="8503"/>
                    <a:pt x="5416" y="7210"/>
                    <a:pt x="4714" y="6203"/>
                  </a:cubicBezTo>
                  <a:cubicBezTo>
                    <a:pt x="4010" y="5195"/>
                    <a:pt x="3075" y="4368"/>
                    <a:pt x="2324" y="3397"/>
                  </a:cubicBezTo>
                  <a:cubicBezTo>
                    <a:pt x="1568" y="2426"/>
                    <a:pt x="989" y="1216"/>
                    <a:pt x="1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24"/>
            <p:cNvSpPr/>
            <p:nvPr/>
          </p:nvSpPr>
          <p:spPr>
            <a:xfrm rot="10800000" flipH="1">
              <a:off x="8916674" y="722437"/>
              <a:ext cx="100448" cy="112366"/>
            </a:xfrm>
            <a:custGeom>
              <a:avLst/>
              <a:gdLst/>
              <a:ahLst/>
              <a:cxnLst/>
              <a:rect l="l" t="t" r="r" b="b"/>
              <a:pathLst>
                <a:path w="5529" h="6185" extrusionOk="0">
                  <a:moveTo>
                    <a:pt x="5529" y="1"/>
                  </a:moveTo>
                  <a:lnTo>
                    <a:pt x="5529" y="1"/>
                  </a:lnTo>
                  <a:cubicBezTo>
                    <a:pt x="4469" y="1365"/>
                    <a:pt x="2454" y="1628"/>
                    <a:pt x="1233" y="2849"/>
                  </a:cubicBezTo>
                  <a:cubicBezTo>
                    <a:pt x="375" y="3701"/>
                    <a:pt x="1" y="5005"/>
                    <a:pt x="268" y="6185"/>
                  </a:cubicBezTo>
                  <a:cubicBezTo>
                    <a:pt x="400" y="5876"/>
                    <a:pt x="703" y="5679"/>
                    <a:pt x="1019" y="5560"/>
                  </a:cubicBezTo>
                  <a:cubicBezTo>
                    <a:pt x="1335" y="5447"/>
                    <a:pt x="1675" y="5398"/>
                    <a:pt x="1990" y="5285"/>
                  </a:cubicBezTo>
                  <a:cubicBezTo>
                    <a:pt x="2943" y="4934"/>
                    <a:pt x="3557" y="4023"/>
                    <a:pt x="4106" y="3165"/>
                  </a:cubicBezTo>
                  <a:cubicBezTo>
                    <a:pt x="4522" y="2521"/>
                    <a:pt x="4939" y="1872"/>
                    <a:pt x="5357" y="1222"/>
                  </a:cubicBezTo>
                  <a:lnTo>
                    <a:pt x="55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24"/>
            <p:cNvSpPr/>
            <p:nvPr/>
          </p:nvSpPr>
          <p:spPr>
            <a:xfrm rot="10800000" flipH="1">
              <a:off x="8996673" y="1021103"/>
              <a:ext cx="100993" cy="87985"/>
            </a:xfrm>
            <a:custGeom>
              <a:avLst/>
              <a:gdLst/>
              <a:ahLst/>
              <a:cxnLst/>
              <a:rect l="l" t="t" r="r" b="b"/>
              <a:pathLst>
                <a:path w="5559" h="4843" extrusionOk="0">
                  <a:moveTo>
                    <a:pt x="5071" y="0"/>
                  </a:moveTo>
                  <a:lnTo>
                    <a:pt x="5129" y="190"/>
                  </a:lnTo>
                  <a:lnTo>
                    <a:pt x="5129" y="190"/>
                  </a:lnTo>
                  <a:cubicBezTo>
                    <a:pt x="5119" y="123"/>
                    <a:pt x="5100" y="60"/>
                    <a:pt x="5071" y="0"/>
                  </a:cubicBezTo>
                  <a:close/>
                  <a:moveTo>
                    <a:pt x="5129" y="190"/>
                  </a:moveTo>
                  <a:cubicBezTo>
                    <a:pt x="5207" y="684"/>
                    <a:pt x="4805" y="1338"/>
                    <a:pt x="4386" y="1585"/>
                  </a:cubicBezTo>
                  <a:cubicBezTo>
                    <a:pt x="3902" y="1865"/>
                    <a:pt x="3319" y="1889"/>
                    <a:pt x="2764" y="1906"/>
                  </a:cubicBezTo>
                  <a:cubicBezTo>
                    <a:pt x="2211" y="1925"/>
                    <a:pt x="1626" y="1955"/>
                    <a:pt x="1150" y="2241"/>
                  </a:cubicBezTo>
                  <a:cubicBezTo>
                    <a:pt x="333" y="2723"/>
                    <a:pt x="96" y="3778"/>
                    <a:pt x="0" y="4725"/>
                  </a:cubicBezTo>
                  <a:cubicBezTo>
                    <a:pt x="197" y="4556"/>
                    <a:pt x="453" y="4496"/>
                    <a:pt x="714" y="4496"/>
                  </a:cubicBezTo>
                  <a:cubicBezTo>
                    <a:pt x="832" y="4496"/>
                    <a:pt x="951" y="4508"/>
                    <a:pt x="1067" y="4529"/>
                  </a:cubicBezTo>
                  <a:cubicBezTo>
                    <a:pt x="1430" y="4600"/>
                    <a:pt x="1782" y="4749"/>
                    <a:pt x="2145" y="4815"/>
                  </a:cubicBezTo>
                  <a:cubicBezTo>
                    <a:pt x="2265" y="4834"/>
                    <a:pt x="2385" y="4843"/>
                    <a:pt x="2505" y="4843"/>
                  </a:cubicBezTo>
                  <a:cubicBezTo>
                    <a:pt x="3358" y="4843"/>
                    <a:pt x="4197" y="4379"/>
                    <a:pt x="4724" y="3699"/>
                  </a:cubicBezTo>
                  <a:cubicBezTo>
                    <a:pt x="5321" y="2926"/>
                    <a:pt x="5558" y="1883"/>
                    <a:pt x="5356" y="924"/>
                  </a:cubicBezTo>
                  <a:lnTo>
                    <a:pt x="5129" y="19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24"/>
            <p:cNvSpPr/>
            <p:nvPr/>
          </p:nvSpPr>
          <p:spPr>
            <a:xfrm rot="10800000" flipH="1">
              <a:off x="8915657" y="1065124"/>
              <a:ext cx="288391" cy="750826"/>
            </a:xfrm>
            <a:custGeom>
              <a:avLst/>
              <a:gdLst/>
              <a:ahLst/>
              <a:cxnLst/>
              <a:rect l="l" t="t" r="r" b="b"/>
              <a:pathLst>
                <a:path w="15874" h="41328" extrusionOk="0">
                  <a:moveTo>
                    <a:pt x="6469" y="1"/>
                  </a:moveTo>
                  <a:cubicBezTo>
                    <a:pt x="3461" y="1"/>
                    <a:pt x="576" y="1813"/>
                    <a:pt x="258" y="5284"/>
                  </a:cubicBezTo>
                  <a:cubicBezTo>
                    <a:pt x="0" y="8107"/>
                    <a:pt x="2465" y="12504"/>
                    <a:pt x="5370" y="12504"/>
                  </a:cubicBezTo>
                  <a:cubicBezTo>
                    <a:pt x="6151" y="12504"/>
                    <a:pt x="6964" y="12186"/>
                    <a:pt x="7765" y="11433"/>
                  </a:cubicBezTo>
                  <a:cubicBezTo>
                    <a:pt x="8249" y="10974"/>
                    <a:pt x="7794" y="10330"/>
                    <a:pt x="7271" y="10330"/>
                  </a:cubicBezTo>
                  <a:cubicBezTo>
                    <a:pt x="7123" y="10330"/>
                    <a:pt x="6969" y="10381"/>
                    <a:pt x="6830" y="10503"/>
                  </a:cubicBezTo>
                  <a:cubicBezTo>
                    <a:pt x="6305" y="10961"/>
                    <a:pt x="5793" y="11150"/>
                    <a:pt x="5308" y="11150"/>
                  </a:cubicBezTo>
                  <a:cubicBezTo>
                    <a:pt x="3530" y="11150"/>
                    <a:pt x="2115" y="8599"/>
                    <a:pt x="1778" y="7316"/>
                  </a:cubicBezTo>
                  <a:cubicBezTo>
                    <a:pt x="1325" y="5600"/>
                    <a:pt x="1647" y="3742"/>
                    <a:pt x="3005" y="2515"/>
                  </a:cubicBezTo>
                  <a:cubicBezTo>
                    <a:pt x="3987" y="1633"/>
                    <a:pt x="5134" y="1252"/>
                    <a:pt x="6288" y="1252"/>
                  </a:cubicBezTo>
                  <a:cubicBezTo>
                    <a:pt x="8371" y="1252"/>
                    <a:pt x="10479" y="2492"/>
                    <a:pt x="11686" y="4266"/>
                  </a:cubicBezTo>
                  <a:cubicBezTo>
                    <a:pt x="14843" y="8925"/>
                    <a:pt x="12461" y="14853"/>
                    <a:pt x="10286" y="19333"/>
                  </a:cubicBezTo>
                  <a:cubicBezTo>
                    <a:pt x="8427" y="23176"/>
                    <a:pt x="5758" y="27304"/>
                    <a:pt x="4834" y="31516"/>
                  </a:cubicBezTo>
                  <a:cubicBezTo>
                    <a:pt x="4012" y="35283"/>
                    <a:pt x="6134" y="38415"/>
                    <a:pt x="8301" y="41299"/>
                  </a:cubicBezTo>
                  <a:cubicBezTo>
                    <a:pt x="8316" y="41319"/>
                    <a:pt x="8337" y="41328"/>
                    <a:pt x="8357" y="41328"/>
                  </a:cubicBezTo>
                  <a:cubicBezTo>
                    <a:pt x="8404" y="41328"/>
                    <a:pt x="8449" y="41283"/>
                    <a:pt x="8416" y="41234"/>
                  </a:cubicBezTo>
                  <a:cubicBezTo>
                    <a:pt x="7206" y="39452"/>
                    <a:pt x="5865" y="37480"/>
                    <a:pt x="5323" y="35377"/>
                  </a:cubicBezTo>
                  <a:cubicBezTo>
                    <a:pt x="4602" y="32589"/>
                    <a:pt x="5639" y="30438"/>
                    <a:pt x="6943" y="28073"/>
                  </a:cubicBezTo>
                  <a:cubicBezTo>
                    <a:pt x="8903" y="24540"/>
                    <a:pt x="10989" y="21056"/>
                    <a:pt x="12621" y="17349"/>
                  </a:cubicBezTo>
                  <a:cubicBezTo>
                    <a:pt x="14843" y="12309"/>
                    <a:pt x="15874" y="5399"/>
                    <a:pt x="10946" y="1514"/>
                  </a:cubicBezTo>
                  <a:cubicBezTo>
                    <a:pt x="9654" y="498"/>
                    <a:pt x="8045" y="1"/>
                    <a:pt x="64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24"/>
            <p:cNvSpPr/>
            <p:nvPr/>
          </p:nvSpPr>
          <p:spPr>
            <a:xfrm rot="10800000" flipH="1">
              <a:off x="9010845" y="1072238"/>
              <a:ext cx="285539" cy="323382"/>
            </a:xfrm>
            <a:custGeom>
              <a:avLst/>
              <a:gdLst/>
              <a:ahLst/>
              <a:cxnLst/>
              <a:rect l="l" t="t" r="r" b="b"/>
              <a:pathLst>
                <a:path w="15717" h="17800" extrusionOk="0">
                  <a:moveTo>
                    <a:pt x="10057" y="1"/>
                  </a:moveTo>
                  <a:cubicBezTo>
                    <a:pt x="6455" y="1"/>
                    <a:pt x="3237" y="4147"/>
                    <a:pt x="1871" y="7024"/>
                  </a:cubicBezTo>
                  <a:cubicBezTo>
                    <a:pt x="1" y="10956"/>
                    <a:pt x="1538" y="14376"/>
                    <a:pt x="3749" y="17772"/>
                  </a:cubicBezTo>
                  <a:cubicBezTo>
                    <a:pt x="3760" y="17791"/>
                    <a:pt x="3777" y="17799"/>
                    <a:pt x="3793" y="17799"/>
                  </a:cubicBezTo>
                  <a:cubicBezTo>
                    <a:pt x="3829" y="17799"/>
                    <a:pt x="3863" y="17763"/>
                    <a:pt x="3843" y="17718"/>
                  </a:cubicBezTo>
                  <a:cubicBezTo>
                    <a:pt x="1632" y="13185"/>
                    <a:pt x="614" y="9103"/>
                    <a:pt x="4213" y="4921"/>
                  </a:cubicBezTo>
                  <a:cubicBezTo>
                    <a:pt x="5446" y="3485"/>
                    <a:pt x="7222" y="1782"/>
                    <a:pt x="9158" y="1359"/>
                  </a:cubicBezTo>
                  <a:cubicBezTo>
                    <a:pt x="9396" y="1306"/>
                    <a:pt x="9643" y="1281"/>
                    <a:pt x="9891" y="1281"/>
                  </a:cubicBezTo>
                  <a:cubicBezTo>
                    <a:pt x="11128" y="1281"/>
                    <a:pt x="12412" y="1916"/>
                    <a:pt x="13048" y="2979"/>
                  </a:cubicBezTo>
                  <a:cubicBezTo>
                    <a:pt x="14337" y="5122"/>
                    <a:pt x="13082" y="7077"/>
                    <a:pt x="11236" y="7077"/>
                  </a:cubicBezTo>
                  <a:cubicBezTo>
                    <a:pt x="10557" y="7077"/>
                    <a:pt x="9798" y="6813"/>
                    <a:pt x="9056" y="6196"/>
                  </a:cubicBezTo>
                  <a:cubicBezTo>
                    <a:pt x="8969" y="6124"/>
                    <a:pt x="8868" y="6091"/>
                    <a:pt x="8771" y="6091"/>
                  </a:cubicBezTo>
                  <a:cubicBezTo>
                    <a:pt x="8531" y="6091"/>
                    <a:pt x="8314" y="6290"/>
                    <a:pt x="8377" y="6584"/>
                  </a:cubicBezTo>
                  <a:cubicBezTo>
                    <a:pt x="8682" y="7983"/>
                    <a:pt x="9804" y="8590"/>
                    <a:pt x="11019" y="8590"/>
                  </a:cubicBezTo>
                  <a:cubicBezTo>
                    <a:pt x="12390" y="8590"/>
                    <a:pt x="13880" y="7818"/>
                    <a:pt x="14448" y="6542"/>
                  </a:cubicBezTo>
                  <a:cubicBezTo>
                    <a:pt x="15716" y="3688"/>
                    <a:pt x="13329" y="155"/>
                    <a:pt x="10283" y="6"/>
                  </a:cubicBezTo>
                  <a:cubicBezTo>
                    <a:pt x="10208" y="3"/>
                    <a:pt x="10132" y="1"/>
                    <a:pt x="100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24"/>
            <p:cNvSpPr/>
            <p:nvPr/>
          </p:nvSpPr>
          <p:spPr>
            <a:xfrm rot="10800000" flipH="1">
              <a:off x="9150694" y="1241080"/>
              <a:ext cx="103391" cy="87295"/>
            </a:xfrm>
            <a:custGeom>
              <a:avLst/>
              <a:gdLst/>
              <a:ahLst/>
              <a:cxnLst/>
              <a:rect l="l" t="t" r="r" b="b"/>
              <a:pathLst>
                <a:path w="5691" h="4805" extrusionOk="0">
                  <a:moveTo>
                    <a:pt x="980" y="1"/>
                  </a:moveTo>
                  <a:cubicBezTo>
                    <a:pt x="834" y="1"/>
                    <a:pt x="692" y="42"/>
                    <a:pt x="573" y="136"/>
                  </a:cubicBezTo>
                  <a:cubicBezTo>
                    <a:pt x="388" y="279"/>
                    <a:pt x="298" y="518"/>
                    <a:pt x="245" y="749"/>
                  </a:cubicBezTo>
                  <a:cubicBezTo>
                    <a:pt x="1" y="1769"/>
                    <a:pt x="251" y="2900"/>
                    <a:pt x="906" y="3716"/>
                  </a:cubicBezTo>
                  <a:cubicBezTo>
                    <a:pt x="1466" y="4412"/>
                    <a:pt x="2082" y="4805"/>
                    <a:pt x="3349" y="4805"/>
                  </a:cubicBezTo>
                  <a:cubicBezTo>
                    <a:pt x="3579" y="4805"/>
                    <a:pt x="3830" y="4792"/>
                    <a:pt x="4106" y="4766"/>
                  </a:cubicBezTo>
                  <a:lnTo>
                    <a:pt x="5690" y="3121"/>
                  </a:lnTo>
                  <a:cubicBezTo>
                    <a:pt x="5684" y="2710"/>
                    <a:pt x="5363" y="2322"/>
                    <a:pt x="4964" y="2239"/>
                  </a:cubicBezTo>
                  <a:cubicBezTo>
                    <a:pt x="4906" y="2227"/>
                    <a:pt x="4848" y="2222"/>
                    <a:pt x="4790" y="2222"/>
                  </a:cubicBezTo>
                  <a:cubicBezTo>
                    <a:pt x="4438" y="2222"/>
                    <a:pt x="4087" y="2430"/>
                    <a:pt x="3939" y="2751"/>
                  </a:cubicBezTo>
                  <a:cubicBezTo>
                    <a:pt x="3903" y="2263"/>
                    <a:pt x="3796" y="1733"/>
                    <a:pt x="3427" y="1411"/>
                  </a:cubicBezTo>
                  <a:cubicBezTo>
                    <a:pt x="3259" y="1263"/>
                    <a:pt x="3026" y="1184"/>
                    <a:pt x="2802" y="1184"/>
                  </a:cubicBezTo>
                  <a:cubicBezTo>
                    <a:pt x="2532" y="1184"/>
                    <a:pt x="2274" y="1298"/>
                    <a:pt x="2157" y="1541"/>
                  </a:cubicBezTo>
                  <a:cubicBezTo>
                    <a:pt x="2080" y="1120"/>
                    <a:pt x="1991" y="678"/>
                    <a:pt x="1711" y="350"/>
                  </a:cubicBezTo>
                  <a:cubicBezTo>
                    <a:pt x="1533" y="142"/>
                    <a:pt x="1250" y="1"/>
                    <a:pt x="9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24"/>
            <p:cNvSpPr/>
            <p:nvPr/>
          </p:nvSpPr>
          <p:spPr>
            <a:xfrm rot="10800000" flipH="1">
              <a:off x="8990478" y="1589557"/>
              <a:ext cx="98323" cy="146448"/>
            </a:xfrm>
            <a:custGeom>
              <a:avLst/>
              <a:gdLst/>
              <a:ahLst/>
              <a:cxnLst/>
              <a:rect l="l" t="t" r="r" b="b"/>
              <a:pathLst>
                <a:path w="5412" h="8061" extrusionOk="0">
                  <a:moveTo>
                    <a:pt x="3170" y="1"/>
                  </a:moveTo>
                  <a:cubicBezTo>
                    <a:pt x="3094" y="1"/>
                    <a:pt x="3021" y="19"/>
                    <a:pt x="2956" y="62"/>
                  </a:cubicBezTo>
                  <a:cubicBezTo>
                    <a:pt x="2748" y="212"/>
                    <a:pt x="2789" y="534"/>
                    <a:pt x="2825" y="784"/>
                  </a:cubicBezTo>
                  <a:cubicBezTo>
                    <a:pt x="2874" y="1099"/>
                    <a:pt x="2874" y="1415"/>
                    <a:pt x="2838" y="1731"/>
                  </a:cubicBezTo>
                  <a:cubicBezTo>
                    <a:pt x="2819" y="1857"/>
                    <a:pt x="2819" y="2083"/>
                    <a:pt x="2748" y="2196"/>
                  </a:cubicBezTo>
                  <a:cubicBezTo>
                    <a:pt x="2705" y="2261"/>
                    <a:pt x="2677" y="2285"/>
                    <a:pt x="2649" y="2285"/>
                  </a:cubicBezTo>
                  <a:cubicBezTo>
                    <a:pt x="2610" y="2285"/>
                    <a:pt x="2571" y="2240"/>
                    <a:pt x="2492" y="2196"/>
                  </a:cubicBezTo>
                  <a:cubicBezTo>
                    <a:pt x="2369" y="2121"/>
                    <a:pt x="2231" y="2084"/>
                    <a:pt x="2097" y="2084"/>
                  </a:cubicBezTo>
                  <a:cubicBezTo>
                    <a:pt x="1833" y="2084"/>
                    <a:pt x="1584" y="2229"/>
                    <a:pt x="1497" y="2529"/>
                  </a:cubicBezTo>
                  <a:cubicBezTo>
                    <a:pt x="1241" y="3411"/>
                    <a:pt x="1295" y="4382"/>
                    <a:pt x="1688" y="5223"/>
                  </a:cubicBezTo>
                  <a:cubicBezTo>
                    <a:pt x="1467" y="5163"/>
                    <a:pt x="1246" y="5061"/>
                    <a:pt x="1050" y="4937"/>
                  </a:cubicBezTo>
                  <a:cubicBezTo>
                    <a:pt x="949" y="4874"/>
                    <a:pt x="839" y="4845"/>
                    <a:pt x="730" y="4845"/>
                  </a:cubicBezTo>
                  <a:cubicBezTo>
                    <a:pt x="425" y="4845"/>
                    <a:pt x="134" y="5071"/>
                    <a:pt x="85" y="5401"/>
                  </a:cubicBezTo>
                  <a:cubicBezTo>
                    <a:pt x="1" y="5943"/>
                    <a:pt x="31" y="6504"/>
                    <a:pt x="215" y="7016"/>
                  </a:cubicBezTo>
                  <a:lnTo>
                    <a:pt x="812" y="8022"/>
                  </a:lnTo>
                  <a:cubicBezTo>
                    <a:pt x="997" y="8048"/>
                    <a:pt x="1174" y="8060"/>
                    <a:pt x="1344" y="8060"/>
                  </a:cubicBezTo>
                  <a:cubicBezTo>
                    <a:pt x="2531" y="8060"/>
                    <a:pt x="3394" y="7458"/>
                    <a:pt x="4243" y="6479"/>
                  </a:cubicBezTo>
                  <a:cubicBezTo>
                    <a:pt x="4857" y="5770"/>
                    <a:pt x="5227" y="4865"/>
                    <a:pt x="5310" y="3936"/>
                  </a:cubicBezTo>
                  <a:cubicBezTo>
                    <a:pt x="5412" y="2875"/>
                    <a:pt x="5096" y="1928"/>
                    <a:pt x="4518" y="1046"/>
                  </a:cubicBezTo>
                  <a:cubicBezTo>
                    <a:pt x="4262" y="659"/>
                    <a:pt x="3940" y="313"/>
                    <a:pt x="3528" y="105"/>
                  </a:cubicBezTo>
                  <a:cubicBezTo>
                    <a:pt x="3419" y="46"/>
                    <a:pt x="3291" y="1"/>
                    <a:pt x="31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24"/>
            <p:cNvSpPr/>
            <p:nvPr/>
          </p:nvSpPr>
          <p:spPr>
            <a:xfrm rot="10800000" flipH="1">
              <a:off x="8942420" y="1305997"/>
              <a:ext cx="106752" cy="246042"/>
            </a:xfrm>
            <a:custGeom>
              <a:avLst/>
              <a:gdLst/>
              <a:ahLst/>
              <a:cxnLst/>
              <a:rect l="l" t="t" r="r" b="b"/>
              <a:pathLst>
                <a:path w="5876" h="13543" extrusionOk="0">
                  <a:moveTo>
                    <a:pt x="2241" y="1"/>
                  </a:moveTo>
                  <a:cubicBezTo>
                    <a:pt x="2367" y="1455"/>
                    <a:pt x="830" y="2478"/>
                    <a:pt x="383" y="3867"/>
                  </a:cubicBezTo>
                  <a:cubicBezTo>
                    <a:pt x="1" y="5035"/>
                    <a:pt x="454" y="6328"/>
                    <a:pt x="1158" y="7334"/>
                  </a:cubicBezTo>
                  <a:cubicBezTo>
                    <a:pt x="1860" y="8347"/>
                    <a:pt x="2802" y="9169"/>
                    <a:pt x="3553" y="10141"/>
                  </a:cubicBezTo>
                  <a:cubicBezTo>
                    <a:pt x="4309" y="11112"/>
                    <a:pt x="4887" y="12327"/>
                    <a:pt x="4691" y="13543"/>
                  </a:cubicBezTo>
                  <a:lnTo>
                    <a:pt x="5876" y="11434"/>
                  </a:lnTo>
                  <a:cubicBezTo>
                    <a:pt x="5035" y="10766"/>
                    <a:pt x="4672" y="9641"/>
                    <a:pt x="4619" y="8568"/>
                  </a:cubicBezTo>
                  <a:cubicBezTo>
                    <a:pt x="4565" y="7496"/>
                    <a:pt x="4779" y="6429"/>
                    <a:pt x="4862" y="5357"/>
                  </a:cubicBezTo>
                  <a:cubicBezTo>
                    <a:pt x="4952" y="4290"/>
                    <a:pt x="4905" y="3158"/>
                    <a:pt x="4380" y="2223"/>
                  </a:cubicBezTo>
                  <a:cubicBezTo>
                    <a:pt x="3874" y="1323"/>
                    <a:pt x="3088" y="590"/>
                    <a:pt x="2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24"/>
            <p:cNvSpPr/>
            <p:nvPr/>
          </p:nvSpPr>
          <p:spPr>
            <a:xfrm rot="10800000" flipH="1">
              <a:off x="9117571" y="1446378"/>
              <a:ext cx="100466" cy="112493"/>
            </a:xfrm>
            <a:custGeom>
              <a:avLst/>
              <a:gdLst/>
              <a:ahLst/>
              <a:cxnLst/>
              <a:rect l="l" t="t" r="r" b="b"/>
              <a:pathLst>
                <a:path w="5530" h="6192" extrusionOk="0">
                  <a:moveTo>
                    <a:pt x="5261" y="0"/>
                  </a:moveTo>
                  <a:cubicBezTo>
                    <a:pt x="5131" y="311"/>
                    <a:pt x="4821" y="514"/>
                    <a:pt x="4505" y="627"/>
                  </a:cubicBezTo>
                  <a:cubicBezTo>
                    <a:pt x="4189" y="740"/>
                    <a:pt x="3856" y="787"/>
                    <a:pt x="3540" y="901"/>
                  </a:cubicBezTo>
                  <a:cubicBezTo>
                    <a:pt x="2586" y="1252"/>
                    <a:pt x="1973" y="2164"/>
                    <a:pt x="1419" y="3022"/>
                  </a:cubicBezTo>
                  <a:cubicBezTo>
                    <a:pt x="1007" y="3671"/>
                    <a:pt x="591" y="4314"/>
                    <a:pt x="174" y="4963"/>
                  </a:cubicBezTo>
                  <a:lnTo>
                    <a:pt x="1" y="6192"/>
                  </a:lnTo>
                  <a:cubicBezTo>
                    <a:pt x="1062" y="4820"/>
                    <a:pt x="3075" y="4565"/>
                    <a:pt x="4296" y="3338"/>
                  </a:cubicBezTo>
                  <a:cubicBezTo>
                    <a:pt x="5148" y="2486"/>
                    <a:pt x="5530" y="1180"/>
                    <a:pt x="5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24"/>
            <p:cNvSpPr/>
            <p:nvPr/>
          </p:nvSpPr>
          <p:spPr>
            <a:xfrm rot="10800000" flipH="1">
              <a:off x="9037045" y="1172182"/>
              <a:ext cx="101011" cy="87931"/>
            </a:xfrm>
            <a:custGeom>
              <a:avLst/>
              <a:gdLst/>
              <a:ahLst/>
              <a:cxnLst/>
              <a:rect l="l" t="t" r="r" b="b"/>
              <a:pathLst>
                <a:path w="5560" h="4840" extrusionOk="0">
                  <a:moveTo>
                    <a:pt x="3039" y="1"/>
                  </a:moveTo>
                  <a:cubicBezTo>
                    <a:pt x="2194" y="1"/>
                    <a:pt x="1359" y="464"/>
                    <a:pt x="834" y="1145"/>
                  </a:cubicBezTo>
                  <a:cubicBezTo>
                    <a:pt x="239" y="1920"/>
                    <a:pt x="0" y="2956"/>
                    <a:pt x="203" y="3916"/>
                  </a:cubicBezTo>
                  <a:lnTo>
                    <a:pt x="430" y="4648"/>
                  </a:lnTo>
                  <a:lnTo>
                    <a:pt x="430" y="4648"/>
                  </a:lnTo>
                  <a:cubicBezTo>
                    <a:pt x="352" y="4155"/>
                    <a:pt x="749" y="3506"/>
                    <a:pt x="1174" y="3261"/>
                  </a:cubicBezTo>
                  <a:cubicBezTo>
                    <a:pt x="1656" y="2980"/>
                    <a:pt x="2235" y="2956"/>
                    <a:pt x="2794" y="2939"/>
                  </a:cubicBezTo>
                  <a:cubicBezTo>
                    <a:pt x="3349" y="2915"/>
                    <a:pt x="3932" y="2890"/>
                    <a:pt x="4408" y="2604"/>
                  </a:cubicBezTo>
                  <a:cubicBezTo>
                    <a:pt x="5219" y="2117"/>
                    <a:pt x="5458" y="1062"/>
                    <a:pt x="5559" y="121"/>
                  </a:cubicBezTo>
                  <a:lnTo>
                    <a:pt x="5559" y="121"/>
                  </a:lnTo>
                  <a:cubicBezTo>
                    <a:pt x="5363" y="284"/>
                    <a:pt x="5107" y="346"/>
                    <a:pt x="4847" y="346"/>
                  </a:cubicBezTo>
                  <a:cubicBezTo>
                    <a:pt x="4728" y="346"/>
                    <a:pt x="4608" y="333"/>
                    <a:pt x="4493" y="311"/>
                  </a:cubicBezTo>
                  <a:cubicBezTo>
                    <a:pt x="4130" y="239"/>
                    <a:pt x="3778" y="91"/>
                    <a:pt x="3408" y="31"/>
                  </a:cubicBezTo>
                  <a:cubicBezTo>
                    <a:pt x="3285" y="10"/>
                    <a:pt x="3162" y="1"/>
                    <a:pt x="3039" y="1"/>
                  </a:cubicBezTo>
                  <a:close/>
                  <a:moveTo>
                    <a:pt x="430" y="4648"/>
                  </a:moveTo>
                  <a:lnTo>
                    <a:pt x="430" y="4648"/>
                  </a:lnTo>
                  <a:cubicBezTo>
                    <a:pt x="441" y="4715"/>
                    <a:pt x="460" y="4779"/>
                    <a:pt x="489" y="4839"/>
                  </a:cubicBezTo>
                  <a:lnTo>
                    <a:pt x="430" y="46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24"/>
            <p:cNvSpPr/>
            <p:nvPr/>
          </p:nvSpPr>
          <p:spPr>
            <a:xfrm rot="10800000" flipH="1">
              <a:off x="7407394" y="175790"/>
              <a:ext cx="777496" cy="258596"/>
            </a:xfrm>
            <a:custGeom>
              <a:avLst/>
              <a:gdLst/>
              <a:ahLst/>
              <a:cxnLst/>
              <a:rect l="l" t="t" r="r" b="b"/>
              <a:pathLst>
                <a:path w="42796" h="14234" extrusionOk="0">
                  <a:moveTo>
                    <a:pt x="7139" y="0"/>
                  </a:moveTo>
                  <a:cubicBezTo>
                    <a:pt x="6998" y="0"/>
                    <a:pt x="6861" y="6"/>
                    <a:pt x="6727" y="18"/>
                  </a:cubicBezTo>
                  <a:cubicBezTo>
                    <a:pt x="1436" y="501"/>
                    <a:pt x="1" y="6953"/>
                    <a:pt x="2962" y="10706"/>
                  </a:cubicBezTo>
                  <a:cubicBezTo>
                    <a:pt x="4989" y="13285"/>
                    <a:pt x="7846" y="14234"/>
                    <a:pt x="10831" y="14234"/>
                  </a:cubicBezTo>
                  <a:cubicBezTo>
                    <a:pt x="13555" y="14234"/>
                    <a:pt x="16386" y="13443"/>
                    <a:pt x="18792" y="12380"/>
                  </a:cubicBezTo>
                  <a:cubicBezTo>
                    <a:pt x="22496" y="10748"/>
                    <a:pt x="25982" y="8663"/>
                    <a:pt x="29515" y="6708"/>
                  </a:cubicBezTo>
                  <a:cubicBezTo>
                    <a:pt x="31345" y="5695"/>
                    <a:pt x="33047" y="4848"/>
                    <a:pt x="35015" y="4848"/>
                  </a:cubicBezTo>
                  <a:cubicBezTo>
                    <a:pt x="35590" y="4848"/>
                    <a:pt x="36188" y="4921"/>
                    <a:pt x="36819" y="5083"/>
                  </a:cubicBezTo>
                  <a:cubicBezTo>
                    <a:pt x="38922" y="5624"/>
                    <a:pt x="40894" y="6971"/>
                    <a:pt x="42676" y="8181"/>
                  </a:cubicBezTo>
                  <a:cubicBezTo>
                    <a:pt x="42688" y="8189"/>
                    <a:pt x="42699" y="8192"/>
                    <a:pt x="42710" y="8192"/>
                  </a:cubicBezTo>
                  <a:cubicBezTo>
                    <a:pt x="42763" y="8192"/>
                    <a:pt x="42795" y="8107"/>
                    <a:pt x="42741" y="8067"/>
                  </a:cubicBezTo>
                  <a:cubicBezTo>
                    <a:pt x="40295" y="6223"/>
                    <a:pt x="37672" y="4416"/>
                    <a:pt x="34631" y="4416"/>
                  </a:cubicBezTo>
                  <a:cubicBezTo>
                    <a:pt x="34087" y="4416"/>
                    <a:pt x="33530" y="4474"/>
                    <a:pt x="32958" y="4599"/>
                  </a:cubicBezTo>
                  <a:cubicBezTo>
                    <a:pt x="28746" y="5517"/>
                    <a:pt x="24618" y="8187"/>
                    <a:pt x="20775" y="10051"/>
                  </a:cubicBezTo>
                  <a:cubicBezTo>
                    <a:pt x="17854" y="11469"/>
                    <a:pt x="14318" y="12975"/>
                    <a:pt x="10919" y="12975"/>
                  </a:cubicBezTo>
                  <a:cubicBezTo>
                    <a:pt x="9105" y="12975"/>
                    <a:pt x="7330" y="12546"/>
                    <a:pt x="5709" y="11445"/>
                  </a:cubicBezTo>
                  <a:cubicBezTo>
                    <a:pt x="2949" y="9568"/>
                    <a:pt x="1483" y="5517"/>
                    <a:pt x="3957" y="2770"/>
                  </a:cubicBezTo>
                  <a:cubicBezTo>
                    <a:pt x="4841" y="1787"/>
                    <a:pt x="6055" y="1345"/>
                    <a:pt x="7308" y="1345"/>
                  </a:cubicBezTo>
                  <a:cubicBezTo>
                    <a:pt x="7793" y="1345"/>
                    <a:pt x="8284" y="1411"/>
                    <a:pt x="8764" y="1538"/>
                  </a:cubicBezTo>
                  <a:cubicBezTo>
                    <a:pt x="10391" y="1967"/>
                    <a:pt x="14085" y="4142"/>
                    <a:pt x="11945" y="6590"/>
                  </a:cubicBezTo>
                  <a:cubicBezTo>
                    <a:pt x="11522" y="7078"/>
                    <a:pt x="11947" y="7731"/>
                    <a:pt x="12434" y="7731"/>
                  </a:cubicBezTo>
                  <a:cubicBezTo>
                    <a:pt x="12582" y="7731"/>
                    <a:pt x="12737" y="7670"/>
                    <a:pt x="12875" y="7525"/>
                  </a:cubicBezTo>
                  <a:cubicBezTo>
                    <a:pt x="16292" y="3895"/>
                    <a:pt x="10752" y="0"/>
                    <a:pt x="71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24"/>
            <p:cNvSpPr/>
            <p:nvPr/>
          </p:nvSpPr>
          <p:spPr>
            <a:xfrm rot="10800000" flipH="1">
              <a:off x="7850777" y="74749"/>
              <a:ext cx="326942" cy="250057"/>
            </a:xfrm>
            <a:custGeom>
              <a:avLst/>
              <a:gdLst/>
              <a:ahLst/>
              <a:cxnLst/>
              <a:rect l="l" t="t" r="r" b="b"/>
              <a:pathLst>
                <a:path w="17996" h="13764" extrusionOk="0">
                  <a:moveTo>
                    <a:pt x="10765" y="0"/>
                  </a:moveTo>
                  <a:cubicBezTo>
                    <a:pt x="9616" y="0"/>
                    <a:pt x="8432" y="252"/>
                    <a:pt x="7197" y="839"/>
                  </a:cubicBezTo>
                  <a:cubicBezTo>
                    <a:pt x="4260" y="2233"/>
                    <a:pt x="1" y="5557"/>
                    <a:pt x="179" y="9251"/>
                  </a:cubicBezTo>
                  <a:cubicBezTo>
                    <a:pt x="300" y="11728"/>
                    <a:pt x="2651" y="13764"/>
                    <a:pt x="5058" y="13764"/>
                  </a:cubicBezTo>
                  <a:cubicBezTo>
                    <a:pt x="5616" y="13764"/>
                    <a:pt x="6177" y="13654"/>
                    <a:pt x="6714" y="13416"/>
                  </a:cubicBezTo>
                  <a:cubicBezTo>
                    <a:pt x="9122" y="12343"/>
                    <a:pt x="9735" y="7999"/>
                    <a:pt x="6757" y="7345"/>
                  </a:cubicBezTo>
                  <a:cubicBezTo>
                    <a:pt x="6721" y="7337"/>
                    <a:pt x="6687" y="7333"/>
                    <a:pt x="6655" y="7333"/>
                  </a:cubicBezTo>
                  <a:cubicBezTo>
                    <a:pt x="6310" y="7333"/>
                    <a:pt x="6141" y="7745"/>
                    <a:pt x="6369" y="8024"/>
                  </a:cubicBezTo>
                  <a:cubicBezTo>
                    <a:pt x="8186" y="10209"/>
                    <a:pt x="6945" y="12543"/>
                    <a:pt x="4894" y="12543"/>
                  </a:cubicBezTo>
                  <a:cubicBezTo>
                    <a:pt x="4356" y="12543"/>
                    <a:pt x="3761" y="12382"/>
                    <a:pt x="3152" y="12016"/>
                  </a:cubicBezTo>
                  <a:cubicBezTo>
                    <a:pt x="1882" y="11252"/>
                    <a:pt x="1222" y="9555"/>
                    <a:pt x="1531" y="8131"/>
                  </a:cubicBezTo>
                  <a:cubicBezTo>
                    <a:pt x="1954" y="6195"/>
                    <a:pt x="3658" y="4413"/>
                    <a:pt x="5094" y="3179"/>
                  </a:cubicBezTo>
                  <a:cubicBezTo>
                    <a:pt x="7071" y="1482"/>
                    <a:pt x="9025" y="813"/>
                    <a:pt x="11015" y="813"/>
                  </a:cubicBezTo>
                  <a:cubicBezTo>
                    <a:pt x="13235" y="813"/>
                    <a:pt x="15500" y="1645"/>
                    <a:pt x="17891" y="2811"/>
                  </a:cubicBezTo>
                  <a:cubicBezTo>
                    <a:pt x="17900" y="2815"/>
                    <a:pt x="17909" y="2817"/>
                    <a:pt x="17917" y="2817"/>
                  </a:cubicBezTo>
                  <a:cubicBezTo>
                    <a:pt x="17968" y="2817"/>
                    <a:pt x="17996" y="2746"/>
                    <a:pt x="17945" y="2715"/>
                  </a:cubicBezTo>
                  <a:cubicBezTo>
                    <a:pt x="15616" y="1199"/>
                    <a:pt x="13275" y="0"/>
                    <a:pt x="107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24"/>
            <p:cNvSpPr/>
            <p:nvPr/>
          </p:nvSpPr>
          <p:spPr>
            <a:xfrm rot="10800000" flipH="1">
              <a:off x="7918748" y="100225"/>
              <a:ext cx="92127" cy="100702"/>
            </a:xfrm>
            <a:custGeom>
              <a:avLst/>
              <a:gdLst/>
              <a:ahLst/>
              <a:cxnLst/>
              <a:rect l="l" t="t" r="r" b="b"/>
              <a:pathLst>
                <a:path w="5071" h="5543" extrusionOk="0">
                  <a:moveTo>
                    <a:pt x="1663" y="1"/>
                  </a:moveTo>
                  <a:cubicBezTo>
                    <a:pt x="1400" y="1"/>
                    <a:pt x="1138" y="31"/>
                    <a:pt x="882" y="92"/>
                  </a:cubicBezTo>
                  <a:cubicBezTo>
                    <a:pt x="649" y="151"/>
                    <a:pt x="412" y="235"/>
                    <a:pt x="269" y="425"/>
                  </a:cubicBezTo>
                  <a:cubicBezTo>
                    <a:pt x="0" y="758"/>
                    <a:pt x="162" y="1283"/>
                    <a:pt x="489" y="1563"/>
                  </a:cubicBezTo>
                  <a:cubicBezTo>
                    <a:pt x="811" y="1838"/>
                    <a:pt x="1251" y="1926"/>
                    <a:pt x="1675" y="2009"/>
                  </a:cubicBezTo>
                  <a:cubicBezTo>
                    <a:pt x="1228" y="2218"/>
                    <a:pt x="1216" y="2910"/>
                    <a:pt x="1543" y="3273"/>
                  </a:cubicBezTo>
                  <a:cubicBezTo>
                    <a:pt x="1865" y="3642"/>
                    <a:pt x="2395" y="3755"/>
                    <a:pt x="2884" y="3785"/>
                  </a:cubicBezTo>
                  <a:cubicBezTo>
                    <a:pt x="2515" y="3964"/>
                    <a:pt x="2288" y="4404"/>
                    <a:pt x="2372" y="4810"/>
                  </a:cubicBezTo>
                  <a:cubicBezTo>
                    <a:pt x="2455" y="5215"/>
                    <a:pt x="2843" y="5531"/>
                    <a:pt x="3253" y="5542"/>
                  </a:cubicBezTo>
                  <a:lnTo>
                    <a:pt x="4897" y="3953"/>
                  </a:lnTo>
                  <a:cubicBezTo>
                    <a:pt x="5070" y="2152"/>
                    <a:pt x="4671" y="1415"/>
                    <a:pt x="3849" y="758"/>
                  </a:cubicBezTo>
                  <a:cubicBezTo>
                    <a:pt x="3238" y="268"/>
                    <a:pt x="2448" y="1"/>
                    <a:pt x="16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24"/>
            <p:cNvSpPr/>
            <p:nvPr/>
          </p:nvSpPr>
          <p:spPr>
            <a:xfrm rot="10800000" flipH="1">
              <a:off x="7512611" y="267038"/>
              <a:ext cx="150481" cy="96142"/>
            </a:xfrm>
            <a:custGeom>
              <a:avLst/>
              <a:gdLst/>
              <a:ahLst/>
              <a:cxnLst/>
              <a:rect l="l" t="t" r="r" b="b"/>
              <a:pathLst>
                <a:path w="8283" h="5292" extrusionOk="0">
                  <a:moveTo>
                    <a:pt x="6011" y="0"/>
                  </a:moveTo>
                  <a:cubicBezTo>
                    <a:pt x="5825" y="0"/>
                    <a:pt x="5638" y="15"/>
                    <a:pt x="5451" y="44"/>
                  </a:cubicBezTo>
                  <a:cubicBezTo>
                    <a:pt x="5005" y="108"/>
                    <a:pt x="4749" y="627"/>
                    <a:pt x="4986" y="1009"/>
                  </a:cubicBezTo>
                  <a:cubicBezTo>
                    <a:pt x="5112" y="1211"/>
                    <a:pt x="5214" y="1425"/>
                    <a:pt x="5279" y="1645"/>
                  </a:cubicBezTo>
                  <a:cubicBezTo>
                    <a:pt x="4774" y="1415"/>
                    <a:pt x="4223" y="1300"/>
                    <a:pt x="3674" y="1300"/>
                  </a:cubicBezTo>
                  <a:cubicBezTo>
                    <a:pt x="3304" y="1300"/>
                    <a:pt x="2935" y="1352"/>
                    <a:pt x="2580" y="1455"/>
                  </a:cubicBezTo>
                  <a:cubicBezTo>
                    <a:pt x="2127" y="1587"/>
                    <a:pt x="2027" y="2087"/>
                    <a:pt x="2247" y="2456"/>
                  </a:cubicBezTo>
                  <a:cubicBezTo>
                    <a:pt x="2324" y="2593"/>
                    <a:pt x="2407" y="2605"/>
                    <a:pt x="2247" y="2706"/>
                  </a:cubicBezTo>
                  <a:cubicBezTo>
                    <a:pt x="2139" y="2778"/>
                    <a:pt x="1906" y="2784"/>
                    <a:pt x="1782" y="2796"/>
                  </a:cubicBezTo>
                  <a:cubicBezTo>
                    <a:pt x="1640" y="2815"/>
                    <a:pt x="1499" y="2824"/>
                    <a:pt x="1357" y="2824"/>
                  </a:cubicBezTo>
                  <a:cubicBezTo>
                    <a:pt x="1184" y="2824"/>
                    <a:pt x="1011" y="2810"/>
                    <a:pt x="840" y="2784"/>
                  </a:cubicBezTo>
                  <a:cubicBezTo>
                    <a:pt x="738" y="2769"/>
                    <a:pt x="626" y="2754"/>
                    <a:pt x="519" y="2754"/>
                  </a:cubicBezTo>
                  <a:cubicBezTo>
                    <a:pt x="356" y="2754"/>
                    <a:pt x="203" y="2789"/>
                    <a:pt x="113" y="2915"/>
                  </a:cubicBezTo>
                  <a:cubicBezTo>
                    <a:pt x="0" y="3082"/>
                    <a:pt x="61" y="3314"/>
                    <a:pt x="155" y="3493"/>
                  </a:cubicBezTo>
                  <a:cubicBezTo>
                    <a:pt x="364" y="3897"/>
                    <a:pt x="710" y="4226"/>
                    <a:pt x="1097" y="4476"/>
                  </a:cubicBezTo>
                  <a:cubicBezTo>
                    <a:pt x="1872" y="4990"/>
                    <a:pt x="2699" y="5291"/>
                    <a:pt x="3608" y="5291"/>
                  </a:cubicBezTo>
                  <a:cubicBezTo>
                    <a:pt x="3732" y="5291"/>
                    <a:pt x="3858" y="5286"/>
                    <a:pt x="3985" y="5274"/>
                  </a:cubicBezTo>
                  <a:cubicBezTo>
                    <a:pt x="4915" y="5184"/>
                    <a:pt x="5821" y="4821"/>
                    <a:pt x="6531" y="4208"/>
                  </a:cubicBezTo>
                  <a:cubicBezTo>
                    <a:pt x="7656" y="3231"/>
                    <a:pt x="8282" y="2247"/>
                    <a:pt x="8073" y="776"/>
                  </a:cubicBezTo>
                  <a:lnTo>
                    <a:pt x="7067" y="174"/>
                  </a:lnTo>
                  <a:cubicBezTo>
                    <a:pt x="6728" y="56"/>
                    <a:pt x="6372" y="0"/>
                    <a:pt x="60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24"/>
            <p:cNvSpPr/>
            <p:nvPr/>
          </p:nvSpPr>
          <p:spPr>
            <a:xfrm rot="10800000" flipH="1">
              <a:off x="7697610" y="305230"/>
              <a:ext cx="245915" cy="102319"/>
            </a:xfrm>
            <a:custGeom>
              <a:avLst/>
              <a:gdLst/>
              <a:ahLst/>
              <a:cxnLst/>
              <a:rect l="l" t="t" r="r" b="b"/>
              <a:pathLst>
                <a:path w="13536" h="5632" extrusionOk="0">
                  <a:moveTo>
                    <a:pt x="4750" y="0"/>
                  </a:moveTo>
                  <a:cubicBezTo>
                    <a:pt x="4450" y="0"/>
                    <a:pt x="4152" y="43"/>
                    <a:pt x="3861" y="138"/>
                  </a:cubicBezTo>
                  <a:cubicBezTo>
                    <a:pt x="2524" y="568"/>
                    <a:pt x="1524" y="2009"/>
                    <a:pt x="159" y="2009"/>
                  </a:cubicBezTo>
                  <a:cubicBezTo>
                    <a:pt x="107" y="2009"/>
                    <a:pt x="54" y="2007"/>
                    <a:pt x="0" y="2003"/>
                  </a:cubicBezTo>
                  <a:lnTo>
                    <a:pt x="0" y="2003"/>
                  </a:lnTo>
                  <a:cubicBezTo>
                    <a:pt x="584" y="2849"/>
                    <a:pt x="1317" y="3636"/>
                    <a:pt x="2217" y="4136"/>
                  </a:cubicBezTo>
                  <a:cubicBezTo>
                    <a:pt x="2925" y="4533"/>
                    <a:pt x="3748" y="4657"/>
                    <a:pt x="4571" y="4657"/>
                  </a:cubicBezTo>
                  <a:cubicBezTo>
                    <a:pt x="4834" y="4657"/>
                    <a:pt x="5097" y="4644"/>
                    <a:pt x="5357" y="4624"/>
                  </a:cubicBezTo>
                  <a:cubicBezTo>
                    <a:pt x="6302" y="4545"/>
                    <a:pt x="7249" y="4372"/>
                    <a:pt x="8199" y="4372"/>
                  </a:cubicBezTo>
                  <a:cubicBezTo>
                    <a:pt x="8320" y="4372"/>
                    <a:pt x="8440" y="4374"/>
                    <a:pt x="8561" y="4380"/>
                  </a:cubicBezTo>
                  <a:cubicBezTo>
                    <a:pt x="9639" y="4433"/>
                    <a:pt x="10760" y="4791"/>
                    <a:pt x="11426" y="5632"/>
                  </a:cubicBezTo>
                  <a:lnTo>
                    <a:pt x="13535" y="4452"/>
                  </a:lnTo>
                  <a:lnTo>
                    <a:pt x="13535" y="4452"/>
                  </a:lnTo>
                  <a:cubicBezTo>
                    <a:pt x="13374" y="4478"/>
                    <a:pt x="13213" y="4490"/>
                    <a:pt x="13052" y="4490"/>
                  </a:cubicBezTo>
                  <a:cubicBezTo>
                    <a:pt x="12002" y="4490"/>
                    <a:pt x="10976" y="3965"/>
                    <a:pt x="10134" y="3314"/>
                  </a:cubicBezTo>
                  <a:cubicBezTo>
                    <a:pt x="9163" y="2557"/>
                    <a:pt x="8341" y="1621"/>
                    <a:pt x="7328" y="919"/>
                  </a:cubicBezTo>
                  <a:cubicBezTo>
                    <a:pt x="6572" y="391"/>
                    <a:pt x="5654" y="0"/>
                    <a:pt x="47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24"/>
            <p:cNvSpPr/>
            <p:nvPr/>
          </p:nvSpPr>
          <p:spPr>
            <a:xfrm rot="10800000" flipH="1">
              <a:off x="7690670" y="139688"/>
              <a:ext cx="112475" cy="97142"/>
            </a:xfrm>
            <a:custGeom>
              <a:avLst/>
              <a:gdLst/>
              <a:ahLst/>
              <a:cxnLst/>
              <a:rect l="l" t="t" r="r" b="b"/>
              <a:pathLst>
                <a:path w="6191" h="5347" extrusionOk="0">
                  <a:moveTo>
                    <a:pt x="6190" y="0"/>
                  </a:moveTo>
                  <a:lnTo>
                    <a:pt x="4964" y="179"/>
                  </a:lnTo>
                  <a:cubicBezTo>
                    <a:pt x="4314" y="589"/>
                    <a:pt x="3671" y="1007"/>
                    <a:pt x="3022" y="1424"/>
                  </a:cubicBezTo>
                  <a:cubicBezTo>
                    <a:pt x="2164" y="1972"/>
                    <a:pt x="1252" y="2586"/>
                    <a:pt x="900" y="3545"/>
                  </a:cubicBezTo>
                  <a:cubicBezTo>
                    <a:pt x="787" y="3855"/>
                    <a:pt x="740" y="4194"/>
                    <a:pt x="627" y="4510"/>
                  </a:cubicBezTo>
                  <a:cubicBezTo>
                    <a:pt x="512" y="4826"/>
                    <a:pt x="311" y="5136"/>
                    <a:pt x="1" y="5261"/>
                  </a:cubicBezTo>
                  <a:cubicBezTo>
                    <a:pt x="253" y="5318"/>
                    <a:pt x="512" y="5346"/>
                    <a:pt x="770" y="5346"/>
                  </a:cubicBezTo>
                  <a:cubicBezTo>
                    <a:pt x="1719" y="5346"/>
                    <a:pt x="2668" y="4970"/>
                    <a:pt x="3336" y="4296"/>
                  </a:cubicBezTo>
                  <a:cubicBezTo>
                    <a:pt x="4565" y="3075"/>
                    <a:pt x="4821" y="1061"/>
                    <a:pt x="6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24"/>
            <p:cNvSpPr/>
            <p:nvPr/>
          </p:nvSpPr>
          <p:spPr>
            <a:xfrm rot="10800000" flipH="1">
              <a:off x="7987046" y="216382"/>
              <a:ext cx="90274" cy="98595"/>
            </a:xfrm>
            <a:custGeom>
              <a:avLst/>
              <a:gdLst/>
              <a:ahLst/>
              <a:cxnLst/>
              <a:rect l="l" t="t" r="r" b="b"/>
              <a:pathLst>
                <a:path w="4969" h="5427" extrusionOk="0">
                  <a:moveTo>
                    <a:pt x="4790" y="302"/>
                  </a:moveTo>
                  <a:lnTo>
                    <a:pt x="4969" y="358"/>
                  </a:lnTo>
                  <a:cubicBezTo>
                    <a:pt x="4913" y="331"/>
                    <a:pt x="4853" y="313"/>
                    <a:pt x="4790" y="302"/>
                  </a:cubicBezTo>
                  <a:close/>
                  <a:moveTo>
                    <a:pt x="3365" y="1"/>
                  </a:moveTo>
                  <a:cubicBezTo>
                    <a:pt x="2618" y="1"/>
                    <a:pt x="1869" y="249"/>
                    <a:pt x="1276" y="708"/>
                  </a:cubicBezTo>
                  <a:cubicBezTo>
                    <a:pt x="501" y="1310"/>
                    <a:pt x="0" y="2311"/>
                    <a:pt x="162" y="3282"/>
                  </a:cubicBezTo>
                  <a:cubicBezTo>
                    <a:pt x="222" y="3652"/>
                    <a:pt x="371" y="3997"/>
                    <a:pt x="442" y="4367"/>
                  </a:cubicBezTo>
                  <a:cubicBezTo>
                    <a:pt x="514" y="4730"/>
                    <a:pt x="489" y="5141"/>
                    <a:pt x="250" y="5427"/>
                  </a:cubicBezTo>
                  <a:cubicBezTo>
                    <a:pt x="1193" y="5332"/>
                    <a:pt x="2247" y="5094"/>
                    <a:pt x="2736" y="4277"/>
                  </a:cubicBezTo>
                  <a:cubicBezTo>
                    <a:pt x="3022" y="3801"/>
                    <a:pt x="3052" y="3223"/>
                    <a:pt x="3069" y="2663"/>
                  </a:cubicBezTo>
                  <a:cubicBezTo>
                    <a:pt x="3087" y="2109"/>
                    <a:pt x="3110" y="1525"/>
                    <a:pt x="3390" y="1043"/>
                  </a:cubicBezTo>
                  <a:cubicBezTo>
                    <a:pt x="3617" y="657"/>
                    <a:pt x="4181" y="291"/>
                    <a:pt x="4654" y="291"/>
                  </a:cubicBezTo>
                  <a:cubicBezTo>
                    <a:pt x="4700" y="291"/>
                    <a:pt x="4746" y="295"/>
                    <a:pt x="4790" y="302"/>
                  </a:cubicBezTo>
                  <a:lnTo>
                    <a:pt x="4790" y="302"/>
                  </a:lnTo>
                  <a:lnTo>
                    <a:pt x="4047" y="72"/>
                  </a:lnTo>
                  <a:cubicBezTo>
                    <a:pt x="3823" y="24"/>
                    <a:pt x="3594" y="1"/>
                    <a:pt x="3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24"/>
            <p:cNvSpPr/>
            <p:nvPr/>
          </p:nvSpPr>
          <p:spPr>
            <a:xfrm rot="10800000" flipH="1">
              <a:off x="8032942" y="139723"/>
              <a:ext cx="777369" cy="25854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24"/>
            <p:cNvSpPr/>
            <p:nvPr/>
          </p:nvSpPr>
          <p:spPr>
            <a:xfrm rot="10800000" flipH="1">
              <a:off x="8040046" y="249284"/>
              <a:ext cx="326924" cy="250021"/>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24"/>
            <p:cNvSpPr/>
            <p:nvPr/>
          </p:nvSpPr>
          <p:spPr>
            <a:xfrm rot="10800000" flipH="1">
              <a:off x="8207003" y="373184"/>
              <a:ext cx="92037" cy="100612"/>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24"/>
            <p:cNvSpPr/>
            <p:nvPr/>
          </p:nvSpPr>
          <p:spPr>
            <a:xfrm rot="10800000" flipH="1">
              <a:off x="8554816" y="210876"/>
              <a:ext cx="150445" cy="96124"/>
            </a:xfrm>
            <a:custGeom>
              <a:avLst/>
              <a:gdLst/>
              <a:ahLst/>
              <a:cxnLst/>
              <a:rect l="l" t="t" r="r" b="b"/>
              <a:pathLst>
                <a:path w="8281" h="5291" extrusionOk="0">
                  <a:moveTo>
                    <a:pt x="4677" y="1"/>
                  </a:moveTo>
                  <a:cubicBezTo>
                    <a:pt x="4550" y="1"/>
                    <a:pt x="4421" y="7"/>
                    <a:pt x="4290" y="19"/>
                  </a:cubicBezTo>
                  <a:cubicBezTo>
                    <a:pt x="3361" y="103"/>
                    <a:pt x="2454" y="472"/>
                    <a:pt x="1752" y="1086"/>
                  </a:cubicBezTo>
                  <a:cubicBezTo>
                    <a:pt x="625" y="2056"/>
                    <a:pt x="0" y="3046"/>
                    <a:pt x="208" y="4517"/>
                  </a:cubicBezTo>
                  <a:lnTo>
                    <a:pt x="1209" y="5113"/>
                  </a:lnTo>
                  <a:cubicBezTo>
                    <a:pt x="1550" y="5236"/>
                    <a:pt x="1911" y="5290"/>
                    <a:pt x="2275" y="5290"/>
                  </a:cubicBezTo>
                  <a:cubicBezTo>
                    <a:pt x="2458" y="5290"/>
                    <a:pt x="2642" y="5277"/>
                    <a:pt x="2824" y="5251"/>
                  </a:cubicBezTo>
                  <a:cubicBezTo>
                    <a:pt x="3276" y="5179"/>
                    <a:pt x="3526" y="4666"/>
                    <a:pt x="3289" y="4280"/>
                  </a:cubicBezTo>
                  <a:cubicBezTo>
                    <a:pt x="3163" y="4083"/>
                    <a:pt x="3068" y="3862"/>
                    <a:pt x="3003" y="3648"/>
                  </a:cubicBezTo>
                  <a:lnTo>
                    <a:pt x="3003" y="3648"/>
                  </a:lnTo>
                  <a:cubicBezTo>
                    <a:pt x="3507" y="3879"/>
                    <a:pt x="4053" y="3991"/>
                    <a:pt x="4598" y="3991"/>
                  </a:cubicBezTo>
                  <a:cubicBezTo>
                    <a:pt x="4969" y="3991"/>
                    <a:pt x="5339" y="3939"/>
                    <a:pt x="5696" y="3838"/>
                  </a:cubicBezTo>
                  <a:cubicBezTo>
                    <a:pt x="6155" y="3708"/>
                    <a:pt x="6256" y="3200"/>
                    <a:pt x="6034" y="2837"/>
                  </a:cubicBezTo>
                  <a:cubicBezTo>
                    <a:pt x="5952" y="2700"/>
                    <a:pt x="5874" y="2683"/>
                    <a:pt x="6029" y="2581"/>
                  </a:cubicBezTo>
                  <a:cubicBezTo>
                    <a:pt x="6142" y="2515"/>
                    <a:pt x="6369" y="2510"/>
                    <a:pt x="6499" y="2493"/>
                  </a:cubicBezTo>
                  <a:cubicBezTo>
                    <a:pt x="6644" y="2476"/>
                    <a:pt x="6790" y="2467"/>
                    <a:pt x="6937" y="2467"/>
                  </a:cubicBezTo>
                  <a:cubicBezTo>
                    <a:pt x="7106" y="2467"/>
                    <a:pt x="7276" y="2479"/>
                    <a:pt x="7441" y="2504"/>
                  </a:cubicBezTo>
                  <a:cubicBezTo>
                    <a:pt x="7544" y="2521"/>
                    <a:pt x="7657" y="2537"/>
                    <a:pt x="7765" y="2537"/>
                  </a:cubicBezTo>
                  <a:cubicBezTo>
                    <a:pt x="7925" y="2537"/>
                    <a:pt x="8073" y="2501"/>
                    <a:pt x="8162" y="2372"/>
                  </a:cubicBezTo>
                  <a:cubicBezTo>
                    <a:pt x="8281" y="2212"/>
                    <a:pt x="8215" y="1979"/>
                    <a:pt x="8126" y="1801"/>
                  </a:cubicBezTo>
                  <a:cubicBezTo>
                    <a:pt x="7912" y="1396"/>
                    <a:pt x="7566" y="1068"/>
                    <a:pt x="7185" y="818"/>
                  </a:cubicBezTo>
                  <a:cubicBezTo>
                    <a:pt x="6407" y="306"/>
                    <a:pt x="5582" y="1"/>
                    <a:pt x="46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24"/>
            <p:cNvSpPr/>
            <p:nvPr/>
          </p:nvSpPr>
          <p:spPr>
            <a:xfrm rot="10800000" flipH="1">
              <a:off x="8274338" y="166507"/>
              <a:ext cx="245915" cy="102356"/>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24"/>
            <p:cNvSpPr/>
            <p:nvPr/>
          </p:nvSpPr>
          <p:spPr>
            <a:xfrm rot="10800000" flipH="1">
              <a:off x="8414731" y="337281"/>
              <a:ext cx="112366" cy="97033"/>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24"/>
            <p:cNvSpPr/>
            <p:nvPr/>
          </p:nvSpPr>
          <p:spPr>
            <a:xfrm rot="10800000" flipH="1">
              <a:off x="8140449" y="259080"/>
              <a:ext cx="90383" cy="98668"/>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24"/>
            <p:cNvSpPr/>
            <p:nvPr/>
          </p:nvSpPr>
          <p:spPr>
            <a:xfrm rot="10800000" flipH="1">
              <a:off x="9032503" y="252935"/>
              <a:ext cx="168304" cy="68146"/>
            </a:xfrm>
            <a:custGeom>
              <a:avLst/>
              <a:gdLst/>
              <a:ahLst/>
              <a:cxnLst/>
              <a:rect l="l" t="t" r="r" b="b"/>
              <a:pathLst>
                <a:path w="9264" h="3751" extrusionOk="0">
                  <a:moveTo>
                    <a:pt x="4471" y="1"/>
                  </a:moveTo>
                  <a:cubicBezTo>
                    <a:pt x="4450" y="1"/>
                    <a:pt x="4429" y="1"/>
                    <a:pt x="4408" y="2"/>
                  </a:cubicBezTo>
                  <a:cubicBezTo>
                    <a:pt x="2640" y="62"/>
                    <a:pt x="0" y="1349"/>
                    <a:pt x="0" y="1349"/>
                  </a:cubicBezTo>
                  <a:cubicBezTo>
                    <a:pt x="0" y="1349"/>
                    <a:pt x="2276" y="3208"/>
                    <a:pt x="3986" y="3672"/>
                  </a:cubicBezTo>
                  <a:cubicBezTo>
                    <a:pt x="4189" y="3727"/>
                    <a:pt x="4417" y="3750"/>
                    <a:pt x="4662" y="3750"/>
                  </a:cubicBezTo>
                  <a:cubicBezTo>
                    <a:pt x="6490" y="3750"/>
                    <a:pt x="9264" y="2421"/>
                    <a:pt x="9264" y="2421"/>
                  </a:cubicBezTo>
                  <a:cubicBezTo>
                    <a:pt x="9264" y="2421"/>
                    <a:pt x="6250" y="1"/>
                    <a:pt x="4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24"/>
            <p:cNvSpPr/>
            <p:nvPr/>
          </p:nvSpPr>
          <p:spPr>
            <a:xfrm rot="10800000" flipH="1">
              <a:off x="8915929" y="76103"/>
              <a:ext cx="76213" cy="168213"/>
            </a:xfrm>
            <a:custGeom>
              <a:avLst/>
              <a:gdLst/>
              <a:ahLst/>
              <a:cxnLst/>
              <a:rect l="l" t="t" r="r" b="b"/>
              <a:pathLst>
                <a:path w="4195" h="9259" extrusionOk="0">
                  <a:moveTo>
                    <a:pt x="2789" y="1"/>
                  </a:moveTo>
                  <a:cubicBezTo>
                    <a:pt x="2789" y="1"/>
                    <a:pt x="930" y="2277"/>
                    <a:pt x="465" y="3987"/>
                  </a:cubicBezTo>
                  <a:cubicBezTo>
                    <a:pt x="0" y="5691"/>
                    <a:pt x="1709" y="9259"/>
                    <a:pt x="1709" y="9259"/>
                  </a:cubicBezTo>
                  <a:cubicBezTo>
                    <a:pt x="1709" y="9259"/>
                    <a:pt x="4194" y="6179"/>
                    <a:pt x="4134" y="4410"/>
                  </a:cubicBezTo>
                  <a:cubicBezTo>
                    <a:pt x="4075" y="2640"/>
                    <a:pt x="2789" y="1"/>
                    <a:pt x="27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24"/>
            <p:cNvSpPr/>
            <p:nvPr/>
          </p:nvSpPr>
          <p:spPr>
            <a:xfrm rot="10800000" flipH="1">
              <a:off x="8778007" y="66045"/>
              <a:ext cx="380028" cy="417743"/>
            </a:xfrm>
            <a:custGeom>
              <a:avLst/>
              <a:gdLst/>
              <a:ahLst/>
              <a:cxnLst/>
              <a:rect l="l" t="t" r="r" b="b"/>
              <a:pathLst>
                <a:path w="20918" h="22994" extrusionOk="0">
                  <a:moveTo>
                    <a:pt x="13196" y="1"/>
                  </a:moveTo>
                  <a:cubicBezTo>
                    <a:pt x="13032" y="1"/>
                    <a:pt x="12867" y="11"/>
                    <a:pt x="12703" y="33"/>
                  </a:cubicBezTo>
                  <a:cubicBezTo>
                    <a:pt x="11433" y="193"/>
                    <a:pt x="10259" y="1057"/>
                    <a:pt x="9813" y="2249"/>
                  </a:cubicBezTo>
                  <a:cubicBezTo>
                    <a:pt x="9527" y="3017"/>
                    <a:pt x="9557" y="3917"/>
                    <a:pt x="9956" y="4632"/>
                  </a:cubicBezTo>
                  <a:cubicBezTo>
                    <a:pt x="10352" y="5331"/>
                    <a:pt x="11118" y="5825"/>
                    <a:pt x="11921" y="5825"/>
                  </a:cubicBezTo>
                  <a:cubicBezTo>
                    <a:pt x="11939" y="5825"/>
                    <a:pt x="11957" y="5825"/>
                    <a:pt x="11975" y="5824"/>
                  </a:cubicBezTo>
                  <a:cubicBezTo>
                    <a:pt x="12797" y="5800"/>
                    <a:pt x="13590" y="5209"/>
                    <a:pt x="13781" y="4411"/>
                  </a:cubicBezTo>
                  <a:cubicBezTo>
                    <a:pt x="13966" y="3613"/>
                    <a:pt x="13477" y="2690"/>
                    <a:pt x="12684" y="2464"/>
                  </a:cubicBezTo>
                  <a:cubicBezTo>
                    <a:pt x="13015" y="1905"/>
                    <a:pt x="13670" y="1597"/>
                    <a:pt x="14321" y="1597"/>
                  </a:cubicBezTo>
                  <a:cubicBezTo>
                    <a:pt x="14503" y="1597"/>
                    <a:pt x="14685" y="1621"/>
                    <a:pt x="14859" y="1670"/>
                  </a:cubicBezTo>
                  <a:cubicBezTo>
                    <a:pt x="15657" y="1898"/>
                    <a:pt x="16278" y="2588"/>
                    <a:pt x="16539" y="3375"/>
                  </a:cubicBezTo>
                  <a:cubicBezTo>
                    <a:pt x="16801" y="4161"/>
                    <a:pt x="16742" y="5030"/>
                    <a:pt x="16498" y="5824"/>
                  </a:cubicBezTo>
                  <a:cubicBezTo>
                    <a:pt x="15793" y="8092"/>
                    <a:pt x="13475" y="9722"/>
                    <a:pt x="11117" y="9722"/>
                  </a:cubicBezTo>
                  <a:cubicBezTo>
                    <a:pt x="10880" y="9722"/>
                    <a:pt x="10644" y="9705"/>
                    <a:pt x="10408" y="9672"/>
                  </a:cubicBezTo>
                  <a:cubicBezTo>
                    <a:pt x="10372" y="9655"/>
                    <a:pt x="10350" y="9649"/>
                    <a:pt x="10350" y="9649"/>
                  </a:cubicBezTo>
                  <a:lnTo>
                    <a:pt x="10350" y="9649"/>
                  </a:lnTo>
                  <a:cubicBezTo>
                    <a:pt x="10350" y="9649"/>
                    <a:pt x="10350" y="9672"/>
                    <a:pt x="10355" y="9707"/>
                  </a:cubicBezTo>
                  <a:cubicBezTo>
                    <a:pt x="10122" y="12311"/>
                    <a:pt x="7823" y="14575"/>
                    <a:pt x="5219" y="14761"/>
                  </a:cubicBezTo>
                  <a:cubicBezTo>
                    <a:pt x="5108" y="14768"/>
                    <a:pt x="4997" y="14771"/>
                    <a:pt x="4885" y="14771"/>
                  </a:cubicBezTo>
                  <a:cubicBezTo>
                    <a:pt x="4163" y="14771"/>
                    <a:pt x="3433" y="14618"/>
                    <a:pt x="2824" y="14242"/>
                  </a:cubicBezTo>
                  <a:cubicBezTo>
                    <a:pt x="2115" y="13801"/>
                    <a:pt x="1592" y="13045"/>
                    <a:pt x="1550" y="12210"/>
                  </a:cubicBezTo>
                  <a:cubicBezTo>
                    <a:pt x="1507" y="11382"/>
                    <a:pt x="2026" y="10524"/>
                    <a:pt x="2819" y="10279"/>
                  </a:cubicBezTo>
                  <a:cubicBezTo>
                    <a:pt x="2860" y="11097"/>
                    <a:pt x="3633" y="11787"/>
                    <a:pt x="4450" y="11787"/>
                  </a:cubicBezTo>
                  <a:cubicBezTo>
                    <a:pt x="4454" y="11787"/>
                    <a:pt x="4459" y="11787"/>
                    <a:pt x="4463" y="11786"/>
                  </a:cubicBezTo>
                  <a:cubicBezTo>
                    <a:pt x="5285" y="11786"/>
                    <a:pt x="6041" y="11150"/>
                    <a:pt x="6256" y="10357"/>
                  </a:cubicBezTo>
                  <a:cubicBezTo>
                    <a:pt x="6465" y="9565"/>
                    <a:pt x="6161" y="8677"/>
                    <a:pt x="5554" y="8118"/>
                  </a:cubicBezTo>
                  <a:cubicBezTo>
                    <a:pt x="5045" y="7649"/>
                    <a:pt x="4344" y="7415"/>
                    <a:pt x="3648" y="7415"/>
                  </a:cubicBezTo>
                  <a:cubicBezTo>
                    <a:pt x="3520" y="7415"/>
                    <a:pt x="3392" y="7423"/>
                    <a:pt x="3266" y="7438"/>
                  </a:cubicBezTo>
                  <a:cubicBezTo>
                    <a:pt x="2002" y="7598"/>
                    <a:pt x="900" y="8546"/>
                    <a:pt x="448" y="9738"/>
                  </a:cubicBezTo>
                  <a:cubicBezTo>
                    <a:pt x="0" y="10929"/>
                    <a:pt x="179" y="12317"/>
                    <a:pt x="835" y="13414"/>
                  </a:cubicBezTo>
                  <a:cubicBezTo>
                    <a:pt x="1689" y="14841"/>
                    <a:pt x="3354" y="15713"/>
                    <a:pt x="5006" y="15713"/>
                  </a:cubicBezTo>
                  <a:cubicBezTo>
                    <a:pt x="5451" y="15713"/>
                    <a:pt x="5895" y="15649"/>
                    <a:pt x="6322" y="15517"/>
                  </a:cubicBezTo>
                  <a:cubicBezTo>
                    <a:pt x="8246" y="14921"/>
                    <a:pt x="9539" y="13229"/>
                    <a:pt x="10630" y="11495"/>
                  </a:cubicBezTo>
                  <a:cubicBezTo>
                    <a:pt x="10861" y="12764"/>
                    <a:pt x="11266" y="14415"/>
                    <a:pt x="11898" y="15517"/>
                  </a:cubicBezTo>
                  <a:cubicBezTo>
                    <a:pt x="13060" y="17542"/>
                    <a:pt x="20917" y="22994"/>
                    <a:pt x="20917" y="22994"/>
                  </a:cubicBezTo>
                  <a:cubicBezTo>
                    <a:pt x="20917" y="22994"/>
                    <a:pt x="17409" y="14093"/>
                    <a:pt x="15711" y="12501"/>
                  </a:cubicBezTo>
                  <a:cubicBezTo>
                    <a:pt x="14776" y="11632"/>
                    <a:pt x="13262" y="10864"/>
                    <a:pt x="12082" y="10339"/>
                  </a:cubicBezTo>
                  <a:cubicBezTo>
                    <a:pt x="14018" y="9677"/>
                    <a:pt x="15962" y="8808"/>
                    <a:pt x="16980" y="7075"/>
                  </a:cubicBezTo>
                  <a:cubicBezTo>
                    <a:pt x="18052" y="5252"/>
                    <a:pt x="17707" y="2720"/>
                    <a:pt x="16188" y="1249"/>
                  </a:cubicBezTo>
                  <a:cubicBezTo>
                    <a:pt x="15395" y="476"/>
                    <a:pt x="14299" y="1"/>
                    <a:pt x="13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24"/>
            <p:cNvSpPr/>
            <p:nvPr/>
          </p:nvSpPr>
          <p:spPr>
            <a:xfrm rot="10800000" flipH="1">
              <a:off x="8066282" y="12"/>
              <a:ext cx="800878" cy="192321"/>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24"/>
            <p:cNvSpPr/>
            <p:nvPr/>
          </p:nvSpPr>
          <p:spPr>
            <a:xfrm rot="10800000" flipH="1">
              <a:off x="8244886" y="102335"/>
              <a:ext cx="96578" cy="120560"/>
            </a:xfrm>
            <a:custGeom>
              <a:avLst/>
              <a:gdLst/>
              <a:ahLst/>
              <a:cxnLst/>
              <a:rect l="l" t="t" r="r" b="b"/>
              <a:pathLst>
                <a:path w="5316" h="6636" extrusionOk="0">
                  <a:moveTo>
                    <a:pt x="2745" y="1"/>
                  </a:moveTo>
                  <a:cubicBezTo>
                    <a:pt x="2560" y="1"/>
                    <a:pt x="2377" y="33"/>
                    <a:pt x="2205" y="97"/>
                  </a:cubicBezTo>
                  <a:cubicBezTo>
                    <a:pt x="1603" y="330"/>
                    <a:pt x="1234" y="979"/>
                    <a:pt x="1359" y="1568"/>
                  </a:cubicBezTo>
                  <a:cubicBezTo>
                    <a:pt x="1437" y="1903"/>
                    <a:pt x="1675" y="2195"/>
                    <a:pt x="1997" y="2343"/>
                  </a:cubicBezTo>
                  <a:cubicBezTo>
                    <a:pt x="2152" y="2415"/>
                    <a:pt x="2313" y="2451"/>
                    <a:pt x="2469" y="2451"/>
                  </a:cubicBezTo>
                  <a:cubicBezTo>
                    <a:pt x="2625" y="2451"/>
                    <a:pt x="2777" y="2415"/>
                    <a:pt x="2914" y="2343"/>
                  </a:cubicBezTo>
                  <a:cubicBezTo>
                    <a:pt x="3099" y="2247"/>
                    <a:pt x="3170" y="2022"/>
                    <a:pt x="3075" y="1837"/>
                  </a:cubicBezTo>
                  <a:cubicBezTo>
                    <a:pt x="3009" y="1708"/>
                    <a:pt x="2877" y="1631"/>
                    <a:pt x="2742" y="1631"/>
                  </a:cubicBezTo>
                  <a:cubicBezTo>
                    <a:pt x="2683" y="1631"/>
                    <a:pt x="2624" y="1645"/>
                    <a:pt x="2568" y="1676"/>
                  </a:cubicBezTo>
                  <a:cubicBezTo>
                    <a:pt x="2537" y="1692"/>
                    <a:pt x="2504" y="1698"/>
                    <a:pt x="2472" y="1698"/>
                  </a:cubicBezTo>
                  <a:cubicBezTo>
                    <a:pt x="2409" y="1698"/>
                    <a:pt x="2351" y="1674"/>
                    <a:pt x="2318" y="1658"/>
                  </a:cubicBezTo>
                  <a:cubicBezTo>
                    <a:pt x="2211" y="1610"/>
                    <a:pt x="2122" y="1510"/>
                    <a:pt x="2098" y="1408"/>
                  </a:cubicBezTo>
                  <a:cubicBezTo>
                    <a:pt x="2051" y="1169"/>
                    <a:pt x="2230" y="902"/>
                    <a:pt x="2474" y="806"/>
                  </a:cubicBezTo>
                  <a:cubicBezTo>
                    <a:pt x="2558" y="774"/>
                    <a:pt x="2651" y="758"/>
                    <a:pt x="2748" y="758"/>
                  </a:cubicBezTo>
                  <a:cubicBezTo>
                    <a:pt x="2953" y="758"/>
                    <a:pt x="3173" y="829"/>
                    <a:pt x="3355" y="966"/>
                  </a:cubicBezTo>
                  <a:cubicBezTo>
                    <a:pt x="3611" y="1152"/>
                    <a:pt x="3820" y="1461"/>
                    <a:pt x="3968" y="1854"/>
                  </a:cubicBezTo>
                  <a:cubicBezTo>
                    <a:pt x="4482" y="3248"/>
                    <a:pt x="3927" y="4815"/>
                    <a:pt x="2646" y="5572"/>
                  </a:cubicBezTo>
                  <a:cubicBezTo>
                    <a:pt x="2337" y="5756"/>
                    <a:pt x="2032" y="5864"/>
                    <a:pt x="1752" y="5876"/>
                  </a:cubicBezTo>
                  <a:cubicBezTo>
                    <a:pt x="1728" y="5878"/>
                    <a:pt x="1704" y="5879"/>
                    <a:pt x="1679" y="5879"/>
                  </a:cubicBezTo>
                  <a:cubicBezTo>
                    <a:pt x="1409" y="5879"/>
                    <a:pt x="1159" y="5791"/>
                    <a:pt x="984" y="5632"/>
                  </a:cubicBezTo>
                  <a:cubicBezTo>
                    <a:pt x="805" y="5459"/>
                    <a:pt x="715" y="5197"/>
                    <a:pt x="781" y="4988"/>
                  </a:cubicBezTo>
                  <a:cubicBezTo>
                    <a:pt x="832" y="4812"/>
                    <a:pt x="1015" y="4670"/>
                    <a:pt x="1184" y="4670"/>
                  </a:cubicBezTo>
                  <a:cubicBezTo>
                    <a:pt x="1197" y="4670"/>
                    <a:pt x="1210" y="4671"/>
                    <a:pt x="1223" y="4673"/>
                  </a:cubicBezTo>
                  <a:cubicBezTo>
                    <a:pt x="1241" y="4675"/>
                    <a:pt x="1259" y="4676"/>
                    <a:pt x="1277" y="4676"/>
                  </a:cubicBezTo>
                  <a:cubicBezTo>
                    <a:pt x="1458" y="4676"/>
                    <a:pt x="1619" y="4541"/>
                    <a:pt x="1652" y="4351"/>
                  </a:cubicBezTo>
                  <a:cubicBezTo>
                    <a:pt x="1681" y="4148"/>
                    <a:pt x="1538" y="3952"/>
                    <a:pt x="1330" y="3922"/>
                  </a:cubicBezTo>
                  <a:cubicBezTo>
                    <a:pt x="1281" y="3915"/>
                    <a:pt x="1233" y="3912"/>
                    <a:pt x="1184" y="3912"/>
                  </a:cubicBezTo>
                  <a:cubicBezTo>
                    <a:pt x="685" y="3912"/>
                    <a:pt x="207" y="4263"/>
                    <a:pt x="55" y="4774"/>
                  </a:cubicBezTo>
                  <a:cubicBezTo>
                    <a:pt x="19" y="4887"/>
                    <a:pt x="0" y="5006"/>
                    <a:pt x="0" y="5126"/>
                  </a:cubicBezTo>
                  <a:cubicBezTo>
                    <a:pt x="0" y="5513"/>
                    <a:pt x="173" y="5912"/>
                    <a:pt x="472" y="6185"/>
                  </a:cubicBezTo>
                  <a:cubicBezTo>
                    <a:pt x="789" y="6475"/>
                    <a:pt x="1231" y="6635"/>
                    <a:pt x="1696" y="6635"/>
                  </a:cubicBezTo>
                  <a:cubicBezTo>
                    <a:pt x="1729" y="6635"/>
                    <a:pt x="1762" y="6634"/>
                    <a:pt x="1795" y="6633"/>
                  </a:cubicBezTo>
                  <a:cubicBezTo>
                    <a:pt x="2200" y="6609"/>
                    <a:pt x="2617" y="6471"/>
                    <a:pt x="3033" y="6221"/>
                  </a:cubicBezTo>
                  <a:cubicBezTo>
                    <a:pt x="4625" y="5274"/>
                    <a:pt x="5315" y="3326"/>
                    <a:pt x="4677" y="1593"/>
                  </a:cubicBezTo>
                  <a:cubicBezTo>
                    <a:pt x="4476" y="1051"/>
                    <a:pt x="4183" y="639"/>
                    <a:pt x="3802" y="359"/>
                  </a:cubicBezTo>
                  <a:cubicBezTo>
                    <a:pt x="3483" y="122"/>
                    <a:pt x="3109" y="1"/>
                    <a:pt x="2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24"/>
            <p:cNvSpPr/>
            <p:nvPr/>
          </p:nvSpPr>
          <p:spPr>
            <a:xfrm rot="10800000" flipH="1">
              <a:off x="8337658" y="67095"/>
              <a:ext cx="82826" cy="34972"/>
            </a:xfrm>
            <a:custGeom>
              <a:avLst/>
              <a:gdLst/>
              <a:ahLst/>
              <a:cxnLst/>
              <a:rect l="l" t="t" r="r" b="b"/>
              <a:pathLst>
                <a:path w="4559" h="1925" extrusionOk="0">
                  <a:moveTo>
                    <a:pt x="2366" y="1"/>
                  </a:moveTo>
                  <a:cubicBezTo>
                    <a:pt x="2022" y="1"/>
                    <a:pt x="1681" y="92"/>
                    <a:pt x="1413" y="305"/>
                  </a:cubicBezTo>
                  <a:cubicBezTo>
                    <a:pt x="1180" y="489"/>
                    <a:pt x="1026" y="758"/>
                    <a:pt x="811" y="965"/>
                  </a:cubicBezTo>
                  <a:cubicBezTo>
                    <a:pt x="645" y="1126"/>
                    <a:pt x="419" y="1260"/>
                    <a:pt x="195" y="1260"/>
                  </a:cubicBezTo>
                  <a:cubicBezTo>
                    <a:pt x="130" y="1260"/>
                    <a:pt x="64" y="1248"/>
                    <a:pt x="0" y="1222"/>
                  </a:cubicBezTo>
                  <a:lnTo>
                    <a:pt x="0" y="1222"/>
                  </a:lnTo>
                  <a:cubicBezTo>
                    <a:pt x="533" y="1567"/>
                    <a:pt x="1130" y="1924"/>
                    <a:pt x="1743" y="1924"/>
                  </a:cubicBezTo>
                  <a:cubicBezTo>
                    <a:pt x="1851" y="1924"/>
                    <a:pt x="1959" y="1913"/>
                    <a:pt x="2068" y="1889"/>
                  </a:cubicBezTo>
                  <a:cubicBezTo>
                    <a:pt x="2527" y="1787"/>
                    <a:pt x="2896" y="1466"/>
                    <a:pt x="3272" y="1192"/>
                  </a:cubicBezTo>
                  <a:cubicBezTo>
                    <a:pt x="3606" y="947"/>
                    <a:pt x="3999" y="717"/>
                    <a:pt x="4409" y="717"/>
                  </a:cubicBezTo>
                  <a:cubicBezTo>
                    <a:pt x="4459" y="717"/>
                    <a:pt x="4509" y="721"/>
                    <a:pt x="4559" y="728"/>
                  </a:cubicBezTo>
                  <a:lnTo>
                    <a:pt x="4088" y="596"/>
                  </a:lnTo>
                  <a:cubicBezTo>
                    <a:pt x="3671" y="370"/>
                    <a:pt x="3242" y="143"/>
                    <a:pt x="2777" y="43"/>
                  </a:cubicBezTo>
                  <a:cubicBezTo>
                    <a:pt x="2643" y="15"/>
                    <a:pt x="2504" y="1"/>
                    <a:pt x="2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24"/>
            <p:cNvSpPr/>
            <p:nvPr/>
          </p:nvSpPr>
          <p:spPr>
            <a:xfrm rot="10800000" flipH="1">
              <a:off x="8167285" y="136394"/>
              <a:ext cx="74905" cy="40822"/>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24"/>
            <p:cNvSpPr/>
            <p:nvPr/>
          </p:nvSpPr>
          <p:spPr>
            <a:xfrm flipH="1">
              <a:off x="6743020" y="73350"/>
              <a:ext cx="534542" cy="177781"/>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24"/>
            <p:cNvSpPr/>
            <p:nvPr/>
          </p:nvSpPr>
          <p:spPr>
            <a:xfrm flipH="1">
              <a:off x="6564818" y="238888"/>
              <a:ext cx="800878" cy="192321"/>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24"/>
            <p:cNvSpPr/>
            <p:nvPr/>
          </p:nvSpPr>
          <p:spPr>
            <a:xfrm flipH="1">
              <a:off x="7189789" y="254005"/>
              <a:ext cx="74905" cy="40822"/>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1" name="Google Shape;2691;p24"/>
          <p:cNvGrpSpPr/>
          <p:nvPr/>
        </p:nvGrpSpPr>
        <p:grpSpPr>
          <a:xfrm rot="10800000">
            <a:off x="102432" y="3510137"/>
            <a:ext cx="2354610" cy="1565339"/>
            <a:chOff x="6564818" y="12"/>
            <a:chExt cx="2731566" cy="1815938"/>
          </a:xfrm>
        </p:grpSpPr>
        <p:sp>
          <p:nvSpPr>
            <p:cNvPr id="2692" name="Google Shape;2692;p24"/>
            <p:cNvSpPr/>
            <p:nvPr/>
          </p:nvSpPr>
          <p:spPr>
            <a:xfrm rot="10800000" flipH="1">
              <a:off x="8930628" y="465425"/>
              <a:ext cx="288391" cy="750699"/>
            </a:xfrm>
            <a:custGeom>
              <a:avLst/>
              <a:gdLst/>
              <a:ahLst/>
              <a:cxnLst/>
              <a:rect l="l" t="t" r="r" b="b"/>
              <a:pathLst>
                <a:path w="15874" h="41321" extrusionOk="0">
                  <a:moveTo>
                    <a:pt x="7514" y="1"/>
                  </a:moveTo>
                  <a:cubicBezTo>
                    <a:pt x="7466" y="1"/>
                    <a:pt x="7421" y="45"/>
                    <a:pt x="7454" y="95"/>
                  </a:cubicBezTo>
                  <a:cubicBezTo>
                    <a:pt x="8664" y="1869"/>
                    <a:pt x="10010" y="3842"/>
                    <a:pt x="10551" y="5944"/>
                  </a:cubicBezTo>
                  <a:cubicBezTo>
                    <a:pt x="11274" y="8740"/>
                    <a:pt x="10237" y="10884"/>
                    <a:pt x="8931" y="13249"/>
                  </a:cubicBezTo>
                  <a:cubicBezTo>
                    <a:pt x="6971" y="16782"/>
                    <a:pt x="4886" y="20273"/>
                    <a:pt x="3254" y="23973"/>
                  </a:cubicBezTo>
                  <a:cubicBezTo>
                    <a:pt x="1026" y="29013"/>
                    <a:pt x="1" y="35924"/>
                    <a:pt x="4928" y="39809"/>
                  </a:cubicBezTo>
                  <a:cubicBezTo>
                    <a:pt x="6220" y="40824"/>
                    <a:pt x="7829" y="41321"/>
                    <a:pt x="9405" y="41321"/>
                  </a:cubicBezTo>
                  <a:cubicBezTo>
                    <a:pt x="12414" y="41321"/>
                    <a:pt x="15300" y="39509"/>
                    <a:pt x="15616" y="36037"/>
                  </a:cubicBezTo>
                  <a:cubicBezTo>
                    <a:pt x="15874" y="33216"/>
                    <a:pt x="13411" y="28821"/>
                    <a:pt x="10507" y="28821"/>
                  </a:cubicBezTo>
                  <a:cubicBezTo>
                    <a:pt x="9725" y="28821"/>
                    <a:pt x="8911" y="29140"/>
                    <a:pt x="8109" y="29894"/>
                  </a:cubicBezTo>
                  <a:cubicBezTo>
                    <a:pt x="7626" y="30351"/>
                    <a:pt x="8083" y="30995"/>
                    <a:pt x="8606" y="30995"/>
                  </a:cubicBezTo>
                  <a:cubicBezTo>
                    <a:pt x="8753" y="30995"/>
                    <a:pt x="8906" y="30944"/>
                    <a:pt x="9044" y="30824"/>
                  </a:cubicBezTo>
                  <a:cubicBezTo>
                    <a:pt x="9570" y="30365"/>
                    <a:pt x="10082" y="30175"/>
                    <a:pt x="10568" y="30175"/>
                  </a:cubicBezTo>
                  <a:cubicBezTo>
                    <a:pt x="12346" y="30175"/>
                    <a:pt x="13760" y="32728"/>
                    <a:pt x="14097" y="34005"/>
                  </a:cubicBezTo>
                  <a:cubicBezTo>
                    <a:pt x="14549" y="35721"/>
                    <a:pt x="14228" y="37580"/>
                    <a:pt x="12869" y="38808"/>
                  </a:cubicBezTo>
                  <a:cubicBezTo>
                    <a:pt x="11888" y="39689"/>
                    <a:pt x="10741" y="40070"/>
                    <a:pt x="9587" y="40070"/>
                  </a:cubicBezTo>
                  <a:cubicBezTo>
                    <a:pt x="7504" y="40070"/>
                    <a:pt x="5397" y="38831"/>
                    <a:pt x="4189" y="37056"/>
                  </a:cubicBezTo>
                  <a:cubicBezTo>
                    <a:pt x="1026" y="32404"/>
                    <a:pt x="3415" y="26470"/>
                    <a:pt x="5583" y="21989"/>
                  </a:cubicBezTo>
                  <a:cubicBezTo>
                    <a:pt x="7449" y="18147"/>
                    <a:pt x="10117" y="14017"/>
                    <a:pt x="11040" y="9805"/>
                  </a:cubicBezTo>
                  <a:cubicBezTo>
                    <a:pt x="11863" y="6040"/>
                    <a:pt x="9742" y="2906"/>
                    <a:pt x="7573" y="29"/>
                  </a:cubicBezTo>
                  <a:cubicBezTo>
                    <a:pt x="7557" y="9"/>
                    <a:pt x="7535" y="1"/>
                    <a:pt x="7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24"/>
            <p:cNvSpPr/>
            <p:nvPr/>
          </p:nvSpPr>
          <p:spPr>
            <a:xfrm rot="10800000" flipH="1">
              <a:off x="8838292" y="885693"/>
              <a:ext cx="285557" cy="323382"/>
            </a:xfrm>
            <a:custGeom>
              <a:avLst/>
              <a:gdLst/>
              <a:ahLst/>
              <a:cxnLst/>
              <a:rect l="l" t="t" r="r" b="b"/>
              <a:pathLst>
                <a:path w="15718" h="17800" extrusionOk="0">
                  <a:moveTo>
                    <a:pt x="11924" y="1"/>
                  </a:moveTo>
                  <a:cubicBezTo>
                    <a:pt x="11889" y="1"/>
                    <a:pt x="11854" y="37"/>
                    <a:pt x="11874" y="81"/>
                  </a:cubicBezTo>
                  <a:cubicBezTo>
                    <a:pt x="14085" y="4615"/>
                    <a:pt x="15097" y="8702"/>
                    <a:pt x="11505" y="12884"/>
                  </a:cubicBezTo>
                  <a:cubicBezTo>
                    <a:pt x="10272" y="14314"/>
                    <a:pt x="8497" y="16018"/>
                    <a:pt x="6554" y="16442"/>
                  </a:cubicBezTo>
                  <a:cubicBezTo>
                    <a:pt x="6317" y="16494"/>
                    <a:pt x="6072" y="16520"/>
                    <a:pt x="5825" y="16520"/>
                  </a:cubicBezTo>
                  <a:cubicBezTo>
                    <a:pt x="4591" y="16520"/>
                    <a:pt x="3306" y="15883"/>
                    <a:pt x="2670" y="14822"/>
                  </a:cubicBezTo>
                  <a:cubicBezTo>
                    <a:pt x="1380" y="12682"/>
                    <a:pt x="2636" y="10724"/>
                    <a:pt x="4484" y="10724"/>
                  </a:cubicBezTo>
                  <a:cubicBezTo>
                    <a:pt x="5162" y="10724"/>
                    <a:pt x="5920" y="10988"/>
                    <a:pt x="6661" y="11605"/>
                  </a:cubicBezTo>
                  <a:cubicBezTo>
                    <a:pt x="6749" y="11676"/>
                    <a:pt x="6850" y="11709"/>
                    <a:pt x="6947" y="11709"/>
                  </a:cubicBezTo>
                  <a:cubicBezTo>
                    <a:pt x="7187" y="11709"/>
                    <a:pt x="7405" y="11509"/>
                    <a:pt x="7340" y="11217"/>
                  </a:cubicBezTo>
                  <a:cubicBezTo>
                    <a:pt x="7033" y="9819"/>
                    <a:pt x="5913" y="9213"/>
                    <a:pt x="4701" y="9213"/>
                  </a:cubicBezTo>
                  <a:cubicBezTo>
                    <a:pt x="3330" y="9213"/>
                    <a:pt x="1840" y="9987"/>
                    <a:pt x="1271" y="11264"/>
                  </a:cubicBezTo>
                  <a:cubicBezTo>
                    <a:pt x="1" y="14112"/>
                    <a:pt x="2385" y="17646"/>
                    <a:pt x="5434" y="17794"/>
                  </a:cubicBezTo>
                  <a:cubicBezTo>
                    <a:pt x="5510" y="17798"/>
                    <a:pt x="5585" y="17800"/>
                    <a:pt x="5660" y="17800"/>
                  </a:cubicBezTo>
                  <a:cubicBezTo>
                    <a:pt x="9263" y="17800"/>
                    <a:pt x="12480" y="13654"/>
                    <a:pt x="13846" y="10775"/>
                  </a:cubicBezTo>
                  <a:cubicBezTo>
                    <a:pt x="15718" y="6843"/>
                    <a:pt x="14181" y="3424"/>
                    <a:pt x="11970" y="28"/>
                  </a:cubicBezTo>
                  <a:cubicBezTo>
                    <a:pt x="11959" y="9"/>
                    <a:pt x="11941" y="1"/>
                    <a:pt x="119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24"/>
            <p:cNvSpPr/>
            <p:nvPr/>
          </p:nvSpPr>
          <p:spPr>
            <a:xfrm rot="10800000" flipH="1">
              <a:off x="8880627" y="952859"/>
              <a:ext cx="103373" cy="87349"/>
            </a:xfrm>
            <a:custGeom>
              <a:avLst/>
              <a:gdLst/>
              <a:ahLst/>
              <a:cxnLst/>
              <a:rect l="l" t="t" r="r" b="b"/>
              <a:pathLst>
                <a:path w="5690" h="4808" extrusionOk="0">
                  <a:moveTo>
                    <a:pt x="2347" y="0"/>
                  </a:moveTo>
                  <a:cubicBezTo>
                    <a:pt x="2116" y="0"/>
                    <a:pt x="1864" y="13"/>
                    <a:pt x="1586" y="40"/>
                  </a:cubicBezTo>
                  <a:lnTo>
                    <a:pt x="0" y="1690"/>
                  </a:lnTo>
                  <a:cubicBezTo>
                    <a:pt x="6" y="2102"/>
                    <a:pt x="328" y="2482"/>
                    <a:pt x="728" y="2566"/>
                  </a:cubicBezTo>
                  <a:cubicBezTo>
                    <a:pt x="785" y="2578"/>
                    <a:pt x="843" y="2584"/>
                    <a:pt x="902" y="2584"/>
                  </a:cubicBezTo>
                  <a:cubicBezTo>
                    <a:pt x="1254" y="2584"/>
                    <a:pt x="1603" y="2376"/>
                    <a:pt x="1752" y="2053"/>
                  </a:cubicBezTo>
                  <a:cubicBezTo>
                    <a:pt x="1782" y="2548"/>
                    <a:pt x="1895" y="3073"/>
                    <a:pt x="2265" y="3400"/>
                  </a:cubicBezTo>
                  <a:cubicBezTo>
                    <a:pt x="2432" y="3548"/>
                    <a:pt x="2663" y="3625"/>
                    <a:pt x="2885" y="3625"/>
                  </a:cubicBezTo>
                  <a:cubicBezTo>
                    <a:pt x="3155" y="3625"/>
                    <a:pt x="3413" y="3511"/>
                    <a:pt x="3528" y="3269"/>
                  </a:cubicBezTo>
                  <a:cubicBezTo>
                    <a:pt x="3611" y="3686"/>
                    <a:pt x="3701" y="4126"/>
                    <a:pt x="3974" y="4455"/>
                  </a:cubicBezTo>
                  <a:cubicBezTo>
                    <a:pt x="4156" y="4668"/>
                    <a:pt x="4441" y="4808"/>
                    <a:pt x="4712" y="4808"/>
                  </a:cubicBezTo>
                  <a:cubicBezTo>
                    <a:pt x="4857" y="4808"/>
                    <a:pt x="4999" y="4767"/>
                    <a:pt x="5118" y="4675"/>
                  </a:cubicBezTo>
                  <a:cubicBezTo>
                    <a:pt x="5303" y="4527"/>
                    <a:pt x="5392" y="4288"/>
                    <a:pt x="5446" y="4062"/>
                  </a:cubicBezTo>
                  <a:cubicBezTo>
                    <a:pt x="5690" y="3037"/>
                    <a:pt x="5434" y="1910"/>
                    <a:pt x="4779" y="1088"/>
                  </a:cubicBezTo>
                  <a:cubicBezTo>
                    <a:pt x="4225" y="393"/>
                    <a:pt x="3611" y="0"/>
                    <a:pt x="23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24"/>
            <p:cNvSpPr/>
            <p:nvPr/>
          </p:nvSpPr>
          <p:spPr>
            <a:xfrm rot="10800000" flipH="1">
              <a:off x="9045930" y="545253"/>
              <a:ext cx="98286" cy="146394"/>
            </a:xfrm>
            <a:custGeom>
              <a:avLst/>
              <a:gdLst/>
              <a:ahLst/>
              <a:cxnLst/>
              <a:rect l="l" t="t" r="r" b="b"/>
              <a:pathLst>
                <a:path w="5410" h="8058" extrusionOk="0">
                  <a:moveTo>
                    <a:pt x="4053" y="0"/>
                  </a:moveTo>
                  <a:cubicBezTo>
                    <a:pt x="2869" y="0"/>
                    <a:pt x="2014" y="601"/>
                    <a:pt x="1161" y="1583"/>
                  </a:cubicBezTo>
                  <a:cubicBezTo>
                    <a:pt x="554" y="2286"/>
                    <a:pt x="185" y="3192"/>
                    <a:pt x="95" y="4121"/>
                  </a:cubicBezTo>
                  <a:cubicBezTo>
                    <a:pt x="0" y="5182"/>
                    <a:pt x="316" y="6128"/>
                    <a:pt x="894" y="7016"/>
                  </a:cubicBezTo>
                  <a:cubicBezTo>
                    <a:pt x="1150" y="7398"/>
                    <a:pt x="1472" y="7743"/>
                    <a:pt x="1882" y="7951"/>
                  </a:cubicBezTo>
                  <a:cubicBezTo>
                    <a:pt x="1992" y="8010"/>
                    <a:pt x="2120" y="8058"/>
                    <a:pt x="2241" y="8058"/>
                  </a:cubicBezTo>
                  <a:cubicBezTo>
                    <a:pt x="2317" y="8058"/>
                    <a:pt x="2390" y="8039"/>
                    <a:pt x="2454" y="7993"/>
                  </a:cubicBezTo>
                  <a:cubicBezTo>
                    <a:pt x="2663" y="7844"/>
                    <a:pt x="2621" y="7528"/>
                    <a:pt x="2585" y="7272"/>
                  </a:cubicBezTo>
                  <a:cubicBezTo>
                    <a:pt x="2538" y="6956"/>
                    <a:pt x="2533" y="6640"/>
                    <a:pt x="2574" y="6326"/>
                  </a:cubicBezTo>
                  <a:cubicBezTo>
                    <a:pt x="2591" y="6200"/>
                    <a:pt x="2591" y="5974"/>
                    <a:pt x="2663" y="5861"/>
                  </a:cubicBezTo>
                  <a:cubicBezTo>
                    <a:pt x="2705" y="5796"/>
                    <a:pt x="2733" y="5771"/>
                    <a:pt x="2761" y="5771"/>
                  </a:cubicBezTo>
                  <a:cubicBezTo>
                    <a:pt x="2800" y="5771"/>
                    <a:pt x="2840" y="5818"/>
                    <a:pt x="2919" y="5867"/>
                  </a:cubicBezTo>
                  <a:cubicBezTo>
                    <a:pt x="3041" y="5941"/>
                    <a:pt x="3179" y="5978"/>
                    <a:pt x="3313" y="5978"/>
                  </a:cubicBezTo>
                  <a:cubicBezTo>
                    <a:pt x="3578" y="5978"/>
                    <a:pt x="3827" y="5831"/>
                    <a:pt x="3914" y="5526"/>
                  </a:cubicBezTo>
                  <a:cubicBezTo>
                    <a:pt x="4170" y="4646"/>
                    <a:pt x="4117" y="3681"/>
                    <a:pt x="3724" y="2834"/>
                  </a:cubicBezTo>
                  <a:lnTo>
                    <a:pt x="3724" y="2834"/>
                  </a:lnTo>
                  <a:cubicBezTo>
                    <a:pt x="3944" y="2900"/>
                    <a:pt x="4164" y="2994"/>
                    <a:pt x="4361" y="3120"/>
                  </a:cubicBezTo>
                  <a:cubicBezTo>
                    <a:pt x="4461" y="3183"/>
                    <a:pt x="4570" y="3211"/>
                    <a:pt x="4678" y="3211"/>
                  </a:cubicBezTo>
                  <a:cubicBezTo>
                    <a:pt x="4982" y="3211"/>
                    <a:pt x="5278" y="2985"/>
                    <a:pt x="5326" y="2655"/>
                  </a:cubicBezTo>
                  <a:cubicBezTo>
                    <a:pt x="5409" y="2113"/>
                    <a:pt x="5379" y="1553"/>
                    <a:pt x="5195" y="1041"/>
                  </a:cubicBezTo>
                  <a:lnTo>
                    <a:pt x="4599" y="40"/>
                  </a:lnTo>
                  <a:cubicBezTo>
                    <a:pt x="4409" y="13"/>
                    <a:pt x="4227" y="0"/>
                    <a:pt x="40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24"/>
            <p:cNvSpPr/>
            <p:nvPr/>
          </p:nvSpPr>
          <p:spPr>
            <a:xfrm rot="10800000" flipH="1">
              <a:off x="9085539" y="729246"/>
              <a:ext cx="106734" cy="245952"/>
            </a:xfrm>
            <a:custGeom>
              <a:avLst/>
              <a:gdLst/>
              <a:ahLst/>
              <a:cxnLst/>
              <a:rect l="l" t="t" r="r" b="b"/>
              <a:pathLst>
                <a:path w="5875" h="13538" extrusionOk="0">
                  <a:moveTo>
                    <a:pt x="1180" y="1"/>
                  </a:moveTo>
                  <a:lnTo>
                    <a:pt x="1" y="2104"/>
                  </a:lnTo>
                  <a:cubicBezTo>
                    <a:pt x="840" y="2778"/>
                    <a:pt x="1203" y="3897"/>
                    <a:pt x="1258" y="4969"/>
                  </a:cubicBezTo>
                  <a:cubicBezTo>
                    <a:pt x="1305" y="6042"/>
                    <a:pt x="1096" y="7109"/>
                    <a:pt x="1007" y="8181"/>
                  </a:cubicBezTo>
                  <a:cubicBezTo>
                    <a:pt x="924" y="9253"/>
                    <a:pt x="972" y="10379"/>
                    <a:pt x="1496" y="11321"/>
                  </a:cubicBezTo>
                  <a:cubicBezTo>
                    <a:pt x="1997" y="12215"/>
                    <a:pt x="2789" y="12952"/>
                    <a:pt x="3628" y="13537"/>
                  </a:cubicBezTo>
                  <a:cubicBezTo>
                    <a:pt x="3510" y="12083"/>
                    <a:pt x="5047" y="11058"/>
                    <a:pt x="5493" y="9677"/>
                  </a:cubicBezTo>
                  <a:cubicBezTo>
                    <a:pt x="5875" y="8503"/>
                    <a:pt x="5416" y="7210"/>
                    <a:pt x="4714" y="6203"/>
                  </a:cubicBezTo>
                  <a:cubicBezTo>
                    <a:pt x="4010" y="5195"/>
                    <a:pt x="3075" y="4368"/>
                    <a:pt x="2324" y="3397"/>
                  </a:cubicBezTo>
                  <a:cubicBezTo>
                    <a:pt x="1568" y="2426"/>
                    <a:pt x="989" y="1216"/>
                    <a:pt x="1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24"/>
            <p:cNvSpPr/>
            <p:nvPr/>
          </p:nvSpPr>
          <p:spPr>
            <a:xfrm rot="10800000" flipH="1">
              <a:off x="8916674" y="722437"/>
              <a:ext cx="100448" cy="112366"/>
            </a:xfrm>
            <a:custGeom>
              <a:avLst/>
              <a:gdLst/>
              <a:ahLst/>
              <a:cxnLst/>
              <a:rect l="l" t="t" r="r" b="b"/>
              <a:pathLst>
                <a:path w="5529" h="6185" extrusionOk="0">
                  <a:moveTo>
                    <a:pt x="5529" y="1"/>
                  </a:moveTo>
                  <a:lnTo>
                    <a:pt x="5529" y="1"/>
                  </a:lnTo>
                  <a:cubicBezTo>
                    <a:pt x="4469" y="1365"/>
                    <a:pt x="2454" y="1628"/>
                    <a:pt x="1233" y="2849"/>
                  </a:cubicBezTo>
                  <a:cubicBezTo>
                    <a:pt x="375" y="3701"/>
                    <a:pt x="1" y="5005"/>
                    <a:pt x="268" y="6185"/>
                  </a:cubicBezTo>
                  <a:cubicBezTo>
                    <a:pt x="400" y="5876"/>
                    <a:pt x="703" y="5679"/>
                    <a:pt x="1019" y="5560"/>
                  </a:cubicBezTo>
                  <a:cubicBezTo>
                    <a:pt x="1335" y="5447"/>
                    <a:pt x="1675" y="5398"/>
                    <a:pt x="1990" y="5285"/>
                  </a:cubicBezTo>
                  <a:cubicBezTo>
                    <a:pt x="2943" y="4934"/>
                    <a:pt x="3557" y="4023"/>
                    <a:pt x="4106" y="3165"/>
                  </a:cubicBezTo>
                  <a:cubicBezTo>
                    <a:pt x="4522" y="2521"/>
                    <a:pt x="4939" y="1872"/>
                    <a:pt x="5357" y="1222"/>
                  </a:cubicBezTo>
                  <a:lnTo>
                    <a:pt x="55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24"/>
            <p:cNvSpPr/>
            <p:nvPr/>
          </p:nvSpPr>
          <p:spPr>
            <a:xfrm rot="10800000" flipH="1">
              <a:off x="8996673" y="1021103"/>
              <a:ext cx="100993" cy="87985"/>
            </a:xfrm>
            <a:custGeom>
              <a:avLst/>
              <a:gdLst/>
              <a:ahLst/>
              <a:cxnLst/>
              <a:rect l="l" t="t" r="r" b="b"/>
              <a:pathLst>
                <a:path w="5559" h="4843" extrusionOk="0">
                  <a:moveTo>
                    <a:pt x="5071" y="0"/>
                  </a:moveTo>
                  <a:lnTo>
                    <a:pt x="5129" y="190"/>
                  </a:lnTo>
                  <a:lnTo>
                    <a:pt x="5129" y="190"/>
                  </a:lnTo>
                  <a:cubicBezTo>
                    <a:pt x="5119" y="123"/>
                    <a:pt x="5100" y="60"/>
                    <a:pt x="5071" y="0"/>
                  </a:cubicBezTo>
                  <a:close/>
                  <a:moveTo>
                    <a:pt x="5129" y="190"/>
                  </a:moveTo>
                  <a:cubicBezTo>
                    <a:pt x="5207" y="684"/>
                    <a:pt x="4805" y="1338"/>
                    <a:pt x="4386" y="1585"/>
                  </a:cubicBezTo>
                  <a:cubicBezTo>
                    <a:pt x="3902" y="1865"/>
                    <a:pt x="3319" y="1889"/>
                    <a:pt x="2764" y="1906"/>
                  </a:cubicBezTo>
                  <a:cubicBezTo>
                    <a:pt x="2211" y="1925"/>
                    <a:pt x="1626" y="1955"/>
                    <a:pt x="1150" y="2241"/>
                  </a:cubicBezTo>
                  <a:cubicBezTo>
                    <a:pt x="333" y="2723"/>
                    <a:pt x="96" y="3778"/>
                    <a:pt x="0" y="4725"/>
                  </a:cubicBezTo>
                  <a:cubicBezTo>
                    <a:pt x="197" y="4556"/>
                    <a:pt x="453" y="4496"/>
                    <a:pt x="714" y="4496"/>
                  </a:cubicBezTo>
                  <a:cubicBezTo>
                    <a:pt x="832" y="4496"/>
                    <a:pt x="951" y="4508"/>
                    <a:pt x="1067" y="4529"/>
                  </a:cubicBezTo>
                  <a:cubicBezTo>
                    <a:pt x="1430" y="4600"/>
                    <a:pt x="1782" y="4749"/>
                    <a:pt x="2145" y="4815"/>
                  </a:cubicBezTo>
                  <a:cubicBezTo>
                    <a:pt x="2265" y="4834"/>
                    <a:pt x="2385" y="4843"/>
                    <a:pt x="2505" y="4843"/>
                  </a:cubicBezTo>
                  <a:cubicBezTo>
                    <a:pt x="3358" y="4843"/>
                    <a:pt x="4197" y="4379"/>
                    <a:pt x="4724" y="3699"/>
                  </a:cubicBezTo>
                  <a:cubicBezTo>
                    <a:pt x="5321" y="2926"/>
                    <a:pt x="5558" y="1883"/>
                    <a:pt x="5356" y="924"/>
                  </a:cubicBezTo>
                  <a:lnTo>
                    <a:pt x="5129" y="19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24"/>
            <p:cNvSpPr/>
            <p:nvPr/>
          </p:nvSpPr>
          <p:spPr>
            <a:xfrm rot="10800000" flipH="1">
              <a:off x="8915657" y="1065124"/>
              <a:ext cx="288391" cy="750826"/>
            </a:xfrm>
            <a:custGeom>
              <a:avLst/>
              <a:gdLst/>
              <a:ahLst/>
              <a:cxnLst/>
              <a:rect l="l" t="t" r="r" b="b"/>
              <a:pathLst>
                <a:path w="15874" h="41328" extrusionOk="0">
                  <a:moveTo>
                    <a:pt x="6469" y="1"/>
                  </a:moveTo>
                  <a:cubicBezTo>
                    <a:pt x="3461" y="1"/>
                    <a:pt x="576" y="1813"/>
                    <a:pt x="258" y="5284"/>
                  </a:cubicBezTo>
                  <a:cubicBezTo>
                    <a:pt x="0" y="8107"/>
                    <a:pt x="2465" y="12504"/>
                    <a:pt x="5370" y="12504"/>
                  </a:cubicBezTo>
                  <a:cubicBezTo>
                    <a:pt x="6151" y="12504"/>
                    <a:pt x="6964" y="12186"/>
                    <a:pt x="7765" y="11433"/>
                  </a:cubicBezTo>
                  <a:cubicBezTo>
                    <a:pt x="8249" y="10974"/>
                    <a:pt x="7794" y="10330"/>
                    <a:pt x="7271" y="10330"/>
                  </a:cubicBezTo>
                  <a:cubicBezTo>
                    <a:pt x="7123" y="10330"/>
                    <a:pt x="6969" y="10381"/>
                    <a:pt x="6830" y="10503"/>
                  </a:cubicBezTo>
                  <a:cubicBezTo>
                    <a:pt x="6305" y="10961"/>
                    <a:pt x="5793" y="11150"/>
                    <a:pt x="5308" y="11150"/>
                  </a:cubicBezTo>
                  <a:cubicBezTo>
                    <a:pt x="3530" y="11150"/>
                    <a:pt x="2115" y="8599"/>
                    <a:pt x="1778" y="7316"/>
                  </a:cubicBezTo>
                  <a:cubicBezTo>
                    <a:pt x="1325" y="5600"/>
                    <a:pt x="1647" y="3742"/>
                    <a:pt x="3005" y="2515"/>
                  </a:cubicBezTo>
                  <a:cubicBezTo>
                    <a:pt x="3987" y="1633"/>
                    <a:pt x="5134" y="1252"/>
                    <a:pt x="6288" y="1252"/>
                  </a:cubicBezTo>
                  <a:cubicBezTo>
                    <a:pt x="8371" y="1252"/>
                    <a:pt x="10479" y="2492"/>
                    <a:pt x="11686" y="4266"/>
                  </a:cubicBezTo>
                  <a:cubicBezTo>
                    <a:pt x="14843" y="8925"/>
                    <a:pt x="12461" y="14853"/>
                    <a:pt x="10286" y="19333"/>
                  </a:cubicBezTo>
                  <a:cubicBezTo>
                    <a:pt x="8427" y="23176"/>
                    <a:pt x="5758" y="27304"/>
                    <a:pt x="4834" y="31516"/>
                  </a:cubicBezTo>
                  <a:cubicBezTo>
                    <a:pt x="4012" y="35283"/>
                    <a:pt x="6134" y="38415"/>
                    <a:pt x="8301" y="41299"/>
                  </a:cubicBezTo>
                  <a:cubicBezTo>
                    <a:pt x="8316" y="41319"/>
                    <a:pt x="8337" y="41328"/>
                    <a:pt x="8357" y="41328"/>
                  </a:cubicBezTo>
                  <a:cubicBezTo>
                    <a:pt x="8404" y="41328"/>
                    <a:pt x="8449" y="41283"/>
                    <a:pt x="8416" y="41234"/>
                  </a:cubicBezTo>
                  <a:cubicBezTo>
                    <a:pt x="7206" y="39452"/>
                    <a:pt x="5865" y="37480"/>
                    <a:pt x="5323" y="35377"/>
                  </a:cubicBezTo>
                  <a:cubicBezTo>
                    <a:pt x="4602" y="32589"/>
                    <a:pt x="5639" y="30438"/>
                    <a:pt x="6943" y="28073"/>
                  </a:cubicBezTo>
                  <a:cubicBezTo>
                    <a:pt x="8903" y="24540"/>
                    <a:pt x="10989" y="21056"/>
                    <a:pt x="12621" y="17349"/>
                  </a:cubicBezTo>
                  <a:cubicBezTo>
                    <a:pt x="14843" y="12309"/>
                    <a:pt x="15874" y="5399"/>
                    <a:pt x="10946" y="1514"/>
                  </a:cubicBezTo>
                  <a:cubicBezTo>
                    <a:pt x="9654" y="498"/>
                    <a:pt x="8045" y="1"/>
                    <a:pt x="64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24"/>
            <p:cNvSpPr/>
            <p:nvPr/>
          </p:nvSpPr>
          <p:spPr>
            <a:xfrm rot="10800000" flipH="1">
              <a:off x="9010845" y="1072238"/>
              <a:ext cx="285539" cy="323382"/>
            </a:xfrm>
            <a:custGeom>
              <a:avLst/>
              <a:gdLst/>
              <a:ahLst/>
              <a:cxnLst/>
              <a:rect l="l" t="t" r="r" b="b"/>
              <a:pathLst>
                <a:path w="15717" h="17800" extrusionOk="0">
                  <a:moveTo>
                    <a:pt x="10057" y="1"/>
                  </a:moveTo>
                  <a:cubicBezTo>
                    <a:pt x="6455" y="1"/>
                    <a:pt x="3237" y="4147"/>
                    <a:pt x="1871" y="7024"/>
                  </a:cubicBezTo>
                  <a:cubicBezTo>
                    <a:pt x="1" y="10956"/>
                    <a:pt x="1538" y="14376"/>
                    <a:pt x="3749" y="17772"/>
                  </a:cubicBezTo>
                  <a:cubicBezTo>
                    <a:pt x="3760" y="17791"/>
                    <a:pt x="3777" y="17799"/>
                    <a:pt x="3793" y="17799"/>
                  </a:cubicBezTo>
                  <a:cubicBezTo>
                    <a:pt x="3829" y="17799"/>
                    <a:pt x="3863" y="17763"/>
                    <a:pt x="3843" y="17718"/>
                  </a:cubicBezTo>
                  <a:cubicBezTo>
                    <a:pt x="1632" y="13185"/>
                    <a:pt x="614" y="9103"/>
                    <a:pt x="4213" y="4921"/>
                  </a:cubicBezTo>
                  <a:cubicBezTo>
                    <a:pt x="5446" y="3485"/>
                    <a:pt x="7222" y="1782"/>
                    <a:pt x="9158" y="1359"/>
                  </a:cubicBezTo>
                  <a:cubicBezTo>
                    <a:pt x="9396" y="1306"/>
                    <a:pt x="9643" y="1281"/>
                    <a:pt x="9891" y="1281"/>
                  </a:cubicBezTo>
                  <a:cubicBezTo>
                    <a:pt x="11128" y="1281"/>
                    <a:pt x="12412" y="1916"/>
                    <a:pt x="13048" y="2979"/>
                  </a:cubicBezTo>
                  <a:cubicBezTo>
                    <a:pt x="14337" y="5122"/>
                    <a:pt x="13082" y="7077"/>
                    <a:pt x="11236" y="7077"/>
                  </a:cubicBezTo>
                  <a:cubicBezTo>
                    <a:pt x="10557" y="7077"/>
                    <a:pt x="9798" y="6813"/>
                    <a:pt x="9056" y="6196"/>
                  </a:cubicBezTo>
                  <a:cubicBezTo>
                    <a:pt x="8969" y="6124"/>
                    <a:pt x="8868" y="6091"/>
                    <a:pt x="8771" y="6091"/>
                  </a:cubicBezTo>
                  <a:cubicBezTo>
                    <a:pt x="8531" y="6091"/>
                    <a:pt x="8314" y="6290"/>
                    <a:pt x="8377" y="6584"/>
                  </a:cubicBezTo>
                  <a:cubicBezTo>
                    <a:pt x="8682" y="7983"/>
                    <a:pt x="9804" y="8590"/>
                    <a:pt x="11019" y="8590"/>
                  </a:cubicBezTo>
                  <a:cubicBezTo>
                    <a:pt x="12390" y="8590"/>
                    <a:pt x="13880" y="7818"/>
                    <a:pt x="14448" y="6542"/>
                  </a:cubicBezTo>
                  <a:cubicBezTo>
                    <a:pt x="15716" y="3688"/>
                    <a:pt x="13329" y="155"/>
                    <a:pt x="10283" y="6"/>
                  </a:cubicBezTo>
                  <a:cubicBezTo>
                    <a:pt x="10208" y="3"/>
                    <a:pt x="10132" y="1"/>
                    <a:pt x="100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24"/>
            <p:cNvSpPr/>
            <p:nvPr/>
          </p:nvSpPr>
          <p:spPr>
            <a:xfrm rot="10800000" flipH="1">
              <a:off x="9150694" y="1241080"/>
              <a:ext cx="103391" cy="87295"/>
            </a:xfrm>
            <a:custGeom>
              <a:avLst/>
              <a:gdLst/>
              <a:ahLst/>
              <a:cxnLst/>
              <a:rect l="l" t="t" r="r" b="b"/>
              <a:pathLst>
                <a:path w="5691" h="4805" extrusionOk="0">
                  <a:moveTo>
                    <a:pt x="980" y="1"/>
                  </a:moveTo>
                  <a:cubicBezTo>
                    <a:pt x="834" y="1"/>
                    <a:pt x="692" y="42"/>
                    <a:pt x="573" y="136"/>
                  </a:cubicBezTo>
                  <a:cubicBezTo>
                    <a:pt x="388" y="279"/>
                    <a:pt x="298" y="518"/>
                    <a:pt x="245" y="749"/>
                  </a:cubicBezTo>
                  <a:cubicBezTo>
                    <a:pt x="1" y="1769"/>
                    <a:pt x="251" y="2900"/>
                    <a:pt x="906" y="3716"/>
                  </a:cubicBezTo>
                  <a:cubicBezTo>
                    <a:pt x="1466" y="4412"/>
                    <a:pt x="2082" y="4805"/>
                    <a:pt x="3349" y="4805"/>
                  </a:cubicBezTo>
                  <a:cubicBezTo>
                    <a:pt x="3579" y="4805"/>
                    <a:pt x="3830" y="4792"/>
                    <a:pt x="4106" y="4766"/>
                  </a:cubicBezTo>
                  <a:lnTo>
                    <a:pt x="5690" y="3121"/>
                  </a:lnTo>
                  <a:cubicBezTo>
                    <a:pt x="5684" y="2710"/>
                    <a:pt x="5363" y="2322"/>
                    <a:pt x="4964" y="2239"/>
                  </a:cubicBezTo>
                  <a:cubicBezTo>
                    <a:pt x="4906" y="2227"/>
                    <a:pt x="4848" y="2222"/>
                    <a:pt x="4790" y="2222"/>
                  </a:cubicBezTo>
                  <a:cubicBezTo>
                    <a:pt x="4438" y="2222"/>
                    <a:pt x="4087" y="2430"/>
                    <a:pt x="3939" y="2751"/>
                  </a:cubicBezTo>
                  <a:cubicBezTo>
                    <a:pt x="3903" y="2263"/>
                    <a:pt x="3796" y="1733"/>
                    <a:pt x="3427" y="1411"/>
                  </a:cubicBezTo>
                  <a:cubicBezTo>
                    <a:pt x="3259" y="1263"/>
                    <a:pt x="3026" y="1184"/>
                    <a:pt x="2802" y="1184"/>
                  </a:cubicBezTo>
                  <a:cubicBezTo>
                    <a:pt x="2532" y="1184"/>
                    <a:pt x="2274" y="1298"/>
                    <a:pt x="2157" y="1541"/>
                  </a:cubicBezTo>
                  <a:cubicBezTo>
                    <a:pt x="2080" y="1120"/>
                    <a:pt x="1991" y="678"/>
                    <a:pt x="1711" y="350"/>
                  </a:cubicBezTo>
                  <a:cubicBezTo>
                    <a:pt x="1533" y="142"/>
                    <a:pt x="1250" y="1"/>
                    <a:pt x="9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24"/>
            <p:cNvSpPr/>
            <p:nvPr/>
          </p:nvSpPr>
          <p:spPr>
            <a:xfrm rot="10800000" flipH="1">
              <a:off x="8990478" y="1589557"/>
              <a:ext cx="98323" cy="146448"/>
            </a:xfrm>
            <a:custGeom>
              <a:avLst/>
              <a:gdLst/>
              <a:ahLst/>
              <a:cxnLst/>
              <a:rect l="l" t="t" r="r" b="b"/>
              <a:pathLst>
                <a:path w="5412" h="8061" extrusionOk="0">
                  <a:moveTo>
                    <a:pt x="3170" y="1"/>
                  </a:moveTo>
                  <a:cubicBezTo>
                    <a:pt x="3094" y="1"/>
                    <a:pt x="3021" y="19"/>
                    <a:pt x="2956" y="62"/>
                  </a:cubicBezTo>
                  <a:cubicBezTo>
                    <a:pt x="2748" y="212"/>
                    <a:pt x="2789" y="534"/>
                    <a:pt x="2825" y="784"/>
                  </a:cubicBezTo>
                  <a:cubicBezTo>
                    <a:pt x="2874" y="1099"/>
                    <a:pt x="2874" y="1415"/>
                    <a:pt x="2838" y="1731"/>
                  </a:cubicBezTo>
                  <a:cubicBezTo>
                    <a:pt x="2819" y="1857"/>
                    <a:pt x="2819" y="2083"/>
                    <a:pt x="2748" y="2196"/>
                  </a:cubicBezTo>
                  <a:cubicBezTo>
                    <a:pt x="2705" y="2261"/>
                    <a:pt x="2677" y="2285"/>
                    <a:pt x="2649" y="2285"/>
                  </a:cubicBezTo>
                  <a:cubicBezTo>
                    <a:pt x="2610" y="2285"/>
                    <a:pt x="2571" y="2240"/>
                    <a:pt x="2492" y="2196"/>
                  </a:cubicBezTo>
                  <a:cubicBezTo>
                    <a:pt x="2369" y="2121"/>
                    <a:pt x="2231" y="2084"/>
                    <a:pt x="2097" y="2084"/>
                  </a:cubicBezTo>
                  <a:cubicBezTo>
                    <a:pt x="1833" y="2084"/>
                    <a:pt x="1584" y="2229"/>
                    <a:pt x="1497" y="2529"/>
                  </a:cubicBezTo>
                  <a:cubicBezTo>
                    <a:pt x="1241" y="3411"/>
                    <a:pt x="1295" y="4382"/>
                    <a:pt x="1688" y="5223"/>
                  </a:cubicBezTo>
                  <a:cubicBezTo>
                    <a:pt x="1467" y="5163"/>
                    <a:pt x="1246" y="5061"/>
                    <a:pt x="1050" y="4937"/>
                  </a:cubicBezTo>
                  <a:cubicBezTo>
                    <a:pt x="949" y="4874"/>
                    <a:pt x="839" y="4845"/>
                    <a:pt x="730" y="4845"/>
                  </a:cubicBezTo>
                  <a:cubicBezTo>
                    <a:pt x="425" y="4845"/>
                    <a:pt x="134" y="5071"/>
                    <a:pt x="85" y="5401"/>
                  </a:cubicBezTo>
                  <a:cubicBezTo>
                    <a:pt x="1" y="5943"/>
                    <a:pt x="31" y="6504"/>
                    <a:pt x="215" y="7016"/>
                  </a:cubicBezTo>
                  <a:lnTo>
                    <a:pt x="812" y="8022"/>
                  </a:lnTo>
                  <a:cubicBezTo>
                    <a:pt x="997" y="8048"/>
                    <a:pt x="1174" y="8060"/>
                    <a:pt x="1344" y="8060"/>
                  </a:cubicBezTo>
                  <a:cubicBezTo>
                    <a:pt x="2531" y="8060"/>
                    <a:pt x="3394" y="7458"/>
                    <a:pt x="4243" y="6479"/>
                  </a:cubicBezTo>
                  <a:cubicBezTo>
                    <a:pt x="4857" y="5770"/>
                    <a:pt x="5227" y="4865"/>
                    <a:pt x="5310" y="3936"/>
                  </a:cubicBezTo>
                  <a:cubicBezTo>
                    <a:pt x="5412" y="2875"/>
                    <a:pt x="5096" y="1928"/>
                    <a:pt x="4518" y="1046"/>
                  </a:cubicBezTo>
                  <a:cubicBezTo>
                    <a:pt x="4262" y="659"/>
                    <a:pt x="3940" y="313"/>
                    <a:pt x="3528" y="105"/>
                  </a:cubicBezTo>
                  <a:cubicBezTo>
                    <a:pt x="3419" y="46"/>
                    <a:pt x="3291" y="1"/>
                    <a:pt x="31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24"/>
            <p:cNvSpPr/>
            <p:nvPr/>
          </p:nvSpPr>
          <p:spPr>
            <a:xfrm rot="10800000" flipH="1">
              <a:off x="8942420" y="1305997"/>
              <a:ext cx="106752" cy="246042"/>
            </a:xfrm>
            <a:custGeom>
              <a:avLst/>
              <a:gdLst/>
              <a:ahLst/>
              <a:cxnLst/>
              <a:rect l="l" t="t" r="r" b="b"/>
              <a:pathLst>
                <a:path w="5876" h="13543" extrusionOk="0">
                  <a:moveTo>
                    <a:pt x="2241" y="1"/>
                  </a:moveTo>
                  <a:cubicBezTo>
                    <a:pt x="2367" y="1455"/>
                    <a:pt x="830" y="2478"/>
                    <a:pt x="383" y="3867"/>
                  </a:cubicBezTo>
                  <a:cubicBezTo>
                    <a:pt x="1" y="5035"/>
                    <a:pt x="454" y="6328"/>
                    <a:pt x="1158" y="7334"/>
                  </a:cubicBezTo>
                  <a:cubicBezTo>
                    <a:pt x="1860" y="8347"/>
                    <a:pt x="2802" y="9169"/>
                    <a:pt x="3553" y="10141"/>
                  </a:cubicBezTo>
                  <a:cubicBezTo>
                    <a:pt x="4309" y="11112"/>
                    <a:pt x="4887" y="12327"/>
                    <a:pt x="4691" y="13543"/>
                  </a:cubicBezTo>
                  <a:lnTo>
                    <a:pt x="5876" y="11434"/>
                  </a:lnTo>
                  <a:cubicBezTo>
                    <a:pt x="5035" y="10766"/>
                    <a:pt x="4672" y="9641"/>
                    <a:pt x="4619" y="8568"/>
                  </a:cubicBezTo>
                  <a:cubicBezTo>
                    <a:pt x="4565" y="7496"/>
                    <a:pt x="4779" y="6429"/>
                    <a:pt x="4862" y="5357"/>
                  </a:cubicBezTo>
                  <a:cubicBezTo>
                    <a:pt x="4952" y="4290"/>
                    <a:pt x="4905" y="3158"/>
                    <a:pt x="4380" y="2223"/>
                  </a:cubicBezTo>
                  <a:cubicBezTo>
                    <a:pt x="3874" y="1323"/>
                    <a:pt x="3088" y="590"/>
                    <a:pt x="2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24"/>
            <p:cNvSpPr/>
            <p:nvPr/>
          </p:nvSpPr>
          <p:spPr>
            <a:xfrm rot="10800000" flipH="1">
              <a:off x="9117571" y="1446378"/>
              <a:ext cx="100466" cy="112493"/>
            </a:xfrm>
            <a:custGeom>
              <a:avLst/>
              <a:gdLst/>
              <a:ahLst/>
              <a:cxnLst/>
              <a:rect l="l" t="t" r="r" b="b"/>
              <a:pathLst>
                <a:path w="5530" h="6192" extrusionOk="0">
                  <a:moveTo>
                    <a:pt x="5261" y="0"/>
                  </a:moveTo>
                  <a:cubicBezTo>
                    <a:pt x="5131" y="311"/>
                    <a:pt x="4821" y="514"/>
                    <a:pt x="4505" y="627"/>
                  </a:cubicBezTo>
                  <a:cubicBezTo>
                    <a:pt x="4189" y="740"/>
                    <a:pt x="3856" y="787"/>
                    <a:pt x="3540" y="901"/>
                  </a:cubicBezTo>
                  <a:cubicBezTo>
                    <a:pt x="2586" y="1252"/>
                    <a:pt x="1973" y="2164"/>
                    <a:pt x="1419" y="3022"/>
                  </a:cubicBezTo>
                  <a:cubicBezTo>
                    <a:pt x="1007" y="3671"/>
                    <a:pt x="591" y="4314"/>
                    <a:pt x="174" y="4963"/>
                  </a:cubicBezTo>
                  <a:lnTo>
                    <a:pt x="1" y="6192"/>
                  </a:lnTo>
                  <a:cubicBezTo>
                    <a:pt x="1062" y="4820"/>
                    <a:pt x="3075" y="4565"/>
                    <a:pt x="4296" y="3338"/>
                  </a:cubicBezTo>
                  <a:cubicBezTo>
                    <a:pt x="5148" y="2486"/>
                    <a:pt x="5530" y="1180"/>
                    <a:pt x="5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24"/>
            <p:cNvSpPr/>
            <p:nvPr/>
          </p:nvSpPr>
          <p:spPr>
            <a:xfrm rot="10800000" flipH="1">
              <a:off x="9037045" y="1172182"/>
              <a:ext cx="101011" cy="87931"/>
            </a:xfrm>
            <a:custGeom>
              <a:avLst/>
              <a:gdLst/>
              <a:ahLst/>
              <a:cxnLst/>
              <a:rect l="l" t="t" r="r" b="b"/>
              <a:pathLst>
                <a:path w="5560" h="4840" extrusionOk="0">
                  <a:moveTo>
                    <a:pt x="3039" y="1"/>
                  </a:moveTo>
                  <a:cubicBezTo>
                    <a:pt x="2194" y="1"/>
                    <a:pt x="1359" y="464"/>
                    <a:pt x="834" y="1145"/>
                  </a:cubicBezTo>
                  <a:cubicBezTo>
                    <a:pt x="239" y="1920"/>
                    <a:pt x="0" y="2956"/>
                    <a:pt x="203" y="3916"/>
                  </a:cubicBezTo>
                  <a:lnTo>
                    <a:pt x="430" y="4648"/>
                  </a:lnTo>
                  <a:lnTo>
                    <a:pt x="430" y="4648"/>
                  </a:lnTo>
                  <a:cubicBezTo>
                    <a:pt x="352" y="4155"/>
                    <a:pt x="749" y="3506"/>
                    <a:pt x="1174" y="3261"/>
                  </a:cubicBezTo>
                  <a:cubicBezTo>
                    <a:pt x="1656" y="2980"/>
                    <a:pt x="2235" y="2956"/>
                    <a:pt x="2794" y="2939"/>
                  </a:cubicBezTo>
                  <a:cubicBezTo>
                    <a:pt x="3349" y="2915"/>
                    <a:pt x="3932" y="2890"/>
                    <a:pt x="4408" y="2604"/>
                  </a:cubicBezTo>
                  <a:cubicBezTo>
                    <a:pt x="5219" y="2117"/>
                    <a:pt x="5458" y="1062"/>
                    <a:pt x="5559" y="121"/>
                  </a:cubicBezTo>
                  <a:lnTo>
                    <a:pt x="5559" y="121"/>
                  </a:lnTo>
                  <a:cubicBezTo>
                    <a:pt x="5363" y="284"/>
                    <a:pt x="5107" y="346"/>
                    <a:pt x="4847" y="346"/>
                  </a:cubicBezTo>
                  <a:cubicBezTo>
                    <a:pt x="4728" y="346"/>
                    <a:pt x="4608" y="333"/>
                    <a:pt x="4493" y="311"/>
                  </a:cubicBezTo>
                  <a:cubicBezTo>
                    <a:pt x="4130" y="239"/>
                    <a:pt x="3778" y="91"/>
                    <a:pt x="3408" y="31"/>
                  </a:cubicBezTo>
                  <a:cubicBezTo>
                    <a:pt x="3285" y="10"/>
                    <a:pt x="3162" y="1"/>
                    <a:pt x="3039" y="1"/>
                  </a:cubicBezTo>
                  <a:close/>
                  <a:moveTo>
                    <a:pt x="430" y="4648"/>
                  </a:moveTo>
                  <a:lnTo>
                    <a:pt x="430" y="4648"/>
                  </a:lnTo>
                  <a:cubicBezTo>
                    <a:pt x="441" y="4715"/>
                    <a:pt x="460" y="4779"/>
                    <a:pt x="489" y="4839"/>
                  </a:cubicBezTo>
                  <a:lnTo>
                    <a:pt x="430" y="46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24"/>
            <p:cNvSpPr/>
            <p:nvPr/>
          </p:nvSpPr>
          <p:spPr>
            <a:xfrm rot="10800000" flipH="1">
              <a:off x="7407394" y="175790"/>
              <a:ext cx="777496" cy="258596"/>
            </a:xfrm>
            <a:custGeom>
              <a:avLst/>
              <a:gdLst/>
              <a:ahLst/>
              <a:cxnLst/>
              <a:rect l="l" t="t" r="r" b="b"/>
              <a:pathLst>
                <a:path w="42796" h="14234" extrusionOk="0">
                  <a:moveTo>
                    <a:pt x="7139" y="0"/>
                  </a:moveTo>
                  <a:cubicBezTo>
                    <a:pt x="6998" y="0"/>
                    <a:pt x="6861" y="6"/>
                    <a:pt x="6727" y="18"/>
                  </a:cubicBezTo>
                  <a:cubicBezTo>
                    <a:pt x="1436" y="501"/>
                    <a:pt x="1" y="6953"/>
                    <a:pt x="2962" y="10706"/>
                  </a:cubicBezTo>
                  <a:cubicBezTo>
                    <a:pt x="4989" y="13285"/>
                    <a:pt x="7846" y="14234"/>
                    <a:pt x="10831" y="14234"/>
                  </a:cubicBezTo>
                  <a:cubicBezTo>
                    <a:pt x="13555" y="14234"/>
                    <a:pt x="16386" y="13443"/>
                    <a:pt x="18792" y="12380"/>
                  </a:cubicBezTo>
                  <a:cubicBezTo>
                    <a:pt x="22496" y="10748"/>
                    <a:pt x="25982" y="8663"/>
                    <a:pt x="29515" y="6708"/>
                  </a:cubicBezTo>
                  <a:cubicBezTo>
                    <a:pt x="31345" y="5695"/>
                    <a:pt x="33047" y="4848"/>
                    <a:pt x="35015" y="4848"/>
                  </a:cubicBezTo>
                  <a:cubicBezTo>
                    <a:pt x="35590" y="4848"/>
                    <a:pt x="36188" y="4921"/>
                    <a:pt x="36819" y="5083"/>
                  </a:cubicBezTo>
                  <a:cubicBezTo>
                    <a:pt x="38922" y="5624"/>
                    <a:pt x="40894" y="6971"/>
                    <a:pt x="42676" y="8181"/>
                  </a:cubicBezTo>
                  <a:cubicBezTo>
                    <a:pt x="42688" y="8189"/>
                    <a:pt x="42699" y="8192"/>
                    <a:pt x="42710" y="8192"/>
                  </a:cubicBezTo>
                  <a:cubicBezTo>
                    <a:pt x="42763" y="8192"/>
                    <a:pt x="42795" y="8107"/>
                    <a:pt x="42741" y="8067"/>
                  </a:cubicBezTo>
                  <a:cubicBezTo>
                    <a:pt x="40295" y="6223"/>
                    <a:pt x="37672" y="4416"/>
                    <a:pt x="34631" y="4416"/>
                  </a:cubicBezTo>
                  <a:cubicBezTo>
                    <a:pt x="34087" y="4416"/>
                    <a:pt x="33530" y="4474"/>
                    <a:pt x="32958" y="4599"/>
                  </a:cubicBezTo>
                  <a:cubicBezTo>
                    <a:pt x="28746" y="5517"/>
                    <a:pt x="24618" y="8187"/>
                    <a:pt x="20775" y="10051"/>
                  </a:cubicBezTo>
                  <a:cubicBezTo>
                    <a:pt x="17854" y="11469"/>
                    <a:pt x="14318" y="12975"/>
                    <a:pt x="10919" y="12975"/>
                  </a:cubicBezTo>
                  <a:cubicBezTo>
                    <a:pt x="9105" y="12975"/>
                    <a:pt x="7330" y="12546"/>
                    <a:pt x="5709" y="11445"/>
                  </a:cubicBezTo>
                  <a:cubicBezTo>
                    <a:pt x="2949" y="9568"/>
                    <a:pt x="1483" y="5517"/>
                    <a:pt x="3957" y="2770"/>
                  </a:cubicBezTo>
                  <a:cubicBezTo>
                    <a:pt x="4841" y="1787"/>
                    <a:pt x="6055" y="1345"/>
                    <a:pt x="7308" y="1345"/>
                  </a:cubicBezTo>
                  <a:cubicBezTo>
                    <a:pt x="7793" y="1345"/>
                    <a:pt x="8284" y="1411"/>
                    <a:pt x="8764" y="1538"/>
                  </a:cubicBezTo>
                  <a:cubicBezTo>
                    <a:pt x="10391" y="1967"/>
                    <a:pt x="14085" y="4142"/>
                    <a:pt x="11945" y="6590"/>
                  </a:cubicBezTo>
                  <a:cubicBezTo>
                    <a:pt x="11522" y="7078"/>
                    <a:pt x="11947" y="7731"/>
                    <a:pt x="12434" y="7731"/>
                  </a:cubicBezTo>
                  <a:cubicBezTo>
                    <a:pt x="12582" y="7731"/>
                    <a:pt x="12737" y="7670"/>
                    <a:pt x="12875" y="7525"/>
                  </a:cubicBezTo>
                  <a:cubicBezTo>
                    <a:pt x="16292" y="3895"/>
                    <a:pt x="10752" y="0"/>
                    <a:pt x="71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24"/>
            <p:cNvSpPr/>
            <p:nvPr/>
          </p:nvSpPr>
          <p:spPr>
            <a:xfrm rot="10800000" flipH="1">
              <a:off x="7850777" y="74749"/>
              <a:ext cx="326942" cy="250057"/>
            </a:xfrm>
            <a:custGeom>
              <a:avLst/>
              <a:gdLst/>
              <a:ahLst/>
              <a:cxnLst/>
              <a:rect l="l" t="t" r="r" b="b"/>
              <a:pathLst>
                <a:path w="17996" h="13764" extrusionOk="0">
                  <a:moveTo>
                    <a:pt x="10765" y="0"/>
                  </a:moveTo>
                  <a:cubicBezTo>
                    <a:pt x="9616" y="0"/>
                    <a:pt x="8432" y="252"/>
                    <a:pt x="7197" y="839"/>
                  </a:cubicBezTo>
                  <a:cubicBezTo>
                    <a:pt x="4260" y="2233"/>
                    <a:pt x="1" y="5557"/>
                    <a:pt x="179" y="9251"/>
                  </a:cubicBezTo>
                  <a:cubicBezTo>
                    <a:pt x="300" y="11728"/>
                    <a:pt x="2651" y="13764"/>
                    <a:pt x="5058" y="13764"/>
                  </a:cubicBezTo>
                  <a:cubicBezTo>
                    <a:pt x="5616" y="13764"/>
                    <a:pt x="6177" y="13654"/>
                    <a:pt x="6714" y="13416"/>
                  </a:cubicBezTo>
                  <a:cubicBezTo>
                    <a:pt x="9122" y="12343"/>
                    <a:pt x="9735" y="7999"/>
                    <a:pt x="6757" y="7345"/>
                  </a:cubicBezTo>
                  <a:cubicBezTo>
                    <a:pt x="6721" y="7337"/>
                    <a:pt x="6687" y="7333"/>
                    <a:pt x="6655" y="7333"/>
                  </a:cubicBezTo>
                  <a:cubicBezTo>
                    <a:pt x="6310" y="7333"/>
                    <a:pt x="6141" y="7745"/>
                    <a:pt x="6369" y="8024"/>
                  </a:cubicBezTo>
                  <a:cubicBezTo>
                    <a:pt x="8186" y="10209"/>
                    <a:pt x="6945" y="12543"/>
                    <a:pt x="4894" y="12543"/>
                  </a:cubicBezTo>
                  <a:cubicBezTo>
                    <a:pt x="4356" y="12543"/>
                    <a:pt x="3761" y="12382"/>
                    <a:pt x="3152" y="12016"/>
                  </a:cubicBezTo>
                  <a:cubicBezTo>
                    <a:pt x="1882" y="11252"/>
                    <a:pt x="1222" y="9555"/>
                    <a:pt x="1531" y="8131"/>
                  </a:cubicBezTo>
                  <a:cubicBezTo>
                    <a:pt x="1954" y="6195"/>
                    <a:pt x="3658" y="4413"/>
                    <a:pt x="5094" y="3179"/>
                  </a:cubicBezTo>
                  <a:cubicBezTo>
                    <a:pt x="7071" y="1482"/>
                    <a:pt x="9025" y="813"/>
                    <a:pt x="11015" y="813"/>
                  </a:cubicBezTo>
                  <a:cubicBezTo>
                    <a:pt x="13235" y="813"/>
                    <a:pt x="15500" y="1645"/>
                    <a:pt x="17891" y="2811"/>
                  </a:cubicBezTo>
                  <a:cubicBezTo>
                    <a:pt x="17900" y="2815"/>
                    <a:pt x="17909" y="2817"/>
                    <a:pt x="17917" y="2817"/>
                  </a:cubicBezTo>
                  <a:cubicBezTo>
                    <a:pt x="17968" y="2817"/>
                    <a:pt x="17996" y="2746"/>
                    <a:pt x="17945" y="2715"/>
                  </a:cubicBezTo>
                  <a:cubicBezTo>
                    <a:pt x="15616" y="1199"/>
                    <a:pt x="13275" y="0"/>
                    <a:pt x="107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24"/>
            <p:cNvSpPr/>
            <p:nvPr/>
          </p:nvSpPr>
          <p:spPr>
            <a:xfrm rot="10800000" flipH="1">
              <a:off x="7918748" y="100225"/>
              <a:ext cx="92127" cy="100702"/>
            </a:xfrm>
            <a:custGeom>
              <a:avLst/>
              <a:gdLst/>
              <a:ahLst/>
              <a:cxnLst/>
              <a:rect l="l" t="t" r="r" b="b"/>
              <a:pathLst>
                <a:path w="5071" h="5543" extrusionOk="0">
                  <a:moveTo>
                    <a:pt x="1663" y="1"/>
                  </a:moveTo>
                  <a:cubicBezTo>
                    <a:pt x="1400" y="1"/>
                    <a:pt x="1138" y="31"/>
                    <a:pt x="882" y="92"/>
                  </a:cubicBezTo>
                  <a:cubicBezTo>
                    <a:pt x="649" y="151"/>
                    <a:pt x="412" y="235"/>
                    <a:pt x="269" y="425"/>
                  </a:cubicBezTo>
                  <a:cubicBezTo>
                    <a:pt x="0" y="758"/>
                    <a:pt x="162" y="1283"/>
                    <a:pt x="489" y="1563"/>
                  </a:cubicBezTo>
                  <a:cubicBezTo>
                    <a:pt x="811" y="1838"/>
                    <a:pt x="1251" y="1926"/>
                    <a:pt x="1675" y="2009"/>
                  </a:cubicBezTo>
                  <a:cubicBezTo>
                    <a:pt x="1228" y="2218"/>
                    <a:pt x="1216" y="2910"/>
                    <a:pt x="1543" y="3273"/>
                  </a:cubicBezTo>
                  <a:cubicBezTo>
                    <a:pt x="1865" y="3642"/>
                    <a:pt x="2395" y="3755"/>
                    <a:pt x="2884" y="3785"/>
                  </a:cubicBezTo>
                  <a:cubicBezTo>
                    <a:pt x="2515" y="3964"/>
                    <a:pt x="2288" y="4404"/>
                    <a:pt x="2372" y="4810"/>
                  </a:cubicBezTo>
                  <a:cubicBezTo>
                    <a:pt x="2455" y="5215"/>
                    <a:pt x="2843" y="5531"/>
                    <a:pt x="3253" y="5542"/>
                  </a:cubicBezTo>
                  <a:lnTo>
                    <a:pt x="4897" y="3953"/>
                  </a:lnTo>
                  <a:cubicBezTo>
                    <a:pt x="5070" y="2152"/>
                    <a:pt x="4671" y="1415"/>
                    <a:pt x="3849" y="758"/>
                  </a:cubicBezTo>
                  <a:cubicBezTo>
                    <a:pt x="3238" y="268"/>
                    <a:pt x="2448" y="1"/>
                    <a:pt x="16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24"/>
            <p:cNvSpPr/>
            <p:nvPr/>
          </p:nvSpPr>
          <p:spPr>
            <a:xfrm rot="10800000" flipH="1">
              <a:off x="7512611" y="267038"/>
              <a:ext cx="150481" cy="96142"/>
            </a:xfrm>
            <a:custGeom>
              <a:avLst/>
              <a:gdLst/>
              <a:ahLst/>
              <a:cxnLst/>
              <a:rect l="l" t="t" r="r" b="b"/>
              <a:pathLst>
                <a:path w="8283" h="5292" extrusionOk="0">
                  <a:moveTo>
                    <a:pt x="6011" y="0"/>
                  </a:moveTo>
                  <a:cubicBezTo>
                    <a:pt x="5825" y="0"/>
                    <a:pt x="5638" y="15"/>
                    <a:pt x="5451" y="44"/>
                  </a:cubicBezTo>
                  <a:cubicBezTo>
                    <a:pt x="5005" y="108"/>
                    <a:pt x="4749" y="627"/>
                    <a:pt x="4986" y="1009"/>
                  </a:cubicBezTo>
                  <a:cubicBezTo>
                    <a:pt x="5112" y="1211"/>
                    <a:pt x="5214" y="1425"/>
                    <a:pt x="5279" y="1645"/>
                  </a:cubicBezTo>
                  <a:cubicBezTo>
                    <a:pt x="4774" y="1415"/>
                    <a:pt x="4223" y="1300"/>
                    <a:pt x="3674" y="1300"/>
                  </a:cubicBezTo>
                  <a:cubicBezTo>
                    <a:pt x="3304" y="1300"/>
                    <a:pt x="2935" y="1352"/>
                    <a:pt x="2580" y="1455"/>
                  </a:cubicBezTo>
                  <a:cubicBezTo>
                    <a:pt x="2127" y="1587"/>
                    <a:pt x="2027" y="2087"/>
                    <a:pt x="2247" y="2456"/>
                  </a:cubicBezTo>
                  <a:cubicBezTo>
                    <a:pt x="2324" y="2593"/>
                    <a:pt x="2407" y="2605"/>
                    <a:pt x="2247" y="2706"/>
                  </a:cubicBezTo>
                  <a:cubicBezTo>
                    <a:pt x="2139" y="2778"/>
                    <a:pt x="1906" y="2784"/>
                    <a:pt x="1782" y="2796"/>
                  </a:cubicBezTo>
                  <a:cubicBezTo>
                    <a:pt x="1640" y="2815"/>
                    <a:pt x="1499" y="2824"/>
                    <a:pt x="1357" y="2824"/>
                  </a:cubicBezTo>
                  <a:cubicBezTo>
                    <a:pt x="1184" y="2824"/>
                    <a:pt x="1011" y="2810"/>
                    <a:pt x="840" y="2784"/>
                  </a:cubicBezTo>
                  <a:cubicBezTo>
                    <a:pt x="738" y="2769"/>
                    <a:pt x="626" y="2754"/>
                    <a:pt x="519" y="2754"/>
                  </a:cubicBezTo>
                  <a:cubicBezTo>
                    <a:pt x="356" y="2754"/>
                    <a:pt x="203" y="2789"/>
                    <a:pt x="113" y="2915"/>
                  </a:cubicBezTo>
                  <a:cubicBezTo>
                    <a:pt x="0" y="3082"/>
                    <a:pt x="61" y="3314"/>
                    <a:pt x="155" y="3493"/>
                  </a:cubicBezTo>
                  <a:cubicBezTo>
                    <a:pt x="364" y="3897"/>
                    <a:pt x="710" y="4226"/>
                    <a:pt x="1097" y="4476"/>
                  </a:cubicBezTo>
                  <a:cubicBezTo>
                    <a:pt x="1872" y="4990"/>
                    <a:pt x="2699" y="5291"/>
                    <a:pt x="3608" y="5291"/>
                  </a:cubicBezTo>
                  <a:cubicBezTo>
                    <a:pt x="3732" y="5291"/>
                    <a:pt x="3858" y="5286"/>
                    <a:pt x="3985" y="5274"/>
                  </a:cubicBezTo>
                  <a:cubicBezTo>
                    <a:pt x="4915" y="5184"/>
                    <a:pt x="5821" y="4821"/>
                    <a:pt x="6531" y="4208"/>
                  </a:cubicBezTo>
                  <a:cubicBezTo>
                    <a:pt x="7656" y="3231"/>
                    <a:pt x="8282" y="2247"/>
                    <a:pt x="8073" y="776"/>
                  </a:cubicBezTo>
                  <a:lnTo>
                    <a:pt x="7067" y="174"/>
                  </a:lnTo>
                  <a:cubicBezTo>
                    <a:pt x="6728" y="56"/>
                    <a:pt x="6372" y="0"/>
                    <a:pt x="60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24"/>
            <p:cNvSpPr/>
            <p:nvPr/>
          </p:nvSpPr>
          <p:spPr>
            <a:xfrm rot="10800000" flipH="1">
              <a:off x="7697610" y="305230"/>
              <a:ext cx="245915" cy="102319"/>
            </a:xfrm>
            <a:custGeom>
              <a:avLst/>
              <a:gdLst/>
              <a:ahLst/>
              <a:cxnLst/>
              <a:rect l="l" t="t" r="r" b="b"/>
              <a:pathLst>
                <a:path w="13536" h="5632" extrusionOk="0">
                  <a:moveTo>
                    <a:pt x="4750" y="0"/>
                  </a:moveTo>
                  <a:cubicBezTo>
                    <a:pt x="4450" y="0"/>
                    <a:pt x="4152" y="43"/>
                    <a:pt x="3861" y="138"/>
                  </a:cubicBezTo>
                  <a:cubicBezTo>
                    <a:pt x="2524" y="568"/>
                    <a:pt x="1524" y="2009"/>
                    <a:pt x="159" y="2009"/>
                  </a:cubicBezTo>
                  <a:cubicBezTo>
                    <a:pt x="107" y="2009"/>
                    <a:pt x="54" y="2007"/>
                    <a:pt x="0" y="2003"/>
                  </a:cubicBezTo>
                  <a:lnTo>
                    <a:pt x="0" y="2003"/>
                  </a:lnTo>
                  <a:cubicBezTo>
                    <a:pt x="584" y="2849"/>
                    <a:pt x="1317" y="3636"/>
                    <a:pt x="2217" y="4136"/>
                  </a:cubicBezTo>
                  <a:cubicBezTo>
                    <a:pt x="2925" y="4533"/>
                    <a:pt x="3748" y="4657"/>
                    <a:pt x="4571" y="4657"/>
                  </a:cubicBezTo>
                  <a:cubicBezTo>
                    <a:pt x="4834" y="4657"/>
                    <a:pt x="5097" y="4644"/>
                    <a:pt x="5357" y="4624"/>
                  </a:cubicBezTo>
                  <a:cubicBezTo>
                    <a:pt x="6302" y="4545"/>
                    <a:pt x="7249" y="4372"/>
                    <a:pt x="8199" y="4372"/>
                  </a:cubicBezTo>
                  <a:cubicBezTo>
                    <a:pt x="8320" y="4372"/>
                    <a:pt x="8440" y="4374"/>
                    <a:pt x="8561" y="4380"/>
                  </a:cubicBezTo>
                  <a:cubicBezTo>
                    <a:pt x="9639" y="4433"/>
                    <a:pt x="10760" y="4791"/>
                    <a:pt x="11426" y="5632"/>
                  </a:cubicBezTo>
                  <a:lnTo>
                    <a:pt x="13535" y="4452"/>
                  </a:lnTo>
                  <a:lnTo>
                    <a:pt x="13535" y="4452"/>
                  </a:lnTo>
                  <a:cubicBezTo>
                    <a:pt x="13374" y="4478"/>
                    <a:pt x="13213" y="4490"/>
                    <a:pt x="13052" y="4490"/>
                  </a:cubicBezTo>
                  <a:cubicBezTo>
                    <a:pt x="12002" y="4490"/>
                    <a:pt x="10976" y="3965"/>
                    <a:pt x="10134" y="3314"/>
                  </a:cubicBezTo>
                  <a:cubicBezTo>
                    <a:pt x="9163" y="2557"/>
                    <a:pt x="8341" y="1621"/>
                    <a:pt x="7328" y="919"/>
                  </a:cubicBezTo>
                  <a:cubicBezTo>
                    <a:pt x="6572" y="391"/>
                    <a:pt x="5654" y="0"/>
                    <a:pt x="47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24"/>
            <p:cNvSpPr/>
            <p:nvPr/>
          </p:nvSpPr>
          <p:spPr>
            <a:xfrm rot="10800000" flipH="1">
              <a:off x="7690670" y="139688"/>
              <a:ext cx="112475" cy="97142"/>
            </a:xfrm>
            <a:custGeom>
              <a:avLst/>
              <a:gdLst/>
              <a:ahLst/>
              <a:cxnLst/>
              <a:rect l="l" t="t" r="r" b="b"/>
              <a:pathLst>
                <a:path w="6191" h="5347" extrusionOk="0">
                  <a:moveTo>
                    <a:pt x="6190" y="0"/>
                  </a:moveTo>
                  <a:lnTo>
                    <a:pt x="4964" y="179"/>
                  </a:lnTo>
                  <a:cubicBezTo>
                    <a:pt x="4314" y="589"/>
                    <a:pt x="3671" y="1007"/>
                    <a:pt x="3022" y="1424"/>
                  </a:cubicBezTo>
                  <a:cubicBezTo>
                    <a:pt x="2164" y="1972"/>
                    <a:pt x="1252" y="2586"/>
                    <a:pt x="900" y="3545"/>
                  </a:cubicBezTo>
                  <a:cubicBezTo>
                    <a:pt x="787" y="3855"/>
                    <a:pt x="740" y="4194"/>
                    <a:pt x="627" y="4510"/>
                  </a:cubicBezTo>
                  <a:cubicBezTo>
                    <a:pt x="512" y="4826"/>
                    <a:pt x="311" y="5136"/>
                    <a:pt x="1" y="5261"/>
                  </a:cubicBezTo>
                  <a:cubicBezTo>
                    <a:pt x="253" y="5318"/>
                    <a:pt x="512" y="5346"/>
                    <a:pt x="770" y="5346"/>
                  </a:cubicBezTo>
                  <a:cubicBezTo>
                    <a:pt x="1719" y="5346"/>
                    <a:pt x="2668" y="4970"/>
                    <a:pt x="3336" y="4296"/>
                  </a:cubicBezTo>
                  <a:cubicBezTo>
                    <a:pt x="4565" y="3075"/>
                    <a:pt x="4821" y="1061"/>
                    <a:pt x="6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24"/>
            <p:cNvSpPr/>
            <p:nvPr/>
          </p:nvSpPr>
          <p:spPr>
            <a:xfrm rot="10800000" flipH="1">
              <a:off x="7987046" y="216382"/>
              <a:ext cx="90274" cy="98595"/>
            </a:xfrm>
            <a:custGeom>
              <a:avLst/>
              <a:gdLst/>
              <a:ahLst/>
              <a:cxnLst/>
              <a:rect l="l" t="t" r="r" b="b"/>
              <a:pathLst>
                <a:path w="4969" h="5427" extrusionOk="0">
                  <a:moveTo>
                    <a:pt x="4790" y="302"/>
                  </a:moveTo>
                  <a:lnTo>
                    <a:pt x="4969" y="358"/>
                  </a:lnTo>
                  <a:cubicBezTo>
                    <a:pt x="4913" y="331"/>
                    <a:pt x="4853" y="313"/>
                    <a:pt x="4790" y="302"/>
                  </a:cubicBezTo>
                  <a:close/>
                  <a:moveTo>
                    <a:pt x="3365" y="1"/>
                  </a:moveTo>
                  <a:cubicBezTo>
                    <a:pt x="2618" y="1"/>
                    <a:pt x="1869" y="249"/>
                    <a:pt x="1276" y="708"/>
                  </a:cubicBezTo>
                  <a:cubicBezTo>
                    <a:pt x="501" y="1310"/>
                    <a:pt x="0" y="2311"/>
                    <a:pt x="162" y="3282"/>
                  </a:cubicBezTo>
                  <a:cubicBezTo>
                    <a:pt x="222" y="3652"/>
                    <a:pt x="371" y="3997"/>
                    <a:pt x="442" y="4367"/>
                  </a:cubicBezTo>
                  <a:cubicBezTo>
                    <a:pt x="514" y="4730"/>
                    <a:pt x="489" y="5141"/>
                    <a:pt x="250" y="5427"/>
                  </a:cubicBezTo>
                  <a:cubicBezTo>
                    <a:pt x="1193" y="5332"/>
                    <a:pt x="2247" y="5094"/>
                    <a:pt x="2736" y="4277"/>
                  </a:cubicBezTo>
                  <a:cubicBezTo>
                    <a:pt x="3022" y="3801"/>
                    <a:pt x="3052" y="3223"/>
                    <a:pt x="3069" y="2663"/>
                  </a:cubicBezTo>
                  <a:cubicBezTo>
                    <a:pt x="3087" y="2109"/>
                    <a:pt x="3110" y="1525"/>
                    <a:pt x="3390" y="1043"/>
                  </a:cubicBezTo>
                  <a:cubicBezTo>
                    <a:pt x="3617" y="657"/>
                    <a:pt x="4181" y="291"/>
                    <a:pt x="4654" y="291"/>
                  </a:cubicBezTo>
                  <a:cubicBezTo>
                    <a:pt x="4700" y="291"/>
                    <a:pt x="4746" y="295"/>
                    <a:pt x="4790" y="302"/>
                  </a:cubicBezTo>
                  <a:lnTo>
                    <a:pt x="4790" y="302"/>
                  </a:lnTo>
                  <a:lnTo>
                    <a:pt x="4047" y="72"/>
                  </a:lnTo>
                  <a:cubicBezTo>
                    <a:pt x="3823" y="24"/>
                    <a:pt x="3594" y="1"/>
                    <a:pt x="3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24"/>
            <p:cNvSpPr/>
            <p:nvPr/>
          </p:nvSpPr>
          <p:spPr>
            <a:xfrm rot="10800000" flipH="1">
              <a:off x="8032942" y="139723"/>
              <a:ext cx="777369" cy="25854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24"/>
            <p:cNvSpPr/>
            <p:nvPr/>
          </p:nvSpPr>
          <p:spPr>
            <a:xfrm rot="10800000" flipH="1">
              <a:off x="8040046" y="249284"/>
              <a:ext cx="326924" cy="250021"/>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24"/>
            <p:cNvSpPr/>
            <p:nvPr/>
          </p:nvSpPr>
          <p:spPr>
            <a:xfrm rot="10800000" flipH="1">
              <a:off x="8207003" y="373184"/>
              <a:ext cx="92037" cy="100612"/>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24"/>
            <p:cNvSpPr/>
            <p:nvPr/>
          </p:nvSpPr>
          <p:spPr>
            <a:xfrm rot="10800000" flipH="1">
              <a:off x="8554816" y="210876"/>
              <a:ext cx="150445" cy="96124"/>
            </a:xfrm>
            <a:custGeom>
              <a:avLst/>
              <a:gdLst/>
              <a:ahLst/>
              <a:cxnLst/>
              <a:rect l="l" t="t" r="r" b="b"/>
              <a:pathLst>
                <a:path w="8281" h="5291" extrusionOk="0">
                  <a:moveTo>
                    <a:pt x="4677" y="1"/>
                  </a:moveTo>
                  <a:cubicBezTo>
                    <a:pt x="4550" y="1"/>
                    <a:pt x="4421" y="7"/>
                    <a:pt x="4290" y="19"/>
                  </a:cubicBezTo>
                  <a:cubicBezTo>
                    <a:pt x="3361" y="103"/>
                    <a:pt x="2454" y="472"/>
                    <a:pt x="1752" y="1086"/>
                  </a:cubicBezTo>
                  <a:cubicBezTo>
                    <a:pt x="625" y="2056"/>
                    <a:pt x="0" y="3046"/>
                    <a:pt x="208" y="4517"/>
                  </a:cubicBezTo>
                  <a:lnTo>
                    <a:pt x="1209" y="5113"/>
                  </a:lnTo>
                  <a:cubicBezTo>
                    <a:pt x="1550" y="5236"/>
                    <a:pt x="1911" y="5290"/>
                    <a:pt x="2275" y="5290"/>
                  </a:cubicBezTo>
                  <a:cubicBezTo>
                    <a:pt x="2458" y="5290"/>
                    <a:pt x="2642" y="5277"/>
                    <a:pt x="2824" y="5251"/>
                  </a:cubicBezTo>
                  <a:cubicBezTo>
                    <a:pt x="3276" y="5179"/>
                    <a:pt x="3526" y="4666"/>
                    <a:pt x="3289" y="4280"/>
                  </a:cubicBezTo>
                  <a:cubicBezTo>
                    <a:pt x="3163" y="4083"/>
                    <a:pt x="3068" y="3862"/>
                    <a:pt x="3003" y="3648"/>
                  </a:cubicBezTo>
                  <a:lnTo>
                    <a:pt x="3003" y="3648"/>
                  </a:lnTo>
                  <a:cubicBezTo>
                    <a:pt x="3507" y="3879"/>
                    <a:pt x="4053" y="3991"/>
                    <a:pt x="4598" y="3991"/>
                  </a:cubicBezTo>
                  <a:cubicBezTo>
                    <a:pt x="4969" y="3991"/>
                    <a:pt x="5339" y="3939"/>
                    <a:pt x="5696" y="3838"/>
                  </a:cubicBezTo>
                  <a:cubicBezTo>
                    <a:pt x="6155" y="3708"/>
                    <a:pt x="6256" y="3200"/>
                    <a:pt x="6034" y="2837"/>
                  </a:cubicBezTo>
                  <a:cubicBezTo>
                    <a:pt x="5952" y="2700"/>
                    <a:pt x="5874" y="2683"/>
                    <a:pt x="6029" y="2581"/>
                  </a:cubicBezTo>
                  <a:cubicBezTo>
                    <a:pt x="6142" y="2515"/>
                    <a:pt x="6369" y="2510"/>
                    <a:pt x="6499" y="2493"/>
                  </a:cubicBezTo>
                  <a:cubicBezTo>
                    <a:pt x="6644" y="2476"/>
                    <a:pt x="6790" y="2467"/>
                    <a:pt x="6937" y="2467"/>
                  </a:cubicBezTo>
                  <a:cubicBezTo>
                    <a:pt x="7106" y="2467"/>
                    <a:pt x="7276" y="2479"/>
                    <a:pt x="7441" y="2504"/>
                  </a:cubicBezTo>
                  <a:cubicBezTo>
                    <a:pt x="7544" y="2521"/>
                    <a:pt x="7657" y="2537"/>
                    <a:pt x="7765" y="2537"/>
                  </a:cubicBezTo>
                  <a:cubicBezTo>
                    <a:pt x="7925" y="2537"/>
                    <a:pt x="8073" y="2501"/>
                    <a:pt x="8162" y="2372"/>
                  </a:cubicBezTo>
                  <a:cubicBezTo>
                    <a:pt x="8281" y="2212"/>
                    <a:pt x="8215" y="1979"/>
                    <a:pt x="8126" y="1801"/>
                  </a:cubicBezTo>
                  <a:cubicBezTo>
                    <a:pt x="7912" y="1396"/>
                    <a:pt x="7566" y="1068"/>
                    <a:pt x="7185" y="818"/>
                  </a:cubicBezTo>
                  <a:cubicBezTo>
                    <a:pt x="6407" y="306"/>
                    <a:pt x="5582" y="1"/>
                    <a:pt x="46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24"/>
            <p:cNvSpPr/>
            <p:nvPr/>
          </p:nvSpPr>
          <p:spPr>
            <a:xfrm rot="10800000" flipH="1">
              <a:off x="8274338" y="166507"/>
              <a:ext cx="245915" cy="102356"/>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24"/>
            <p:cNvSpPr/>
            <p:nvPr/>
          </p:nvSpPr>
          <p:spPr>
            <a:xfrm rot="10800000" flipH="1">
              <a:off x="8414731" y="337281"/>
              <a:ext cx="112366" cy="97033"/>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24"/>
            <p:cNvSpPr/>
            <p:nvPr/>
          </p:nvSpPr>
          <p:spPr>
            <a:xfrm rot="10800000" flipH="1">
              <a:off x="8140449" y="259080"/>
              <a:ext cx="90383" cy="98668"/>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24"/>
            <p:cNvSpPr/>
            <p:nvPr/>
          </p:nvSpPr>
          <p:spPr>
            <a:xfrm rot="10800000" flipH="1">
              <a:off x="9032503" y="252935"/>
              <a:ext cx="168304" cy="68146"/>
            </a:xfrm>
            <a:custGeom>
              <a:avLst/>
              <a:gdLst/>
              <a:ahLst/>
              <a:cxnLst/>
              <a:rect l="l" t="t" r="r" b="b"/>
              <a:pathLst>
                <a:path w="9264" h="3751" extrusionOk="0">
                  <a:moveTo>
                    <a:pt x="4471" y="1"/>
                  </a:moveTo>
                  <a:cubicBezTo>
                    <a:pt x="4450" y="1"/>
                    <a:pt x="4429" y="1"/>
                    <a:pt x="4408" y="2"/>
                  </a:cubicBezTo>
                  <a:cubicBezTo>
                    <a:pt x="2640" y="62"/>
                    <a:pt x="0" y="1349"/>
                    <a:pt x="0" y="1349"/>
                  </a:cubicBezTo>
                  <a:cubicBezTo>
                    <a:pt x="0" y="1349"/>
                    <a:pt x="2276" y="3208"/>
                    <a:pt x="3986" y="3672"/>
                  </a:cubicBezTo>
                  <a:cubicBezTo>
                    <a:pt x="4189" y="3727"/>
                    <a:pt x="4417" y="3750"/>
                    <a:pt x="4662" y="3750"/>
                  </a:cubicBezTo>
                  <a:cubicBezTo>
                    <a:pt x="6490" y="3750"/>
                    <a:pt x="9264" y="2421"/>
                    <a:pt x="9264" y="2421"/>
                  </a:cubicBezTo>
                  <a:cubicBezTo>
                    <a:pt x="9264" y="2421"/>
                    <a:pt x="6250" y="1"/>
                    <a:pt x="4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24"/>
            <p:cNvSpPr/>
            <p:nvPr/>
          </p:nvSpPr>
          <p:spPr>
            <a:xfrm rot="10800000" flipH="1">
              <a:off x="8915929" y="76103"/>
              <a:ext cx="76213" cy="168213"/>
            </a:xfrm>
            <a:custGeom>
              <a:avLst/>
              <a:gdLst/>
              <a:ahLst/>
              <a:cxnLst/>
              <a:rect l="l" t="t" r="r" b="b"/>
              <a:pathLst>
                <a:path w="4195" h="9259" extrusionOk="0">
                  <a:moveTo>
                    <a:pt x="2789" y="1"/>
                  </a:moveTo>
                  <a:cubicBezTo>
                    <a:pt x="2789" y="1"/>
                    <a:pt x="930" y="2277"/>
                    <a:pt x="465" y="3987"/>
                  </a:cubicBezTo>
                  <a:cubicBezTo>
                    <a:pt x="0" y="5691"/>
                    <a:pt x="1709" y="9259"/>
                    <a:pt x="1709" y="9259"/>
                  </a:cubicBezTo>
                  <a:cubicBezTo>
                    <a:pt x="1709" y="9259"/>
                    <a:pt x="4194" y="6179"/>
                    <a:pt x="4134" y="4410"/>
                  </a:cubicBezTo>
                  <a:cubicBezTo>
                    <a:pt x="4075" y="2640"/>
                    <a:pt x="2789" y="1"/>
                    <a:pt x="27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24"/>
            <p:cNvSpPr/>
            <p:nvPr/>
          </p:nvSpPr>
          <p:spPr>
            <a:xfrm rot="10800000" flipH="1">
              <a:off x="8778007" y="66045"/>
              <a:ext cx="380028" cy="417743"/>
            </a:xfrm>
            <a:custGeom>
              <a:avLst/>
              <a:gdLst/>
              <a:ahLst/>
              <a:cxnLst/>
              <a:rect l="l" t="t" r="r" b="b"/>
              <a:pathLst>
                <a:path w="20918" h="22994" extrusionOk="0">
                  <a:moveTo>
                    <a:pt x="13196" y="1"/>
                  </a:moveTo>
                  <a:cubicBezTo>
                    <a:pt x="13032" y="1"/>
                    <a:pt x="12867" y="11"/>
                    <a:pt x="12703" y="33"/>
                  </a:cubicBezTo>
                  <a:cubicBezTo>
                    <a:pt x="11433" y="193"/>
                    <a:pt x="10259" y="1057"/>
                    <a:pt x="9813" y="2249"/>
                  </a:cubicBezTo>
                  <a:cubicBezTo>
                    <a:pt x="9527" y="3017"/>
                    <a:pt x="9557" y="3917"/>
                    <a:pt x="9956" y="4632"/>
                  </a:cubicBezTo>
                  <a:cubicBezTo>
                    <a:pt x="10352" y="5331"/>
                    <a:pt x="11118" y="5825"/>
                    <a:pt x="11921" y="5825"/>
                  </a:cubicBezTo>
                  <a:cubicBezTo>
                    <a:pt x="11939" y="5825"/>
                    <a:pt x="11957" y="5825"/>
                    <a:pt x="11975" y="5824"/>
                  </a:cubicBezTo>
                  <a:cubicBezTo>
                    <a:pt x="12797" y="5800"/>
                    <a:pt x="13590" y="5209"/>
                    <a:pt x="13781" y="4411"/>
                  </a:cubicBezTo>
                  <a:cubicBezTo>
                    <a:pt x="13966" y="3613"/>
                    <a:pt x="13477" y="2690"/>
                    <a:pt x="12684" y="2464"/>
                  </a:cubicBezTo>
                  <a:cubicBezTo>
                    <a:pt x="13015" y="1905"/>
                    <a:pt x="13670" y="1597"/>
                    <a:pt x="14321" y="1597"/>
                  </a:cubicBezTo>
                  <a:cubicBezTo>
                    <a:pt x="14503" y="1597"/>
                    <a:pt x="14685" y="1621"/>
                    <a:pt x="14859" y="1670"/>
                  </a:cubicBezTo>
                  <a:cubicBezTo>
                    <a:pt x="15657" y="1898"/>
                    <a:pt x="16278" y="2588"/>
                    <a:pt x="16539" y="3375"/>
                  </a:cubicBezTo>
                  <a:cubicBezTo>
                    <a:pt x="16801" y="4161"/>
                    <a:pt x="16742" y="5030"/>
                    <a:pt x="16498" y="5824"/>
                  </a:cubicBezTo>
                  <a:cubicBezTo>
                    <a:pt x="15793" y="8092"/>
                    <a:pt x="13475" y="9722"/>
                    <a:pt x="11117" y="9722"/>
                  </a:cubicBezTo>
                  <a:cubicBezTo>
                    <a:pt x="10880" y="9722"/>
                    <a:pt x="10644" y="9705"/>
                    <a:pt x="10408" y="9672"/>
                  </a:cubicBezTo>
                  <a:cubicBezTo>
                    <a:pt x="10372" y="9655"/>
                    <a:pt x="10350" y="9649"/>
                    <a:pt x="10350" y="9649"/>
                  </a:cubicBezTo>
                  <a:lnTo>
                    <a:pt x="10350" y="9649"/>
                  </a:lnTo>
                  <a:cubicBezTo>
                    <a:pt x="10350" y="9649"/>
                    <a:pt x="10350" y="9672"/>
                    <a:pt x="10355" y="9707"/>
                  </a:cubicBezTo>
                  <a:cubicBezTo>
                    <a:pt x="10122" y="12311"/>
                    <a:pt x="7823" y="14575"/>
                    <a:pt x="5219" y="14761"/>
                  </a:cubicBezTo>
                  <a:cubicBezTo>
                    <a:pt x="5108" y="14768"/>
                    <a:pt x="4997" y="14771"/>
                    <a:pt x="4885" y="14771"/>
                  </a:cubicBezTo>
                  <a:cubicBezTo>
                    <a:pt x="4163" y="14771"/>
                    <a:pt x="3433" y="14618"/>
                    <a:pt x="2824" y="14242"/>
                  </a:cubicBezTo>
                  <a:cubicBezTo>
                    <a:pt x="2115" y="13801"/>
                    <a:pt x="1592" y="13045"/>
                    <a:pt x="1550" y="12210"/>
                  </a:cubicBezTo>
                  <a:cubicBezTo>
                    <a:pt x="1507" y="11382"/>
                    <a:pt x="2026" y="10524"/>
                    <a:pt x="2819" y="10279"/>
                  </a:cubicBezTo>
                  <a:cubicBezTo>
                    <a:pt x="2860" y="11097"/>
                    <a:pt x="3633" y="11787"/>
                    <a:pt x="4450" y="11787"/>
                  </a:cubicBezTo>
                  <a:cubicBezTo>
                    <a:pt x="4454" y="11787"/>
                    <a:pt x="4459" y="11787"/>
                    <a:pt x="4463" y="11786"/>
                  </a:cubicBezTo>
                  <a:cubicBezTo>
                    <a:pt x="5285" y="11786"/>
                    <a:pt x="6041" y="11150"/>
                    <a:pt x="6256" y="10357"/>
                  </a:cubicBezTo>
                  <a:cubicBezTo>
                    <a:pt x="6465" y="9565"/>
                    <a:pt x="6161" y="8677"/>
                    <a:pt x="5554" y="8118"/>
                  </a:cubicBezTo>
                  <a:cubicBezTo>
                    <a:pt x="5045" y="7649"/>
                    <a:pt x="4344" y="7415"/>
                    <a:pt x="3648" y="7415"/>
                  </a:cubicBezTo>
                  <a:cubicBezTo>
                    <a:pt x="3520" y="7415"/>
                    <a:pt x="3392" y="7423"/>
                    <a:pt x="3266" y="7438"/>
                  </a:cubicBezTo>
                  <a:cubicBezTo>
                    <a:pt x="2002" y="7598"/>
                    <a:pt x="900" y="8546"/>
                    <a:pt x="448" y="9738"/>
                  </a:cubicBezTo>
                  <a:cubicBezTo>
                    <a:pt x="0" y="10929"/>
                    <a:pt x="179" y="12317"/>
                    <a:pt x="835" y="13414"/>
                  </a:cubicBezTo>
                  <a:cubicBezTo>
                    <a:pt x="1689" y="14841"/>
                    <a:pt x="3354" y="15713"/>
                    <a:pt x="5006" y="15713"/>
                  </a:cubicBezTo>
                  <a:cubicBezTo>
                    <a:pt x="5451" y="15713"/>
                    <a:pt x="5895" y="15649"/>
                    <a:pt x="6322" y="15517"/>
                  </a:cubicBezTo>
                  <a:cubicBezTo>
                    <a:pt x="8246" y="14921"/>
                    <a:pt x="9539" y="13229"/>
                    <a:pt x="10630" y="11495"/>
                  </a:cubicBezTo>
                  <a:cubicBezTo>
                    <a:pt x="10861" y="12764"/>
                    <a:pt x="11266" y="14415"/>
                    <a:pt x="11898" y="15517"/>
                  </a:cubicBezTo>
                  <a:cubicBezTo>
                    <a:pt x="13060" y="17542"/>
                    <a:pt x="20917" y="22994"/>
                    <a:pt x="20917" y="22994"/>
                  </a:cubicBezTo>
                  <a:cubicBezTo>
                    <a:pt x="20917" y="22994"/>
                    <a:pt x="17409" y="14093"/>
                    <a:pt x="15711" y="12501"/>
                  </a:cubicBezTo>
                  <a:cubicBezTo>
                    <a:pt x="14776" y="11632"/>
                    <a:pt x="13262" y="10864"/>
                    <a:pt x="12082" y="10339"/>
                  </a:cubicBezTo>
                  <a:cubicBezTo>
                    <a:pt x="14018" y="9677"/>
                    <a:pt x="15962" y="8808"/>
                    <a:pt x="16980" y="7075"/>
                  </a:cubicBezTo>
                  <a:cubicBezTo>
                    <a:pt x="18052" y="5252"/>
                    <a:pt x="17707" y="2720"/>
                    <a:pt x="16188" y="1249"/>
                  </a:cubicBezTo>
                  <a:cubicBezTo>
                    <a:pt x="15395" y="476"/>
                    <a:pt x="14299" y="1"/>
                    <a:pt x="13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24"/>
            <p:cNvSpPr/>
            <p:nvPr/>
          </p:nvSpPr>
          <p:spPr>
            <a:xfrm rot="10800000" flipH="1">
              <a:off x="8066282" y="12"/>
              <a:ext cx="800878" cy="192321"/>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24"/>
            <p:cNvSpPr/>
            <p:nvPr/>
          </p:nvSpPr>
          <p:spPr>
            <a:xfrm rot="10800000" flipH="1">
              <a:off x="8244886" y="102335"/>
              <a:ext cx="96578" cy="120560"/>
            </a:xfrm>
            <a:custGeom>
              <a:avLst/>
              <a:gdLst/>
              <a:ahLst/>
              <a:cxnLst/>
              <a:rect l="l" t="t" r="r" b="b"/>
              <a:pathLst>
                <a:path w="5316" h="6636" extrusionOk="0">
                  <a:moveTo>
                    <a:pt x="2745" y="1"/>
                  </a:moveTo>
                  <a:cubicBezTo>
                    <a:pt x="2560" y="1"/>
                    <a:pt x="2377" y="33"/>
                    <a:pt x="2205" y="97"/>
                  </a:cubicBezTo>
                  <a:cubicBezTo>
                    <a:pt x="1603" y="330"/>
                    <a:pt x="1234" y="979"/>
                    <a:pt x="1359" y="1568"/>
                  </a:cubicBezTo>
                  <a:cubicBezTo>
                    <a:pt x="1437" y="1903"/>
                    <a:pt x="1675" y="2195"/>
                    <a:pt x="1997" y="2343"/>
                  </a:cubicBezTo>
                  <a:cubicBezTo>
                    <a:pt x="2152" y="2415"/>
                    <a:pt x="2313" y="2451"/>
                    <a:pt x="2469" y="2451"/>
                  </a:cubicBezTo>
                  <a:cubicBezTo>
                    <a:pt x="2625" y="2451"/>
                    <a:pt x="2777" y="2415"/>
                    <a:pt x="2914" y="2343"/>
                  </a:cubicBezTo>
                  <a:cubicBezTo>
                    <a:pt x="3099" y="2247"/>
                    <a:pt x="3170" y="2022"/>
                    <a:pt x="3075" y="1837"/>
                  </a:cubicBezTo>
                  <a:cubicBezTo>
                    <a:pt x="3009" y="1708"/>
                    <a:pt x="2877" y="1631"/>
                    <a:pt x="2742" y="1631"/>
                  </a:cubicBezTo>
                  <a:cubicBezTo>
                    <a:pt x="2683" y="1631"/>
                    <a:pt x="2624" y="1645"/>
                    <a:pt x="2568" y="1676"/>
                  </a:cubicBezTo>
                  <a:cubicBezTo>
                    <a:pt x="2537" y="1692"/>
                    <a:pt x="2504" y="1698"/>
                    <a:pt x="2472" y="1698"/>
                  </a:cubicBezTo>
                  <a:cubicBezTo>
                    <a:pt x="2409" y="1698"/>
                    <a:pt x="2351" y="1674"/>
                    <a:pt x="2318" y="1658"/>
                  </a:cubicBezTo>
                  <a:cubicBezTo>
                    <a:pt x="2211" y="1610"/>
                    <a:pt x="2122" y="1510"/>
                    <a:pt x="2098" y="1408"/>
                  </a:cubicBezTo>
                  <a:cubicBezTo>
                    <a:pt x="2051" y="1169"/>
                    <a:pt x="2230" y="902"/>
                    <a:pt x="2474" y="806"/>
                  </a:cubicBezTo>
                  <a:cubicBezTo>
                    <a:pt x="2558" y="774"/>
                    <a:pt x="2651" y="758"/>
                    <a:pt x="2748" y="758"/>
                  </a:cubicBezTo>
                  <a:cubicBezTo>
                    <a:pt x="2953" y="758"/>
                    <a:pt x="3173" y="829"/>
                    <a:pt x="3355" y="966"/>
                  </a:cubicBezTo>
                  <a:cubicBezTo>
                    <a:pt x="3611" y="1152"/>
                    <a:pt x="3820" y="1461"/>
                    <a:pt x="3968" y="1854"/>
                  </a:cubicBezTo>
                  <a:cubicBezTo>
                    <a:pt x="4482" y="3248"/>
                    <a:pt x="3927" y="4815"/>
                    <a:pt x="2646" y="5572"/>
                  </a:cubicBezTo>
                  <a:cubicBezTo>
                    <a:pt x="2337" y="5756"/>
                    <a:pt x="2032" y="5864"/>
                    <a:pt x="1752" y="5876"/>
                  </a:cubicBezTo>
                  <a:cubicBezTo>
                    <a:pt x="1728" y="5878"/>
                    <a:pt x="1704" y="5879"/>
                    <a:pt x="1679" y="5879"/>
                  </a:cubicBezTo>
                  <a:cubicBezTo>
                    <a:pt x="1409" y="5879"/>
                    <a:pt x="1159" y="5791"/>
                    <a:pt x="984" y="5632"/>
                  </a:cubicBezTo>
                  <a:cubicBezTo>
                    <a:pt x="805" y="5459"/>
                    <a:pt x="715" y="5197"/>
                    <a:pt x="781" y="4988"/>
                  </a:cubicBezTo>
                  <a:cubicBezTo>
                    <a:pt x="832" y="4812"/>
                    <a:pt x="1015" y="4670"/>
                    <a:pt x="1184" y="4670"/>
                  </a:cubicBezTo>
                  <a:cubicBezTo>
                    <a:pt x="1197" y="4670"/>
                    <a:pt x="1210" y="4671"/>
                    <a:pt x="1223" y="4673"/>
                  </a:cubicBezTo>
                  <a:cubicBezTo>
                    <a:pt x="1241" y="4675"/>
                    <a:pt x="1259" y="4676"/>
                    <a:pt x="1277" y="4676"/>
                  </a:cubicBezTo>
                  <a:cubicBezTo>
                    <a:pt x="1458" y="4676"/>
                    <a:pt x="1619" y="4541"/>
                    <a:pt x="1652" y="4351"/>
                  </a:cubicBezTo>
                  <a:cubicBezTo>
                    <a:pt x="1681" y="4148"/>
                    <a:pt x="1538" y="3952"/>
                    <a:pt x="1330" y="3922"/>
                  </a:cubicBezTo>
                  <a:cubicBezTo>
                    <a:pt x="1281" y="3915"/>
                    <a:pt x="1233" y="3912"/>
                    <a:pt x="1184" y="3912"/>
                  </a:cubicBezTo>
                  <a:cubicBezTo>
                    <a:pt x="685" y="3912"/>
                    <a:pt x="207" y="4263"/>
                    <a:pt x="55" y="4774"/>
                  </a:cubicBezTo>
                  <a:cubicBezTo>
                    <a:pt x="19" y="4887"/>
                    <a:pt x="0" y="5006"/>
                    <a:pt x="0" y="5126"/>
                  </a:cubicBezTo>
                  <a:cubicBezTo>
                    <a:pt x="0" y="5513"/>
                    <a:pt x="173" y="5912"/>
                    <a:pt x="472" y="6185"/>
                  </a:cubicBezTo>
                  <a:cubicBezTo>
                    <a:pt x="789" y="6475"/>
                    <a:pt x="1231" y="6635"/>
                    <a:pt x="1696" y="6635"/>
                  </a:cubicBezTo>
                  <a:cubicBezTo>
                    <a:pt x="1729" y="6635"/>
                    <a:pt x="1762" y="6634"/>
                    <a:pt x="1795" y="6633"/>
                  </a:cubicBezTo>
                  <a:cubicBezTo>
                    <a:pt x="2200" y="6609"/>
                    <a:pt x="2617" y="6471"/>
                    <a:pt x="3033" y="6221"/>
                  </a:cubicBezTo>
                  <a:cubicBezTo>
                    <a:pt x="4625" y="5274"/>
                    <a:pt x="5315" y="3326"/>
                    <a:pt x="4677" y="1593"/>
                  </a:cubicBezTo>
                  <a:cubicBezTo>
                    <a:pt x="4476" y="1051"/>
                    <a:pt x="4183" y="639"/>
                    <a:pt x="3802" y="359"/>
                  </a:cubicBezTo>
                  <a:cubicBezTo>
                    <a:pt x="3483" y="122"/>
                    <a:pt x="3109" y="1"/>
                    <a:pt x="2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24"/>
            <p:cNvSpPr/>
            <p:nvPr/>
          </p:nvSpPr>
          <p:spPr>
            <a:xfrm rot="10800000" flipH="1">
              <a:off x="8337658" y="67095"/>
              <a:ext cx="82826" cy="34972"/>
            </a:xfrm>
            <a:custGeom>
              <a:avLst/>
              <a:gdLst/>
              <a:ahLst/>
              <a:cxnLst/>
              <a:rect l="l" t="t" r="r" b="b"/>
              <a:pathLst>
                <a:path w="4559" h="1925" extrusionOk="0">
                  <a:moveTo>
                    <a:pt x="2366" y="1"/>
                  </a:moveTo>
                  <a:cubicBezTo>
                    <a:pt x="2022" y="1"/>
                    <a:pt x="1681" y="92"/>
                    <a:pt x="1413" y="305"/>
                  </a:cubicBezTo>
                  <a:cubicBezTo>
                    <a:pt x="1180" y="489"/>
                    <a:pt x="1026" y="758"/>
                    <a:pt x="811" y="965"/>
                  </a:cubicBezTo>
                  <a:cubicBezTo>
                    <a:pt x="645" y="1126"/>
                    <a:pt x="419" y="1260"/>
                    <a:pt x="195" y="1260"/>
                  </a:cubicBezTo>
                  <a:cubicBezTo>
                    <a:pt x="130" y="1260"/>
                    <a:pt x="64" y="1248"/>
                    <a:pt x="0" y="1222"/>
                  </a:cubicBezTo>
                  <a:lnTo>
                    <a:pt x="0" y="1222"/>
                  </a:lnTo>
                  <a:cubicBezTo>
                    <a:pt x="533" y="1567"/>
                    <a:pt x="1130" y="1924"/>
                    <a:pt x="1743" y="1924"/>
                  </a:cubicBezTo>
                  <a:cubicBezTo>
                    <a:pt x="1851" y="1924"/>
                    <a:pt x="1959" y="1913"/>
                    <a:pt x="2068" y="1889"/>
                  </a:cubicBezTo>
                  <a:cubicBezTo>
                    <a:pt x="2527" y="1787"/>
                    <a:pt x="2896" y="1466"/>
                    <a:pt x="3272" y="1192"/>
                  </a:cubicBezTo>
                  <a:cubicBezTo>
                    <a:pt x="3606" y="947"/>
                    <a:pt x="3999" y="717"/>
                    <a:pt x="4409" y="717"/>
                  </a:cubicBezTo>
                  <a:cubicBezTo>
                    <a:pt x="4459" y="717"/>
                    <a:pt x="4509" y="721"/>
                    <a:pt x="4559" y="728"/>
                  </a:cubicBezTo>
                  <a:lnTo>
                    <a:pt x="4088" y="596"/>
                  </a:lnTo>
                  <a:cubicBezTo>
                    <a:pt x="3671" y="370"/>
                    <a:pt x="3242" y="143"/>
                    <a:pt x="2777" y="43"/>
                  </a:cubicBezTo>
                  <a:cubicBezTo>
                    <a:pt x="2643" y="15"/>
                    <a:pt x="2504" y="1"/>
                    <a:pt x="2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24"/>
            <p:cNvSpPr/>
            <p:nvPr/>
          </p:nvSpPr>
          <p:spPr>
            <a:xfrm rot="10800000" flipH="1">
              <a:off x="8167285" y="136394"/>
              <a:ext cx="74905" cy="40822"/>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24"/>
            <p:cNvSpPr/>
            <p:nvPr/>
          </p:nvSpPr>
          <p:spPr>
            <a:xfrm flipH="1">
              <a:off x="6743020" y="73350"/>
              <a:ext cx="534542" cy="177781"/>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24"/>
            <p:cNvSpPr/>
            <p:nvPr/>
          </p:nvSpPr>
          <p:spPr>
            <a:xfrm flipH="1">
              <a:off x="6564818" y="238888"/>
              <a:ext cx="800878" cy="192321"/>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24"/>
            <p:cNvSpPr/>
            <p:nvPr/>
          </p:nvSpPr>
          <p:spPr>
            <a:xfrm flipH="1">
              <a:off x="7189789" y="254005"/>
              <a:ext cx="74905" cy="40822"/>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cSld name="BLANK_1_1_1_1_1_1_1_1_1">
    <p:bg>
      <p:bgPr>
        <a:blipFill>
          <a:blip r:embed="rId2" cstate="print">
            <a:alphaModFix/>
          </a:blip>
          <a:stretch>
            <a:fillRect/>
          </a:stretch>
        </a:blipFill>
        <a:effectLst/>
      </p:bgPr>
    </p:bg>
    <p:spTree>
      <p:nvGrpSpPr>
        <p:cNvPr id="1" name="Shape 2730"/>
        <p:cNvGrpSpPr/>
        <p:nvPr/>
      </p:nvGrpSpPr>
      <p:grpSpPr>
        <a:xfrm>
          <a:off x="0" y="0"/>
          <a:ext cx="0" cy="0"/>
          <a:chOff x="0" y="0"/>
          <a:chExt cx="0" cy="0"/>
        </a:xfrm>
      </p:grpSpPr>
      <p:grpSp>
        <p:nvGrpSpPr>
          <p:cNvPr id="2731" name="Google Shape;2731;p25"/>
          <p:cNvGrpSpPr/>
          <p:nvPr/>
        </p:nvGrpSpPr>
        <p:grpSpPr>
          <a:xfrm flipH="1">
            <a:off x="102432" y="128887"/>
            <a:ext cx="2354610" cy="1565339"/>
            <a:chOff x="6564818" y="12"/>
            <a:chExt cx="2731566" cy="1815938"/>
          </a:xfrm>
        </p:grpSpPr>
        <p:sp>
          <p:nvSpPr>
            <p:cNvPr id="2732" name="Google Shape;2732;p25"/>
            <p:cNvSpPr/>
            <p:nvPr/>
          </p:nvSpPr>
          <p:spPr>
            <a:xfrm rot="10800000" flipH="1">
              <a:off x="8930628" y="465425"/>
              <a:ext cx="288391" cy="750699"/>
            </a:xfrm>
            <a:custGeom>
              <a:avLst/>
              <a:gdLst/>
              <a:ahLst/>
              <a:cxnLst/>
              <a:rect l="l" t="t" r="r" b="b"/>
              <a:pathLst>
                <a:path w="15874" h="41321" extrusionOk="0">
                  <a:moveTo>
                    <a:pt x="7514" y="1"/>
                  </a:moveTo>
                  <a:cubicBezTo>
                    <a:pt x="7466" y="1"/>
                    <a:pt x="7421" y="45"/>
                    <a:pt x="7454" y="95"/>
                  </a:cubicBezTo>
                  <a:cubicBezTo>
                    <a:pt x="8664" y="1869"/>
                    <a:pt x="10010" y="3842"/>
                    <a:pt x="10551" y="5944"/>
                  </a:cubicBezTo>
                  <a:cubicBezTo>
                    <a:pt x="11274" y="8740"/>
                    <a:pt x="10237" y="10884"/>
                    <a:pt x="8931" y="13249"/>
                  </a:cubicBezTo>
                  <a:cubicBezTo>
                    <a:pt x="6971" y="16782"/>
                    <a:pt x="4886" y="20273"/>
                    <a:pt x="3254" y="23973"/>
                  </a:cubicBezTo>
                  <a:cubicBezTo>
                    <a:pt x="1026" y="29013"/>
                    <a:pt x="1" y="35924"/>
                    <a:pt x="4928" y="39809"/>
                  </a:cubicBezTo>
                  <a:cubicBezTo>
                    <a:pt x="6220" y="40824"/>
                    <a:pt x="7829" y="41321"/>
                    <a:pt x="9405" y="41321"/>
                  </a:cubicBezTo>
                  <a:cubicBezTo>
                    <a:pt x="12414" y="41321"/>
                    <a:pt x="15300" y="39509"/>
                    <a:pt x="15616" y="36037"/>
                  </a:cubicBezTo>
                  <a:cubicBezTo>
                    <a:pt x="15874" y="33216"/>
                    <a:pt x="13411" y="28821"/>
                    <a:pt x="10507" y="28821"/>
                  </a:cubicBezTo>
                  <a:cubicBezTo>
                    <a:pt x="9725" y="28821"/>
                    <a:pt x="8911" y="29140"/>
                    <a:pt x="8109" y="29894"/>
                  </a:cubicBezTo>
                  <a:cubicBezTo>
                    <a:pt x="7626" y="30351"/>
                    <a:pt x="8083" y="30995"/>
                    <a:pt x="8606" y="30995"/>
                  </a:cubicBezTo>
                  <a:cubicBezTo>
                    <a:pt x="8753" y="30995"/>
                    <a:pt x="8906" y="30944"/>
                    <a:pt x="9044" y="30824"/>
                  </a:cubicBezTo>
                  <a:cubicBezTo>
                    <a:pt x="9570" y="30365"/>
                    <a:pt x="10082" y="30175"/>
                    <a:pt x="10568" y="30175"/>
                  </a:cubicBezTo>
                  <a:cubicBezTo>
                    <a:pt x="12346" y="30175"/>
                    <a:pt x="13760" y="32728"/>
                    <a:pt x="14097" y="34005"/>
                  </a:cubicBezTo>
                  <a:cubicBezTo>
                    <a:pt x="14549" y="35721"/>
                    <a:pt x="14228" y="37580"/>
                    <a:pt x="12869" y="38808"/>
                  </a:cubicBezTo>
                  <a:cubicBezTo>
                    <a:pt x="11888" y="39689"/>
                    <a:pt x="10741" y="40070"/>
                    <a:pt x="9587" y="40070"/>
                  </a:cubicBezTo>
                  <a:cubicBezTo>
                    <a:pt x="7504" y="40070"/>
                    <a:pt x="5397" y="38831"/>
                    <a:pt x="4189" y="37056"/>
                  </a:cubicBezTo>
                  <a:cubicBezTo>
                    <a:pt x="1026" y="32404"/>
                    <a:pt x="3415" y="26470"/>
                    <a:pt x="5583" y="21989"/>
                  </a:cubicBezTo>
                  <a:cubicBezTo>
                    <a:pt x="7449" y="18147"/>
                    <a:pt x="10117" y="14017"/>
                    <a:pt x="11040" y="9805"/>
                  </a:cubicBezTo>
                  <a:cubicBezTo>
                    <a:pt x="11863" y="6040"/>
                    <a:pt x="9742" y="2906"/>
                    <a:pt x="7573" y="29"/>
                  </a:cubicBezTo>
                  <a:cubicBezTo>
                    <a:pt x="7557" y="9"/>
                    <a:pt x="7535" y="1"/>
                    <a:pt x="7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25"/>
            <p:cNvSpPr/>
            <p:nvPr/>
          </p:nvSpPr>
          <p:spPr>
            <a:xfrm rot="10800000" flipH="1">
              <a:off x="8838292" y="885693"/>
              <a:ext cx="285557" cy="323382"/>
            </a:xfrm>
            <a:custGeom>
              <a:avLst/>
              <a:gdLst/>
              <a:ahLst/>
              <a:cxnLst/>
              <a:rect l="l" t="t" r="r" b="b"/>
              <a:pathLst>
                <a:path w="15718" h="17800" extrusionOk="0">
                  <a:moveTo>
                    <a:pt x="11924" y="1"/>
                  </a:moveTo>
                  <a:cubicBezTo>
                    <a:pt x="11889" y="1"/>
                    <a:pt x="11854" y="37"/>
                    <a:pt x="11874" y="81"/>
                  </a:cubicBezTo>
                  <a:cubicBezTo>
                    <a:pt x="14085" y="4615"/>
                    <a:pt x="15097" y="8702"/>
                    <a:pt x="11505" y="12884"/>
                  </a:cubicBezTo>
                  <a:cubicBezTo>
                    <a:pt x="10272" y="14314"/>
                    <a:pt x="8497" y="16018"/>
                    <a:pt x="6554" y="16442"/>
                  </a:cubicBezTo>
                  <a:cubicBezTo>
                    <a:pt x="6317" y="16494"/>
                    <a:pt x="6072" y="16520"/>
                    <a:pt x="5825" y="16520"/>
                  </a:cubicBezTo>
                  <a:cubicBezTo>
                    <a:pt x="4591" y="16520"/>
                    <a:pt x="3306" y="15883"/>
                    <a:pt x="2670" y="14822"/>
                  </a:cubicBezTo>
                  <a:cubicBezTo>
                    <a:pt x="1380" y="12682"/>
                    <a:pt x="2636" y="10724"/>
                    <a:pt x="4484" y="10724"/>
                  </a:cubicBezTo>
                  <a:cubicBezTo>
                    <a:pt x="5162" y="10724"/>
                    <a:pt x="5920" y="10988"/>
                    <a:pt x="6661" y="11605"/>
                  </a:cubicBezTo>
                  <a:cubicBezTo>
                    <a:pt x="6749" y="11676"/>
                    <a:pt x="6850" y="11709"/>
                    <a:pt x="6947" y="11709"/>
                  </a:cubicBezTo>
                  <a:cubicBezTo>
                    <a:pt x="7187" y="11709"/>
                    <a:pt x="7405" y="11509"/>
                    <a:pt x="7340" y="11217"/>
                  </a:cubicBezTo>
                  <a:cubicBezTo>
                    <a:pt x="7033" y="9819"/>
                    <a:pt x="5913" y="9213"/>
                    <a:pt x="4701" y="9213"/>
                  </a:cubicBezTo>
                  <a:cubicBezTo>
                    <a:pt x="3330" y="9213"/>
                    <a:pt x="1840" y="9987"/>
                    <a:pt x="1271" y="11264"/>
                  </a:cubicBezTo>
                  <a:cubicBezTo>
                    <a:pt x="1" y="14112"/>
                    <a:pt x="2385" y="17646"/>
                    <a:pt x="5434" y="17794"/>
                  </a:cubicBezTo>
                  <a:cubicBezTo>
                    <a:pt x="5510" y="17798"/>
                    <a:pt x="5585" y="17800"/>
                    <a:pt x="5660" y="17800"/>
                  </a:cubicBezTo>
                  <a:cubicBezTo>
                    <a:pt x="9263" y="17800"/>
                    <a:pt x="12480" y="13654"/>
                    <a:pt x="13846" y="10775"/>
                  </a:cubicBezTo>
                  <a:cubicBezTo>
                    <a:pt x="15718" y="6843"/>
                    <a:pt x="14181" y="3424"/>
                    <a:pt x="11970" y="28"/>
                  </a:cubicBezTo>
                  <a:cubicBezTo>
                    <a:pt x="11959" y="9"/>
                    <a:pt x="11941" y="1"/>
                    <a:pt x="119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25"/>
            <p:cNvSpPr/>
            <p:nvPr/>
          </p:nvSpPr>
          <p:spPr>
            <a:xfrm rot="10800000" flipH="1">
              <a:off x="8880627" y="952859"/>
              <a:ext cx="103373" cy="87349"/>
            </a:xfrm>
            <a:custGeom>
              <a:avLst/>
              <a:gdLst/>
              <a:ahLst/>
              <a:cxnLst/>
              <a:rect l="l" t="t" r="r" b="b"/>
              <a:pathLst>
                <a:path w="5690" h="4808" extrusionOk="0">
                  <a:moveTo>
                    <a:pt x="2347" y="0"/>
                  </a:moveTo>
                  <a:cubicBezTo>
                    <a:pt x="2116" y="0"/>
                    <a:pt x="1864" y="13"/>
                    <a:pt x="1586" y="40"/>
                  </a:cubicBezTo>
                  <a:lnTo>
                    <a:pt x="0" y="1690"/>
                  </a:lnTo>
                  <a:cubicBezTo>
                    <a:pt x="6" y="2102"/>
                    <a:pt x="328" y="2482"/>
                    <a:pt x="728" y="2566"/>
                  </a:cubicBezTo>
                  <a:cubicBezTo>
                    <a:pt x="785" y="2578"/>
                    <a:pt x="843" y="2584"/>
                    <a:pt x="902" y="2584"/>
                  </a:cubicBezTo>
                  <a:cubicBezTo>
                    <a:pt x="1254" y="2584"/>
                    <a:pt x="1603" y="2376"/>
                    <a:pt x="1752" y="2053"/>
                  </a:cubicBezTo>
                  <a:cubicBezTo>
                    <a:pt x="1782" y="2548"/>
                    <a:pt x="1895" y="3073"/>
                    <a:pt x="2265" y="3400"/>
                  </a:cubicBezTo>
                  <a:cubicBezTo>
                    <a:pt x="2432" y="3548"/>
                    <a:pt x="2663" y="3625"/>
                    <a:pt x="2885" y="3625"/>
                  </a:cubicBezTo>
                  <a:cubicBezTo>
                    <a:pt x="3155" y="3625"/>
                    <a:pt x="3413" y="3511"/>
                    <a:pt x="3528" y="3269"/>
                  </a:cubicBezTo>
                  <a:cubicBezTo>
                    <a:pt x="3611" y="3686"/>
                    <a:pt x="3701" y="4126"/>
                    <a:pt x="3974" y="4455"/>
                  </a:cubicBezTo>
                  <a:cubicBezTo>
                    <a:pt x="4156" y="4668"/>
                    <a:pt x="4441" y="4808"/>
                    <a:pt x="4712" y="4808"/>
                  </a:cubicBezTo>
                  <a:cubicBezTo>
                    <a:pt x="4857" y="4808"/>
                    <a:pt x="4999" y="4767"/>
                    <a:pt x="5118" y="4675"/>
                  </a:cubicBezTo>
                  <a:cubicBezTo>
                    <a:pt x="5303" y="4527"/>
                    <a:pt x="5392" y="4288"/>
                    <a:pt x="5446" y="4062"/>
                  </a:cubicBezTo>
                  <a:cubicBezTo>
                    <a:pt x="5690" y="3037"/>
                    <a:pt x="5434" y="1910"/>
                    <a:pt x="4779" y="1088"/>
                  </a:cubicBezTo>
                  <a:cubicBezTo>
                    <a:pt x="4225" y="393"/>
                    <a:pt x="3611" y="0"/>
                    <a:pt x="23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25"/>
            <p:cNvSpPr/>
            <p:nvPr/>
          </p:nvSpPr>
          <p:spPr>
            <a:xfrm rot="10800000" flipH="1">
              <a:off x="9045930" y="545253"/>
              <a:ext cx="98286" cy="146394"/>
            </a:xfrm>
            <a:custGeom>
              <a:avLst/>
              <a:gdLst/>
              <a:ahLst/>
              <a:cxnLst/>
              <a:rect l="l" t="t" r="r" b="b"/>
              <a:pathLst>
                <a:path w="5410" h="8058" extrusionOk="0">
                  <a:moveTo>
                    <a:pt x="4053" y="0"/>
                  </a:moveTo>
                  <a:cubicBezTo>
                    <a:pt x="2869" y="0"/>
                    <a:pt x="2014" y="601"/>
                    <a:pt x="1161" y="1583"/>
                  </a:cubicBezTo>
                  <a:cubicBezTo>
                    <a:pt x="554" y="2286"/>
                    <a:pt x="185" y="3192"/>
                    <a:pt x="95" y="4121"/>
                  </a:cubicBezTo>
                  <a:cubicBezTo>
                    <a:pt x="0" y="5182"/>
                    <a:pt x="316" y="6128"/>
                    <a:pt x="894" y="7016"/>
                  </a:cubicBezTo>
                  <a:cubicBezTo>
                    <a:pt x="1150" y="7398"/>
                    <a:pt x="1472" y="7743"/>
                    <a:pt x="1882" y="7951"/>
                  </a:cubicBezTo>
                  <a:cubicBezTo>
                    <a:pt x="1992" y="8010"/>
                    <a:pt x="2120" y="8058"/>
                    <a:pt x="2241" y="8058"/>
                  </a:cubicBezTo>
                  <a:cubicBezTo>
                    <a:pt x="2317" y="8058"/>
                    <a:pt x="2390" y="8039"/>
                    <a:pt x="2454" y="7993"/>
                  </a:cubicBezTo>
                  <a:cubicBezTo>
                    <a:pt x="2663" y="7844"/>
                    <a:pt x="2621" y="7528"/>
                    <a:pt x="2585" y="7272"/>
                  </a:cubicBezTo>
                  <a:cubicBezTo>
                    <a:pt x="2538" y="6956"/>
                    <a:pt x="2533" y="6640"/>
                    <a:pt x="2574" y="6326"/>
                  </a:cubicBezTo>
                  <a:cubicBezTo>
                    <a:pt x="2591" y="6200"/>
                    <a:pt x="2591" y="5974"/>
                    <a:pt x="2663" y="5861"/>
                  </a:cubicBezTo>
                  <a:cubicBezTo>
                    <a:pt x="2705" y="5796"/>
                    <a:pt x="2733" y="5771"/>
                    <a:pt x="2761" y="5771"/>
                  </a:cubicBezTo>
                  <a:cubicBezTo>
                    <a:pt x="2800" y="5771"/>
                    <a:pt x="2840" y="5818"/>
                    <a:pt x="2919" y="5867"/>
                  </a:cubicBezTo>
                  <a:cubicBezTo>
                    <a:pt x="3041" y="5941"/>
                    <a:pt x="3179" y="5978"/>
                    <a:pt x="3313" y="5978"/>
                  </a:cubicBezTo>
                  <a:cubicBezTo>
                    <a:pt x="3578" y="5978"/>
                    <a:pt x="3827" y="5831"/>
                    <a:pt x="3914" y="5526"/>
                  </a:cubicBezTo>
                  <a:cubicBezTo>
                    <a:pt x="4170" y="4646"/>
                    <a:pt x="4117" y="3681"/>
                    <a:pt x="3724" y="2834"/>
                  </a:cubicBezTo>
                  <a:lnTo>
                    <a:pt x="3724" y="2834"/>
                  </a:lnTo>
                  <a:cubicBezTo>
                    <a:pt x="3944" y="2900"/>
                    <a:pt x="4164" y="2994"/>
                    <a:pt x="4361" y="3120"/>
                  </a:cubicBezTo>
                  <a:cubicBezTo>
                    <a:pt x="4461" y="3183"/>
                    <a:pt x="4570" y="3211"/>
                    <a:pt x="4678" y="3211"/>
                  </a:cubicBezTo>
                  <a:cubicBezTo>
                    <a:pt x="4982" y="3211"/>
                    <a:pt x="5278" y="2985"/>
                    <a:pt x="5326" y="2655"/>
                  </a:cubicBezTo>
                  <a:cubicBezTo>
                    <a:pt x="5409" y="2113"/>
                    <a:pt x="5379" y="1553"/>
                    <a:pt x="5195" y="1041"/>
                  </a:cubicBezTo>
                  <a:lnTo>
                    <a:pt x="4599" y="40"/>
                  </a:lnTo>
                  <a:cubicBezTo>
                    <a:pt x="4409" y="13"/>
                    <a:pt x="4227" y="0"/>
                    <a:pt x="40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25"/>
            <p:cNvSpPr/>
            <p:nvPr/>
          </p:nvSpPr>
          <p:spPr>
            <a:xfrm rot="10800000" flipH="1">
              <a:off x="9085539" y="729246"/>
              <a:ext cx="106734" cy="245952"/>
            </a:xfrm>
            <a:custGeom>
              <a:avLst/>
              <a:gdLst/>
              <a:ahLst/>
              <a:cxnLst/>
              <a:rect l="l" t="t" r="r" b="b"/>
              <a:pathLst>
                <a:path w="5875" h="13538" extrusionOk="0">
                  <a:moveTo>
                    <a:pt x="1180" y="1"/>
                  </a:moveTo>
                  <a:lnTo>
                    <a:pt x="1" y="2104"/>
                  </a:lnTo>
                  <a:cubicBezTo>
                    <a:pt x="840" y="2778"/>
                    <a:pt x="1203" y="3897"/>
                    <a:pt x="1258" y="4969"/>
                  </a:cubicBezTo>
                  <a:cubicBezTo>
                    <a:pt x="1305" y="6042"/>
                    <a:pt x="1096" y="7109"/>
                    <a:pt x="1007" y="8181"/>
                  </a:cubicBezTo>
                  <a:cubicBezTo>
                    <a:pt x="924" y="9253"/>
                    <a:pt x="972" y="10379"/>
                    <a:pt x="1496" y="11321"/>
                  </a:cubicBezTo>
                  <a:cubicBezTo>
                    <a:pt x="1997" y="12215"/>
                    <a:pt x="2789" y="12952"/>
                    <a:pt x="3628" y="13537"/>
                  </a:cubicBezTo>
                  <a:cubicBezTo>
                    <a:pt x="3510" y="12083"/>
                    <a:pt x="5047" y="11058"/>
                    <a:pt x="5493" y="9677"/>
                  </a:cubicBezTo>
                  <a:cubicBezTo>
                    <a:pt x="5875" y="8503"/>
                    <a:pt x="5416" y="7210"/>
                    <a:pt x="4714" y="6203"/>
                  </a:cubicBezTo>
                  <a:cubicBezTo>
                    <a:pt x="4010" y="5195"/>
                    <a:pt x="3075" y="4368"/>
                    <a:pt x="2324" y="3397"/>
                  </a:cubicBezTo>
                  <a:cubicBezTo>
                    <a:pt x="1568" y="2426"/>
                    <a:pt x="989" y="1216"/>
                    <a:pt x="1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25"/>
            <p:cNvSpPr/>
            <p:nvPr/>
          </p:nvSpPr>
          <p:spPr>
            <a:xfrm rot="10800000" flipH="1">
              <a:off x="8916674" y="722437"/>
              <a:ext cx="100448" cy="112366"/>
            </a:xfrm>
            <a:custGeom>
              <a:avLst/>
              <a:gdLst/>
              <a:ahLst/>
              <a:cxnLst/>
              <a:rect l="l" t="t" r="r" b="b"/>
              <a:pathLst>
                <a:path w="5529" h="6185" extrusionOk="0">
                  <a:moveTo>
                    <a:pt x="5529" y="1"/>
                  </a:moveTo>
                  <a:lnTo>
                    <a:pt x="5529" y="1"/>
                  </a:lnTo>
                  <a:cubicBezTo>
                    <a:pt x="4469" y="1365"/>
                    <a:pt x="2454" y="1628"/>
                    <a:pt x="1233" y="2849"/>
                  </a:cubicBezTo>
                  <a:cubicBezTo>
                    <a:pt x="375" y="3701"/>
                    <a:pt x="1" y="5005"/>
                    <a:pt x="268" y="6185"/>
                  </a:cubicBezTo>
                  <a:cubicBezTo>
                    <a:pt x="400" y="5876"/>
                    <a:pt x="703" y="5679"/>
                    <a:pt x="1019" y="5560"/>
                  </a:cubicBezTo>
                  <a:cubicBezTo>
                    <a:pt x="1335" y="5447"/>
                    <a:pt x="1675" y="5398"/>
                    <a:pt x="1990" y="5285"/>
                  </a:cubicBezTo>
                  <a:cubicBezTo>
                    <a:pt x="2943" y="4934"/>
                    <a:pt x="3557" y="4023"/>
                    <a:pt x="4106" y="3165"/>
                  </a:cubicBezTo>
                  <a:cubicBezTo>
                    <a:pt x="4522" y="2521"/>
                    <a:pt x="4939" y="1872"/>
                    <a:pt x="5357" y="1222"/>
                  </a:cubicBezTo>
                  <a:lnTo>
                    <a:pt x="55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25"/>
            <p:cNvSpPr/>
            <p:nvPr/>
          </p:nvSpPr>
          <p:spPr>
            <a:xfrm rot="10800000" flipH="1">
              <a:off x="8996673" y="1021103"/>
              <a:ext cx="100993" cy="87985"/>
            </a:xfrm>
            <a:custGeom>
              <a:avLst/>
              <a:gdLst/>
              <a:ahLst/>
              <a:cxnLst/>
              <a:rect l="l" t="t" r="r" b="b"/>
              <a:pathLst>
                <a:path w="5559" h="4843" extrusionOk="0">
                  <a:moveTo>
                    <a:pt x="5071" y="0"/>
                  </a:moveTo>
                  <a:lnTo>
                    <a:pt x="5129" y="190"/>
                  </a:lnTo>
                  <a:lnTo>
                    <a:pt x="5129" y="190"/>
                  </a:lnTo>
                  <a:cubicBezTo>
                    <a:pt x="5119" y="123"/>
                    <a:pt x="5100" y="60"/>
                    <a:pt x="5071" y="0"/>
                  </a:cubicBezTo>
                  <a:close/>
                  <a:moveTo>
                    <a:pt x="5129" y="190"/>
                  </a:moveTo>
                  <a:cubicBezTo>
                    <a:pt x="5207" y="684"/>
                    <a:pt x="4805" y="1338"/>
                    <a:pt x="4386" y="1585"/>
                  </a:cubicBezTo>
                  <a:cubicBezTo>
                    <a:pt x="3902" y="1865"/>
                    <a:pt x="3319" y="1889"/>
                    <a:pt x="2764" y="1906"/>
                  </a:cubicBezTo>
                  <a:cubicBezTo>
                    <a:pt x="2211" y="1925"/>
                    <a:pt x="1626" y="1955"/>
                    <a:pt x="1150" y="2241"/>
                  </a:cubicBezTo>
                  <a:cubicBezTo>
                    <a:pt x="333" y="2723"/>
                    <a:pt x="96" y="3778"/>
                    <a:pt x="0" y="4725"/>
                  </a:cubicBezTo>
                  <a:cubicBezTo>
                    <a:pt x="197" y="4556"/>
                    <a:pt x="453" y="4496"/>
                    <a:pt x="714" y="4496"/>
                  </a:cubicBezTo>
                  <a:cubicBezTo>
                    <a:pt x="832" y="4496"/>
                    <a:pt x="951" y="4508"/>
                    <a:pt x="1067" y="4529"/>
                  </a:cubicBezTo>
                  <a:cubicBezTo>
                    <a:pt x="1430" y="4600"/>
                    <a:pt x="1782" y="4749"/>
                    <a:pt x="2145" y="4815"/>
                  </a:cubicBezTo>
                  <a:cubicBezTo>
                    <a:pt x="2265" y="4834"/>
                    <a:pt x="2385" y="4843"/>
                    <a:pt x="2505" y="4843"/>
                  </a:cubicBezTo>
                  <a:cubicBezTo>
                    <a:pt x="3358" y="4843"/>
                    <a:pt x="4197" y="4379"/>
                    <a:pt x="4724" y="3699"/>
                  </a:cubicBezTo>
                  <a:cubicBezTo>
                    <a:pt x="5321" y="2926"/>
                    <a:pt x="5558" y="1883"/>
                    <a:pt x="5356" y="924"/>
                  </a:cubicBezTo>
                  <a:lnTo>
                    <a:pt x="5129" y="19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25"/>
            <p:cNvSpPr/>
            <p:nvPr/>
          </p:nvSpPr>
          <p:spPr>
            <a:xfrm rot="10800000" flipH="1">
              <a:off x="8915657" y="1065124"/>
              <a:ext cx="288391" cy="750826"/>
            </a:xfrm>
            <a:custGeom>
              <a:avLst/>
              <a:gdLst/>
              <a:ahLst/>
              <a:cxnLst/>
              <a:rect l="l" t="t" r="r" b="b"/>
              <a:pathLst>
                <a:path w="15874" h="41328" extrusionOk="0">
                  <a:moveTo>
                    <a:pt x="6469" y="1"/>
                  </a:moveTo>
                  <a:cubicBezTo>
                    <a:pt x="3461" y="1"/>
                    <a:pt x="576" y="1813"/>
                    <a:pt x="258" y="5284"/>
                  </a:cubicBezTo>
                  <a:cubicBezTo>
                    <a:pt x="0" y="8107"/>
                    <a:pt x="2465" y="12504"/>
                    <a:pt x="5370" y="12504"/>
                  </a:cubicBezTo>
                  <a:cubicBezTo>
                    <a:pt x="6151" y="12504"/>
                    <a:pt x="6964" y="12186"/>
                    <a:pt x="7765" y="11433"/>
                  </a:cubicBezTo>
                  <a:cubicBezTo>
                    <a:pt x="8249" y="10974"/>
                    <a:pt x="7794" y="10330"/>
                    <a:pt x="7271" y="10330"/>
                  </a:cubicBezTo>
                  <a:cubicBezTo>
                    <a:pt x="7123" y="10330"/>
                    <a:pt x="6969" y="10381"/>
                    <a:pt x="6830" y="10503"/>
                  </a:cubicBezTo>
                  <a:cubicBezTo>
                    <a:pt x="6305" y="10961"/>
                    <a:pt x="5793" y="11150"/>
                    <a:pt x="5308" y="11150"/>
                  </a:cubicBezTo>
                  <a:cubicBezTo>
                    <a:pt x="3530" y="11150"/>
                    <a:pt x="2115" y="8599"/>
                    <a:pt x="1778" y="7316"/>
                  </a:cubicBezTo>
                  <a:cubicBezTo>
                    <a:pt x="1325" y="5600"/>
                    <a:pt x="1647" y="3742"/>
                    <a:pt x="3005" y="2515"/>
                  </a:cubicBezTo>
                  <a:cubicBezTo>
                    <a:pt x="3987" y="1633"/>
                    <a:pt x="5134" y="1252"/>
                    <a:pt x="6288" y="1252"/>
                  </a:cubicBezTo>
                  <a:cubicBezTo>
                    <a:pt x="8371" y="1252"/>
                    <a:pt x="10479" y="2492"/>
                    <a:pt x="11686" y="4266"/>
                  </a:cubicBezTo>
                  <a:cubicBezTo>
                    <a:pt x="14843" y="8925"/>
                    <a:pt x="12461" y="14853"/>
                    <a:pt x="10286" y="19333"/>
                  </a:cubicBezTo>
                  <a:cubicBezTo>
                    <a:pt x="8427" y="23176"/>
                    <a:pt x="5758" y="27304"/>
                    <a:pt x="4834" y="31516"/>
                  </a:cubicBezTo>
                  <a:cubicBezTo>
                    <a:pt x="4012" y="35283"/>
                    <a:pt x="6134" y="38415"/>
                    <a:pt x="8301" y="41299"/>
                  </a:cubicBezTo>
                  <a:cubicBezTo>
                    <a:pt x="8316" y="41319"/>
                    <a:pt x="8337" y="41328"/>
                    <a:pt x="8357" y="41328"/>
                  </a:cubicBezTo>
                  <a:cubicBezTo>
                    <a:pt x="8404" y="41328"/>
                    <a:pt x="8449" y="41283"/>
                    <a:pt x="8416" y="41234"/>
                  </a:cubicBezTo>
                  <a:cubicBezTo>
                    <a:pt x="7206" y="39452"/>
                    <a:pt x="5865" y="37480"/>
                    <a:pt x="5323" y="35377"/>
                  </a:cubicBezTo>
                  <a:cubicBezTo>
                    <a:pt x="4602" y="32589"/>
                    <a:pt x="5639" y="30438"/>
                    <a:pt x="6943" y="28073"/>
                  </a:cubicBezTo>
                  <a:cubicBezTo>
                    <a:pt x="8903" y="24540"/>
                    <a:pt x="10989" y="21056"/>
                    <a:pt x="12621" y="17349"/>
                  </a:cubicBezTo>
                  <a:cubicBezTo>
                    <a:pt x="14843" y="12309"/>
                    <a:pt x="15874" y="5399"/>
                    <a:pt x="10946" y="1514"/>
                  </a:cubicBezTo>
                  <a:cubicBezTo>
                    <a:pt x="9654" y="498"/>
                    <a:pt x="8045" y="1"/>
                    <a:pt x="64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25"/>
            <p:cNvSpPr/>
            <p:nvPr/>
          </p:nvSpPr>
          <p:spPr>
            <a:xfrm rot="10800000" flipH="1">
              <a:off x="9010845" y="1072238"/>
              <a:ext cx="285539" cy="323382"/>
            </a:xfrm>
            <a:custGeom>
              <a:avLst/>
              <a:gdLst/>
              <a:ahLst/>
              <a:cxnLst/>
              <a:rect l="l" t="t" r="r" b="b"/>
              <a:pathLst>
                <a:path w="15717" h="17800" extrusionOk="0">
                  <a:moveTo>
                    <a:pt x="10057" y="1"/>
                  </a:moveTo>
                  <a:cubicBezTo>
                    <a:pt x="6455" y="1"/>
                    <a:pt x="3237" y="4147"/>
                    <a:pt x="1871" y="7024"/>
                  </a:cubicBezTo>
                  <a:cubicBezTo>
                    <a:pt x="1" y="10956"/>
                    <a:pt x="1538" y="14376"/>
                    <a:pt x="3749" y="17772"/>
                  </a:cubicBezTo>
                  <a:cubicBezTo>
                    <a:pt x="3760" y="17791"/>
                    <a:pt x="3777" y="17799"/>
                    <a:pt x="3793" y="17799"/>
                  </a:cubicBezTo>
                  <a:cubicBezTo>
                    <a:pt x="3829" y="17799"/>
                    <a:pt x="3863" y="17763"/>
                    <a:pt x="3843" y="17718"/>
                  </a:cubicBezTo>
                  <a:cubicBezTo>
                    <a:pt x="1632" y="13185"/>
                    <a:pt x="614" y="9103"/>
                    <a:pt x="4213" y="4921"/>
                  </a:cubicBezTo>
                  <a:cubicBezTo>
                    <a:pt x="5446" y="3485"/>
                    <a:pt x="7222" y="1782"/>
                    <a:pt x="9158" y="1359"/>
                  </a:cubicBezTo>
                  <a:cubicBezTo>
                    <a:pt x="9396" y="1306"/>
                    <a:pt x="9643" y="1281"/>
                    <a:pt x="9891" y="1281"/>
                  </a:cubicBezTo>
                  <a:cubicBezTo>
                    <a:pt x="11128" y="1281"/>
                    <a:pt x="12412" y="1916"/>
                    <a:pt x="13048" y="2979"/>
                  </a:cubicBezTo>
                  <a:cubicBezTo>
                    <a:pt x="14337" y="5122"/>
                    <a:pt x="13082" y="7077"/>
                    <a:pt x="11236" y="7077"/>
                  </a:cubicBezTo>
                  <a:cubicBezTo>
                    <a:pt x="10557" y="7077"/>
                    <a:pt x="9798" y="6813"/>
                    <a:pt x="9056" y="6196"/>
                  </a:cubicBezTo>
                  <a:cubicBezTo>
                    <a:pt x="8969" y="6124"/>
                    <a:pt x="8868" y="6091"/>
                    <a:pt x="8771" y="6091"/>
                  </a:cubicBezTo>
                  <a:cubicBezTo>
                    <a:pt x="8531" y="6091"/>
                    <a:pt x="8314" y="6290"/>
                    <a:pt x="8377" y="6584"/>
                  </a:cubicBezTo>
                  <a:cubicBezTo>
                    <a:pt x="8682" y="7983"/>
                    <a:pt x="9804" y="8590"/>
                    <a:pt x="11019" y="8590"/>
                  </a:cubicBezTo>
                  <a:cubicBezTo>
                    <a:pt x="12390" y="8590"/>
                    <a:pt x="13880" y="7818"/>
                    <a:pt x="14448" y="6542"/>
                  </a:cubicBezTo>
                  <a:cubicBezTo>
                    <a:pt x="15716" y="3688"/>
                    <a:pt x="13329" y="155"/>
                    <a:pt x="10283" y="6"/>
                  </a:cubicBezTo>
                  <a:cubicBezTo>
                    <a:pt x="10208" y="3"/>
                    <a:pt x="10132" y="1"/>
                    <a:pt x="100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25"/>
            <p:cNvSpPr/>
            <p:nvPr/>
          </p:nvSpPr>
          <p:spPr>
            <a:xfrm rot="10800000" flipH="1">
              <a:off x="9150694" y="1241080"/>
              <a:ext cx="103391" cy="87295"/>
            </a:xfrm>
            <a:custGeom>
              <a:avLst/>
              <a:gdLst/>
              <a:ahLst/>
              <a:cxnLst/>
              <a:rect l="l" t="t" r="r" b="b"/>
              <a:pathLst>
                <a:path w="5691" h="4805" extrusionOk="0">
                  <a:moveTo>
                    <a:pt x="980" y="1"/>
                  </a:moveTo>
                  <a:cubicBezTo>
                    <a:pt x="834" y="1"/>
                    <a:pt x="692" y="42"/>
                    <a:pt x="573" y="136"/>
                  </a:cubicBezTo>
                  <a:cubicBezTo>
                    <a:pt x="388" y="279"/>
                    <a:pt x="298" y="518"/>
                    <a:pt x="245" y="749"/>
                  </a:cubicBezTo>
                  <a:cubicBezTo>
                    <a:pt x="1" y="1769"/>
                    <a:pt x="251" y="2900"/>
                    <a:pt x="906" y="3716"/>
                  </a:cubicBezTo>
                  <a:cubicBezTo>
                    <a:pt x="1466" y="4412"/>
                    <a:pt x="2082" y="4805"/>
                    <a:pt x="3349" y="4805"/>
                  </a:cubicBezTo>
                  <a:cubicBezTo>
                    <a:pt x="3579" y="4805"/>
                    <a:pt x="3830" y="4792"/>
                    <a:pt x="4106" y="4766"/>
                  </a:cubicBezTo>
                  <a:lnTo>
                    <a:pt x="5690" y="3121"/>
                  </a:lnTo>
                  <a:cubicBezTo>
                    <a:pt x="5684" y="2710"/>
                    <a:pt x="5363" y="2322"/>
                    <a:pt x="4964" y="2239"/>
                  </a:cubicBezTo>
                  <a:cubicBezTo>
                    <a:pt x="4906" y="2227"/>
                    <a:pt x="4848" y="2222"/>
                    <a:pt x="4790" y="2222"/>
                  </a:cubicBezTo>
                  <a:cubicBezTo>
                    <a:pt x="4438" y="2222"/>
                    <a:pt x="4087" y="2430"/>
                    <a:pt x="3939" y="2751"/>
                  </a:cubicBezTo>
                  <a:cubicBezTo>
                    <a:pt x="3903" y="2263"/>
                    <a:pt x="3796" y="1733"/>
                    <a:pt x="3427" y="1411"/>
                  </a:cubicBezTo>
                  <a:cubicBezTo>
                    <a:pt x="3259" y="1263"/>
                    <a:pt x="3026" y="1184"/>
                    <a:pt x="2802" y="1184"/>
                  </a:cubicBezTo>
                  <a:cubicBezTo>
                    <a:pt x="2532" y="1184"/>
                    <a:pt x="2274" y="1298"/>
                    <a:pt x="2157" y="1541"/>
                  </a:cubicBezTo>
                  <a:cubicBezTo>
                    <a:pt x="2080" y="1120"/>
                    <a:pt x="1991" y="678"/>
                    <a:pt x="1711" y="350"/>
                  </a:cubicBezTo>
                  <a:cubicBezTo>
                    <a:pt x="1533" y="142"/>
                    <a:pt x="1250" y="1"/>
                    <a:pt x="9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25"/>
            <p:cNvSpPr/>
            <p:nvPr/>
          </p:nvSpPr>
          <p:spPr>
            <a:xfrm rot="10800000" flipH="1">
              <a:off x="8990478" y="1589557"/>
              <a:ext cx="98323" cy="146448"/>
            </a:xfrm>
            <a:custGeom>
              <a:avLst/>
              <a:gdLst/>
              <a:ahLst/>
              <a:cxnLst/>
              <a:rect l="l" t="t" r="r" b="b"/>
              <a:pathLst>
                <a:path w="5412" h="8061" extrusionOk="0">
                  <a:moveTo>
                    <a:pt x="3170" y="1"/>
                  </a:moveTo>
                  <a:cubicBezTo>
                    <a:pt x="3094" y="1"/>
                    <a:pt x="3021" y="19"/>
                    <a:pt x="2956" y="62"/>
                  </a:cubicBezTo>
                  <a:cubicBezTo>
                    <a:pt x="2748" y="212"/>
                    <a:pt x="2789" y="534"/>
                    <a:pt x="2825" y="784"/>
                  </a:cubicBezTo>
                  <a:cubicBezTo>
                    <a:pt x="2874" y="1099"/>
                    <a:pt x="2874" y="1415"/>
                    <a:pt x="2838" y="1731"/>
                  </a:cubicBezTo>
                  <a:cubicBezTo>
                    <a:pt x="2819" y="1857"/>
                    <a:pt x="2819" y="2083"/>
                    <a:pt x="2748" y="2196"/>
                  </a:cubicBezTo>
                  <a:cubicBezTo>
                    <a:pt x="2705" y="2261"/>
                    <a:pt x="2677" y="2285"/>
                    <a:pt x="2649" y="2285"/>
                  </a:cubicBezTo>
                  <a:cubicBezTo>
                    <a:pt x="2610" y="2285"/>
                    <a:pt x="2571" y="2240"/>
                    <a:pt x="2492" y="2196"/>
                  </a:cubicBezTo>
                  <a:cubicBezTo>
                    <a:pt x="2369" y="2121"/>
                    <a:pt x="2231" y="2084"/>
                    <a:pt x="2097" y="2084"/>
                  </a:cubicBezTo>
                  <a:cubicBezTo>
                    <a:pt x="1833" y="2084"/>
                    <a:pt x="1584" y="2229"/>
                    <a:pt x="1497" y="2529"/>
                  </a:cubicBezTo>
                  <a:cubicBezTo>
                    <a:pt x="1241" y="3411"/>
                    <a:pt x="1295" y="4382"/>
                    <a:pt x="1688" y="5223"/>
                  </a:cubicBezTo>
                  <a:cubicBezTo>
                    <a:pt x="1467" y="5163"/>
                    <a:pt x="1246" y="5061"/>
                    <a:pt x="1050" y="4937"/>
                  </a:cubicBezTo>
                  <a:cubicBezTo>
                    <a:pt x="949" y="4874"/>
                    <a:pt x="839" y="4845"/>
                    <a:pt x="730" y="4845"/>
                  </a:cubicBezTo>
                  <a:cubicBezTo>
                    <a:pt x="425" y="4845"/>
                    <a:pt x="134" y="5071"/>
                    <a:pt x="85" y="5401"/>
                  </a:cubicBezTo>
                  <a:cubicBezTo>
                    <a:pt x="1" y="5943"/>
                    <a:pt x="31" y="6504"/>
                    <a:pt x="215" y="7016"/>
                  </a:cubicBezTo>
                  <a:lnTo>
                    <a:pt x="812" y="8022"/>
                  </a:lnTo>
                  <a:cubicBezTo>
                    <a:pt x="997" y="8048"/>
                    <a:pt x="1174" y="8060"/>
                    <a:pt x="1344" y="8060"/>
                  </a:cubicBezTo>
                  <a:cubicBezTo>
                    <a:pt x="2531" y="8060"/>
                    <a:pt x="3394" y="7458"/>
                    <a:pt x="4243" y="6479"/>
                  </a:cubicBezTo>
                  <a:cubicBezTo>
                    <a:pt x="4857" y="5770"/>
                    <a:pt x="5227" y="4865"/>
                    <a:pt x="5310" y="3936"/>
                  </a:cubicBezTo>
                  <a:cubicBezTo>
                    <a:pt x="5412" y="2875"/>
                    <a:pt x="5096" y="1928"/>
                    <a:pt x="4518" y="1046"/>
                  </a:cubicBezTo>
                  <a:cubicBezTo>
                    <a:pt x="4262" y="659"/>
                    <a:pt x="3940" y="313"/>
                    <a:pt x="3528" y="105"/>
                  </a:cubicBezTo>
                  <a:cubicBezTo>
                    <a:pt x="3419" y="46"/>
                    <a:pt x="3291" y="1"/>
                    <a:pt x="31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25"/>
            <p:cNvSpPr/>
            <p:nvPr/>
          </p:nvSpPr>
          <p:spPr>
            <a:xfrm rot="10800000" flipH="1">
              <a:off x="8942420" y="1305997"/>
              <a:ext cx="106752" cy="246042"/>
            </a:xfrm>
            <a:custGeom>
              <a:avLst/>
              <a:gdLst/>
              <a:ahLst/>
              <a:cxnLst/>
              <a:rect l="l" t="t" r="r" b="b"/>
              <a:pathLst>
                <a:path w="5876" h="13543" extrusionOk="0">
                  <a:moveTo>
                    <a:pt x="2241" y="1"/>
                  </a:moveTo>
                  <a:cubicBezTo>
                    <a:pt x="2367" y="1455"/>
                    <a:pt x="830" y="2478"/>
                    <a:pt x="383" y="3867"/>
                  </a:cubicBezTo>
                  <a:cubicBezTo>
                    <a:pt x="1" y="5035"/>
                    <a:pt x="454" y="6328"/>
                    <a:pt x="1158" y="7334"/>
                  </a:cubicBezTo>
                  <a:cubicBezTo>
                    <a:pt x="1860" y="8347"/>
                    <a:pt x="2802" y="9169"/>
                    <a:pt x="3553" y="10141"/>
                  </a:cubicBezTo>
                  <a:cubicBezTo>
                    <a:pt x="4309" y="11112"/>
                    <a:pt x="4887" y="12327"/>
                    <a:pt x="4691" y="13543"/>
                  </a:cubicBezTo>
                  <a:lnTo>
                    <a:pt x="5876" y="11434"/>
                  </a:lnTo>
                  <a:cubicBezTo>
                    <a:pt x="5035" y="10766"/>
                    <a:pt x="4672" y="9641"/>
                    <a:pt x="4619" y="8568"/>
                  </a:cubicBezTo>
                  <a:cubicBezTo>
                    <a:pt x="4565" y="7496"/>
                    <a:pt x="4779" y="6429"/>
                    <a:pt x="4862" y="5357"/>
                  </a:cubicBezTo>
                  <a:cubicBezTo>
                    <a:pt x="4952" y="4290"/>
                    <a:pt x="4905" y="3158"/>
                    <a:pt x="4380" y="2223"/>
                  </a:cubicBezTo>
                  <a:cubicBezTo>
                    <a:pt x="3874" y="1323"/>
                    <a:pt x="3088" y="590"/>
                    <a:pt x="2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25"/>
            <p:cNvSpPr/>
            <p:nvPr/>
          </p:nvSpPr>
          <p:spPr>
            <a:xfrm rot="10800000" flipH="1">
              <a:off x="9117571" y="1446378"/>
              <a:ext cx="100466" cy="112493"/>
            </a:xfrm>
            <a:custGeom>
              <a:avLst/>
              <a:gdLst/>
              <a:ahLst/>
              <a:cxnLst/>
              <a:rect l="l" t="t" r="r" b="b"/>
              <a:pathLst>
                <a:path w="5530" h="6192" extrusionOk="0">
                  <a:moveTo>
                    <a:pt x="5261" y="0"/>
                  </a:moveTo>
                  <a:cubicBezTo>
                    <a:pt x="5131" y="311"/>
                    <a:pt x="4821" y="514"/>
                    <a:pt x="4505" y="627"/>
                  </a:cubicBezTo>
                  <a:cubicBezTo>
                    <a:pt x="4189" y="740"/>
                    <a:pt x="3856" y="787"/>
                    <a:pt x="3540" y="901"/>
                  </a:cubicBezTo>
                  <a:cubicBezTo>
                    <a:pt x="2586" y="1252"/>
                    <a:pt x="1973" y="2164"/>
                    <a:pt x="1419" y="3022"/>
                  </a:cubicBezTo>
                  <a:cubicBezTo>
                    <a:pt x="1007" y="3671"/>
                    <a:pt x="591" y="4314"/>
                    <a:pt x="174" y="4963"/>
                  </a:cubicBezTo>
                  <a:lnTo>
                    <a:pt x="1" y="6192"/>
                  </a:lnTo>
                  <a:cubicBezTo>
                    <a:pt x="1062" y="4820"/>
                    <a:pt x="3075" y="4565"/>
                    <a:pt x="4296" y="3338"/>
                  </a:cubicBezTo>
                  <a:cubicBezTo>
                    <a:pt x="5148" y="2486"/>
                    <a:pt x="5530" y="1180"/>
                    <a:pt x="5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25"/>
            <p:cNvSpPr/>
            <p:nvPr/>
          </p:nvSpPr>
          <p:spPr>
            <a:xfrm rot="10800000" flipH="1">
              <a:off x="9037045" y="1172182"/>
              <a:ext cx="101011" cy="87931"/>
            </a:xfrm>
            <a:custGeom>
              <a:avLst/>
              <a:gdLst/>
              <a:ahLst/>
              <a:cxnLst/>
              <a:rect l="l" t="t" r="r" b="b"/>
              <a:pathLst>
                <a:path w="5560" h="4840" extrusionOk="0">
                  <a:moveTo>
                    <a:pt x="3039" y="1"/>
                  </a:moveTo>
                  <a:cubicBezTo>
                    <a:pt x="2194" y="1"/>
                    <a:pt x="1359" y="464"/>
                    <a:pt x="834" y="1145"/>
                  </a:cubicBezTo>
                  <a:cubicBezTo>
                    <a:pt x="239" y="1920"/>
                    <a:pt x="0" y="2956"/>
                    <a:pt x="203" y="3916"/>
                  </a:cubicBezTo>
                  <a:lnTo>
                    <a:pt x="430" y="4648"/>
                  </a:lnTo>
                  <a:lnTo>
                    <a:pt x="430" y="4648"/>
                  </a:lnTo>
                  <a:cubicBezTo>
                    <a:pt x="352" y="4155"/>
                    <a:pt x="749" y="3506"/>
                    <a:pt x="1174" y="3261"/>
                  </a:cubicBezTo>
                  <a:cubicBezTo>
                    <a:pt x="1656" y="2980"/>
                    <a:pt x="2235" y="2956"/>
                    <a:pt x="2794" y="2939"/>
                  </a:cubicBezTo>
                  <a:cubicBezTo>
                    <a:pt x="3349" y="2915"/>
                    <a:pt x="3932" y="2890"/>
                    <a:pt x="4408" y="2604"/>
                  </a:cubicBezTo>
                  <a:cubicBezTo>
                    <a:pt x="5219" y="2117"/>
                    <a:pt x="5458" y="1062"/>
                    <a:pt x="5559" y="121"/>
                  </a:cubicBezTo>
                  <a:lnTo>
                    <a:pt x="5559" y="121"/>
                  </a:lnTo>
                  <a:cubicBezTo>
                    <a:pt x="5363" y="284"/>
                    <a:pt x="5107" y="346"/>
                    <a:pt x="4847" y="346"/>
                  </a:cubicBezTo>
                  <a:cubicBezTo>
                    <a:pt x="4728" y="346"/>
                    <a:pt x="4608" y="333"/>
                    <a:pt x="4493" y="311"/>
                  </a:cubicBezTo>
                  <a:cubicBezTo>
                    <a:pt x="4130" y="239"/>
                    <a:pt x="3778" y="91"/>
                    <a:pt x="3408" y="31"/>
                  </a:cubicBezTo>
                  <a:cubicBezTo>
                    <a:pt x="3285" y="10"/>
                    <a:pt x="3162" y="1"/>
                    <a:pt x="3039" y="1"/>
                  </a:cubicBezTo>
                  <a:close/>
                  <a:moveTo>
                    <a:pt x="430" y="4648"/>
                  </a:moveTo>
                  <a:lnTo>
                    <a:pt x="430" y="4648"/>
                  </a:lnTo>
                  <a:cubicBezTo>
                    <a:pt x="441" y="4715"/>
                    <a:pt x="460" y="4779"/>
                    <a:pt x="489" y="4839"/>
                  </a:cubicBezTo>
                  <a:lnTo>
                    <a:pt x="430" y="46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25"/>
            <p:cNvSpPr/>
            <p:nvPr/>
          </p:nvSpPr>
          <p:spPr>
            <a:xfrm rot="10800000" flipH="1">
              <a:off x="7407394" y="175790"/>
              <a:ext cx="777496" cy="258596"/>
            </a:xfrm>
            <a:custGeom>
              <a:avLst/>
              <a:gdLst/>
              <a:ahLst/>
              <a:cxnLst/>
              <a:rect l="l" t="t" r="r" b="b"/>
              <a:pathLst>
                <a:path w="42796" h="14234" extrusionOk="0">
                  <a:moveTo>
                    <a:pt x="7139" y="0"/>
                  </a:moveTo>
                  <a:cubicBezTo>
                    <a:pt x="6998" y="0"/>
                    <a:pt x="6861" y="6"/>
                    <a:pt x="6727" y="18"/>
                  </a:cubicBezTo>
                  <a:cubicBezTo>
                    <a:pt x="1436" y="501"/>
                    <a:pt x="1" y="6953"/>
                    <a:pt x="2962" y="10706"/>
                  </a:cubicBezTo>
                  <a:cubicBezTo>
                    <a:pt x="4989" y="13285"/>
                    <a:pt x="7846" y="14234"/>
                    <a:pt x="10831" y="14234"/>
                  </a:cubicBezTo>
                  <a:cubicBezTo>
                    <a:pt x="13555" y="14234"/>
                    <a:pt x="16386" y="13443"/>
                    <a:pt x="18792" y="12380"/>
                  </a:cubicBezTo>
                  <a:cubicBezTo>
                    <a:pt x="22496" y="10748"/>
                    <a:pt x="25982" y="8663"/>
                    <a:pt x="29515" y="6708"/>
                  </a:cubicBezTo>
                  <a:cubicBezTo>
                    <a:pt x="31345" y="5695"/>
                    <a:pt x="33047" y="4848"/>
                    <a:pt x="35015" y="4848"/>
                  </a:cubicBezTo>
                  <a:cubicBezTo>
                    <a:pt x="35590" y="4848"/>
                    <a:pt x="36188" y="4921"/>
                    <a:pt x="36819" y="5083"/>
                  </a:cubicBezTo>
                  <a:cubicBezTo>
                    <a:pt x="38922" y="5624"/>
                    <a:pt x="40894" y="6971"/>
                    <a:pt x="42676" y="8181"/>
                  </a:cubicBezTo>
                  <a:cubicBezTo>
                    <a:pt x="42688" y="8189"/>
                    <a:pt x="42699" y="8192"/>
                    <a:pt x="42710" y="8192"/>
                  </a:cubicBezTo>
                  <a:cubicBezTo>
                    <a:pt x="42763" y="8192"/>
                    <a:pt x="42795" y="8107"/>
                    <a:pt x="42741" y="8067"/>
                  </a:cubicBezTo>
                  <a:cubicBezTo>
                    <a:pt x="40295" y="6223"/>
                    <a:pt x="37672" y="4416"/>
                    <a:pt x="34631" y="4416"/>
                  </a:cubicBezTo>
                  <a:cubicBezTo>
                    <a:pt x="34087" y="4416"/>
                    <a:pt x="33530" y="4474"/>
                    <a:pt x="32958" y="4599"/>
                  </a:cubicBezTo>
                  <a:cubicBezTo>
                    <a:pt x="28746" y="5517"/>
                    <a:pt x="24618" y="8187"/>
                    <a:pt x="20775" y="10051"/>
                  </a:cubicBezTo>
                  <a:cubicBezTo>
                    <a:pt x="17854" y="11469"/>
                    <a:pt x="14318" y="12975"/>
                    <a:pt x="10919" y="12975"/>
                  </a:cubicBezTo>
                  <a:cubicBezTo>
                    <a:pt x="9105" y="12975"/>
                    <a:pt x="7330" y="12546"/>
                    <a:pt x="5709" y="11445"/>
                  </a:cubicBezTo>
                  <a:cubicBezTo>
                    <a:pt x="2949" y="9568"/>
                    <a:pt x="1483" y="5517"/>
                    <a:pt x="3957" y="2770"/>
                  </a:cubicBezTo>
                  <a:cubicBezTo>
                    <a:pt x="4841" y="1787"/>
                    <a:pt x="6055" y="1345"/>
                    <a:pt x="7308" y="1345"/>
                  </a:cubicBezTo>
                  <a:cubicBezTo>
                    <a:pt x="7793" y="1345"/>
                    <a:pt x="8284" y="1411"/>
                    <a:pt x="8764" y="1538"/>
                  </a:cubicBezTo>
                  <a:cubicBezTo>
                    <a:pt x="10391" y="1967"/>
                    <a:pt x="14085" y="4142"/>
                    <a:pt x="11945" y="6590"/>
                  </a:cubicBezTo>
                  <a:cubicBezTo>
                    <a:pt x="11522" y="7078"/>
                    <a:pt x="11947" y="7731"/>
                    <a:pt x="12434" y="7731"/>
                  </a:cubicBezTo>
                  <a:cubicBezTo>
                    <a:pt x="12582" y="7731"/>
                    <a:pt x="12737" y="7670"/>
                    <a:pt x="12875" y="7525"/>
                  </a:cubicBezTo>
                  <a:cubicBezTo>
                    <a:pt x="16292" y="3895"/>
                    <a:pt x="10752" y="0"/>
                    <a:pt x="71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25"/>
            <p:cNvSpPr/>
            <p:nvPr/>
          </p:nvSpPr>
          <p:spPr>
            <a:xfrm rot="10800000" flipH="1">
              <a:off x="7850777" y="74749"/>
              <a:ext cx="326942" cy="250057"/>
            </a:xfrm>
            <a:custGeom>
              <a:avLst/>
              <a:gdLst/>
              <a:ahLst/>
              <a:cxnLst/>
              <a:rect l="l" t="t" r="r" b="b"/>
              <a:pathLst>
                <a:path w="17996" h="13764" extrusionOk="0">
                  <a:moveTo>
                    <a:pt x="10765" y="0"/>
                  </a:moveTo>
                  <a:cubicBezTo>
                    <a:pt x="9616" y="0"/>
                    <a:pt x="8432" y="252"/>
                    <a:pt x="7197" y="839"/>
                  </a:cubicBezTo>
                  <a:cubicBezTo>
                    <a:pt x="4260" y="2233"/>
                    <a:pt x="1" y="5557"/>
                    <a:pt x="179" y="9251"/>
                  </a:cubicBezTo>
                  <a:cubicBezTo>
                    <a:pt x="300" y="11728"/>
                    <a:pt x="2651" y="13764"/>
                    <a:pt x="5058" y="13764"/>
                  </a:cubicBezTo>
                  <a:cubicBezTo>
                    <a:pt x="5616" y="13764"/>
                    <a:pt x="6177" y="13654"/>
                    <a:pt x="6714" y="13416"/>
                  </a:cubicBezTo>
                  <a:cubicBezTo>
                    <a:pt x="9122" y="12343"/>
                    <a:pt x="9735" y="7999"/>
                    <a:pt x="6757" y="7345"/>
                  </a:cubicBezTo>
                  <a:cubicBezTo>
                    <a:pt x="6721" y="7337"/>
                    <a:pt x="6687" y="7333"/>
                    <a:pt x="6655" y="7333"/>
                  </a:cubicBezTo>
                  <a:cubicBezTo>
                    <a:pt x="6310" y="7333"/>
                    <a:pt x="6141" y="7745"/>
                    <a:pt x="6369" y="8024"/>
                  </a:cubicBezTo>
                  <a:cubicBezTo>
                    <a:pt x="8186" y="10209"/>
                    <a:pt x="6945" y="12543"/>
                    <a:pt x="4894" y="12543"/>
                  </a:cubicBezTo>
                  <a:cubicBezTo>
                    <a:pt x="4356" y="12543"/>
                    <a:pt x="3761" y="12382"/>
                    <a:pt x="3152" y="12016"/>
                  </a:cubicBezTo>
                  <a:cubicBezTo>
                    <a:pt x="1882" y="11252"/>
                    <a:pt x="1222" y="9555"/>
                    <a:pt x="1531" y="8131"/>
                  </a:cubicBezTo>
                  <a:cubicBezTo>
                    <a:pt x="1954" y="6195"/>
                    <a:pt x="3658" y="4413"/>
                    <a:pt x="5094" y="3179"/>
                  </a:cubicBezTo>
                  <a:cubicBezTo>
                    <a:pt x="7071" y="1482"/>
                    <a:pt x="9025" y="813"/>
                    <a:pt x="11015" y="813"/>
                  </a:cubicBezTo>
                  <a:cubicBezTo>
                    <a:pt x="13235" y="813"/>
                    <a:pt x="15500" y="1645"/>
                    <a:pt x="17891" y="2811"/>
                  </a:cubicBezTo>
                  <a:cubicBezTo>
                    <a:pt x="17900" y="2815"/>
                    <a:pt x="17909" y="2817"/>
                    <a:pt x="17917" y="2817"/>
                  </a:cubicBezTo>
                  <a:cubicBezTo>
                    <a:pt x="17968" y="2817"/>
                    <a:pt x="17996" y="2746"/>
                    <a:pt x="17945" y="2715"/>
                  </a:cubicBezTo>
                  <a:cubicBezTo>
                    <a:pt x="15616" y="1199"/>
                    <a:pt x="13275" y="0"/>
                    <a:pt x="107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25"/>
            <p:cNvSpPr/>
            <p:nvPr/>
          </p:nvSpPr>
          <p:spPr>
            <a:xfrm rot="10800000" flipH="1">
              <a:off x="7918748" y="100225"/>
              <a:ext cx="92127" cy="100702"/>
            </a:xfrm>
            <a:custGeom>
              <a:avLst/>
              <a:gdLst/>
              <a:ahLst/>
              <a:cxnLst/>
              <a:rect l="l" t="t" r="r" b="b"/>
              <a:pathLst>
                <a:path w="5071" h="5543" extrusionOk="0">
                  <a:moveTo>
                    <a:pt x="1663" y="1"/>
                  </a:moveTo>
                  <a:cubicBezTo>
                    <a:pt x="1400" y="1"/>
                    <a:pt x="1138" y="31"/>
                    <a:pt x="882" y="92"/>
                  </a:cubicBezTo>
                  <a:cubicBezTo>
                    <a:pt x="649" y="151"/>
                    <a:pt x="412" y="235"/>
                    <a:pt x="269" y="425"/>
                  </a:cubicBezTo>
                  <a:cubicBezTo>
                    <a:pt x="0" y="758"/>
                    <a:pt x="162" y="1283"/>
                    <a:pt x="489" y="1563"/>
                  </a:cubicBezTo>
                  <a:cubicBezTo>
                    <a:pt x="811" y="1838"/>
                    <a:pt x="1251" y="1926"/>
                    <a:pt x="1675" y="2009"/>
                  </a:cubicBezTo>
                  <a:cubicBezTo>
                    <a:pt x="1228" y="2218"/>
                    <a:pt x="1216" y="2910"/>
                    <a:pt x="1543" y="3273"/>
                  </a:cubicBezTo>
                  <a:cubicBezTo>
                    <a:pt x="1865" y="3642"/>
                    <a:pt x="2395" y="3755"/>
                    <a:pt x="2884" y="3785"/>
                  </a:cubicBezTo>
                  <a:cubicBezTo>
                    <a:pt x="2515" y="3964"/>
                    <a:pt x="2288" y="4404"/>
                    <a:pt x="2372" y="4810"/>
                  </a:cubicBezTo>
                  <a:cubicBezTo>
                    <a:pt x="2455" y="5215"/>
                    <a:pt x="2843" y="5531"/>
                    <a:pt x="3253" y="5542"/>
                  </a:cubicBezTo>
                  <a:lnTo>
                    <a:pt x="4897" y="3953"/>
                  </a:lnTo>
                  <a:cubicBezTo>
                    <a:pt x="5070" y="2152"/>
                    <a:pt x="4671" y="1415"/>
                    <a:pt x="3849" y="758"/>
                  </a:cubicBezTo>
                  <a:cubicBezTo>
                    <a:pt x="3238" y="268"/>
                    <a:pt x="2448" y="1"/>
                    <a:pt x="16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25"/>
            <p:cNvSpPr/>
            <p:nvPr/>
          </p:nvSpPr>
          <p:spPr>
            <a:xfrm rot="10800000" flipH="1">
              <a:off x="7512611" y="267038"/>
              <a:ext cx="150481" cy="96142"/>
            </a:xfrm>
            <a:custGeom>
              <a:avLst/>
              <a:gdLst/>
              <a:ahLst/>
              <a:cxnLst/>
              <a:rect l="l" t="t" r="r" b="b"/>
              <a:pathLst>
                <a:path w="8283" h="5292" extrusionOk="0">
                  <a:moveTo>
                    <a:pt x="6011" y="0"/>
                  </a:moveTo>
                  <a:cubicBezTo>
                    <a:pt x="5825" y="0"/>
                    <a:pt x="5638" y="15"/>
                    <a:pt x="5451" y="44"/>
                  </a:cubicBezTo>
                  <a:cubicBezTo>
                    <a:pt x="5005" y="108"/>
                    <a:pt x="4749" y="627"/>
                    <a:pt x="4986" y="1009"/>
                  </a:cubicBezTo>
                  <a:cubicBezTo>
                    <a:pt x="5112" y="1211"/>
                    <a:pt x="5214" y="1425"/>
                    <a:pt x="5279" y="1645"/>
                  </a:cubicBezTo>
                  <a:cubicBezTo>
                    <a:pt x="4774" y="1415"/>
                    <a:pt x="4223" y="1300"/>
                    <a:pt x="3674" y="1300"/>
                  </a:cubicBezTo>
                  <a:cubicBezTo>
                    <a:pt x="3304" y="1300"/>
                    <a:pt x="2935" y="1352"/>
                    <a:pt x="2580" y="1455"/>
                  </a:cubicBezTo>
                  <a:cubicBezTo>
                    <a:pt x="2127" y="1587"/>
                    <a:pt x="2027" y="2087"/>
                    <a:pt x="2247" y="2456"/>
                  </a:cubicBezTo>
                  <a:cubicBezTo>
                    <a:pt x="2324" y="2593"/>
                    <a:pt x="2407" y="2605"/>
                    <a:pt x="2247" y="2706"/>
                  </a:cubicBezTo>
                  <a:cubicBezTo>
                    <a:pt x="2139" y="2778"/>
                    <a:pt x="1906" y="2784"/>
                    <a:pt x="1782" y="2796"/>
                  </a:cubicBezTo>
                  <a:cubicBezTo>
                    <a:pt x="1640" y="2815"/>
                    <a:pt x="1499" y="2824"/>
                    <a:pt x="1357" y="2824"/>
                  </a:cubicBezTo>
                  <a:cubicBezTo>
                    <a:pt x="1184" y="2824"/>
                    <a:pt x="1011" y="2810"/>
                    <a:pt x="840" y="2784"/>
                  </a:cubicBezTo>
                  <a:cubicBezTo>
                    <a:pt x="738" y="2769"/>
                    <a:pt x="626" y="2754"/>
                    <a:pt x="519" y="2754"/>
                  </a:cubicBezTo>
                  <a:cubicBezTo>
                    <a:pt x="356" y="2754"/>
                    <a:pt x="203" y="2789"/>
                    <a:pt x="113" y="2915"/>
                  </a:cubicBezTo>
                  <a:cubicBezTo>
                    <a:pt x="0" y="3082"/>
                    <a:pt x="61" y="3314"/>
                    <a:pt x="155" y="3493"/>
                  </a:cubicBezTo>
                  <a:cubicBezTo>
                    <a:pt x="364" y="3897"/>
                    <a:pt x="710" y="4226"/>
                    <a:pt x="1097" y="4476"/>
                  </a:cubicBezTo>
                  <a:cubicBezTo>
                    <a:pt x="1872" y="4990"/>
                    <a:pt x="2699" y="5291"/>
                    <a:pt x="3608" y="5291"/>
                  </a:cubicBezTo>
                  <a:cubicBezTo>
                    <a:pt x="3732" y="5291"/>
                    <a:pt x="3858" y="5286"/>
                    <a:pt x="3985" y="5274"/>
                  </a:cubicBezTo>
                  <a:cubicBezTo>
                    <a:pt x="4915" y="5184"/>
                    <a:pt x="5821" y="4821"/>
                    <a:pt x="6531" y="4208"/>
                  </a:cubicBezTo>
                  <a:cubicBezTo>
                    <a:pt x="7656" y="3231"/>
                    <a:pt x="8282" y="2247"/>
                    <a:pt x="8073" y="776"/>
                  </a:cubicBezTo>
                  <a:lnTo>
                    <a:pt x="7067" y="174"/>
                  </a:lnTo>
                  <a:cubicBezTo>
                    <a:pt x="6728" y="56"/>
                    <a:pt x="6372" y="0"/>
                    <a:pt x="60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25"/>
            <p:cNvSpPr/>
            <p:nvPr/>
          </p:nvSpPr>
          <p:spPr>
            <a:xfrm rot="10800000" flipH="1">
              <a:off x="7697610" y="305230"/>
              <a:ext cx="245915" cy="102319"/>
            </a:xfrm>
            <a:custGeom>
              <a:avLst/>
              <a:gdLst/>
              <a:ahLst/>
              <a:cxnLst/>
              <a:rect l="l" t="t" r="r" b="b"/>
              <a:pathLst>
                <a:path w="13536" h="5632" extrusionOk="0">
                  <a:moveTo>
                    <a:pt x="4750" y="0"/>
                  </a:moveTo>
                  <a:cubicBezTo>
                    <a:pt x="4450" y="0"/>
                    <a:pt x="4152" y="43"/>
                    <a:pt x="3861" y="138"/>
                  </a:cubicBezTo>
                  <a:cubicBezTo>
                    <a:pt x="2524" y="568"/>
                    <a:pt x="1524" y="2009"/>
                    <a:pt x="159" y="2009"/>
                  </a:cubicBezTo>
                  <a:cubicBezTo>
                    <a:pt x="107" y="2009"/>
                    <a:pt x="54" y="2007"/>
                    <a:pt x="0" y="2003"/>
                  </a:cubicBezTo>
                  <a:lnTo>
                    <a:pt x="0" y="2003"/>
                  </a:lnTo>
                  <a:cubicBezTo>
                    <a:pt x="584" y="2849"/>
                    <a:pt x="1317" y="3636"/>
                    <a:pt x="2217" y="4136"/>
                  </a:cubicBezTo>
                  <a:cubicBezTo>
                    <a:pt x="2925" y="4533"/>
                    <a:pt x="3748" y="4657"/>
                    <a:pt x="4571" y="4657"/>
                  </a:cubicBezTo>
                  <a:cubicBezTo>
                    <a:pt x="4834" y="4657"/>
                    <a:pt x="5097" y="4644"/>
                    <a:pt x="5357" y="4624"/>
                  </a:cubicBezTo>
                  <a:cubicBezTo>
                    <a:pt x="6302" y="4545"/>
                    <a:pt x="7249" y="4372"/>
                    <a:pt x="8199" y="4372"/>
                  </a:cubicBezTo>
                  <a:cubicBezTo>
                    <a:pt x="8320" y="4372"/>
                    <a:pt x="8440" y="4374"/>
                    <a:pt x="8561" y="4380"/>
                  </a:cubicBezTo>
                  <a:cubicBezTo>
                    <a:pt x="9639" y="4433"/>
                    <a:pt x="10760" y="4791"/>
                    <a:pt x="11426" y="5632"/>
                  </a:cubicBezTo>
                  <a:lnTo>
                    <a:pt x="13535" y="4452"/>
                  </a:lnTo>
                  <a:lnTo>
                    <a:pt x="13535" y="4452"/>
                  </a:lnTo>
                  <a:cubicBezTo>
                    <a:pt x="13374" y="4478"/>
                    <a:pt x="13213" y="4490"/>
                    <a:pt x="13052" y="4490"/>
                  </a:cubicBezTo>
                  <a:cubicBezTo>
                    <a:pt x="12002" y="4490"/>
                    <a:pt x="10976" y="3965"/>
                    <a:pt x="10134" y="3314"/>
                  </a:cubicBezTo>
                  <a:cubicBezTo>
                    <a:pt x="9163" y="2557"/>
                    <a:pt x="8341" y="1621"/>
                    <a:pt x="7328" y="919"/>
                  </a:cubicBezTo>
                  <a:cubicBezTo>
                    <a:pt x="6572" y="391"/>
                    <a:pt x="5654" y="0"/>
                    <a:pt x="47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25"/>
            <p:cNvSpPr/>
            <p:nvPr/>
          </p:nvSpPr>
          <p:spPr>
            <a:xfrm rot="10800000" flipH="1">
              <a:off x="7690670" y="139688"/>
              <a:ext cx="112475" cy="97142"/>
            </a:xfrm>
            <a:custGeom>
              <a:avLst/>
              <a:gdLst/>
              <a:ahLst/>
              <a:cxnLst/>
              <a:rect l="l" t="t" r="r" b="b"/>
              <a:pathLst>
                <a:path w="6191" h="5347" extrusionOk="0">
                  <a:moveTo>
                    <a:pt x="6190" y="0"/>
                  </a:moveTo>
                  <a:lnTo>
                    <a:pt x="4964" y="179"/>
                  </a:lnTo>
                  <a:cubicBezTo>
                    <a:pt x="4314" y="589"/>
                    <a:pt x="3671" y="1007"/>
                    <a:pt x="3022" y="1424"/>
                  </a:cubicBezTo>
                  <a:cubicBezTo>
                    <a:pt x="2164" y="1972"/>
                    <a:pt x="1252" y="2586"/>
                    <a:pt x="900" y="3545"/>
                  </a:cubicBezTo>
                  <a:cubicBezTo>
                    <a:pt x="787" y="3855"/>
                    <a:pt x="740" y="4194"/>
                    <a:pt x="627" y="4510"/>
                  </a:cubicBezTo>
                  <a:cubicBezTo>
                    <a:pt x="512" y="4826"/>
                    <a:pt x="311" y="5136"/>
                    <a:pt x="1" y="5261"/>
                  </a:cubicBezTo>
                  <a:cubicBezTo>
                    <a:pt x="253" y="5318"/>
                    <a:pt x="512" y="5346"/>
                    <a:pt x="770" y="5346"/>
                  </a:cubicBezTo>
                  <a:cubicBezTo>
                    <a:pt x="1719" y="5346"/>
                    <a:pt x="2668" y="4970"/>
                    <a:pt x="3336" y="4296"/>
                  </a:cubicBezTo>
                  <a:cubicBezTo>
                    <a:pt x="4565" y="3075"/>
                    <a:pt x="4821" y="1061"/>
                    <a:pt x="6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25"/>
            <p:cNvSpPr/>
            <p:nvPr/>
          </p:nvSpPr>
          <p:spPr>
            <a:xfrm rot="10800000" flipH="1">
              <a:off x="7987046" y="216382"/>
              <a:ext cx="90274" cy="98595"/>
            </a:xfrm>
            <a:custGeom>
              <a:avLst/>
              <a:gdLst/>
              <a:ahLst/>
              <a:cxnLst/>
              <a:rect l="l" t="t" r="r" b="b"/>
              <a:pathLst>
                <a:path w="4969" h="5427" extrusionOk="0">
                  <a:moveTo>
                    <a:pt x="4790" y="302"/>
                  </a:moveTo>
                  <a:lnTo>
                    <a:pt x="4969" y="358"/>
                  </a:lnTo>
                  <a:cubicBezTo>
                    <a:pt x="4913" y="331"/>
                    <a:pt x="4853" y="313"/>
                    <a:pt x="4790" y="302"/>
                  </a:cubicBezTo>
                  <a:close/>
                  <a:moveTo>
                    <a:pt x="3365" y="1"/>
                  </a:moveTo>
                  <a:cubicBezTo>
                    <a:pt x="2618" y="1"/>
                    <a:pt x="1869" y="249"/>
                    <a:pt x="1276" y="708"/>
                  </a:cubicBezTo>
                  <a:cubicBezTo>
                    <a:pt x="501" y="1310"/>
                    <a:pt x="0" y="2311"/>
                    <a:pt x="162" y="3282"/>
                  </a:cubicBezTo>
                  <a:cubicBezTo>
                    <a:pt x="222" y="3652"/>
                    <a:pt x="371" y="3997"/>
                    <a:pt x="442" y="4367"/>
                  </a:cubicBezTo>
                  <a:cubicBezTo>
                    <a:pt x="514" y="4730"/>
                    <a:pt x="489" y="5141"/>
                    <a:pt x="250" y="5427"/>
                  </a:cubicBezTo>
                  <a:cubicBezTo>
                    <a:pt x="1193" y="5332"/>
                    <a:pt x="2247" y="5094"/>
                    <a:pt x="2736" y="4277"/>
                  </a:cubicBezTo>
                  <a:cubicBezTo>
                    <a:pt x="3022" y="3801"/>
                    <a:pt x="3052" y="3223"/>
                    <a:pt x="3069" y="2663"/>
                  </a:cubicBezTo>
                  <a:cubicBezTo>
                    <a:pt x="3087" y="2109"/>
                    <a:pt x="3110" y="1525"/>
                    <a:pt x="3390" y="1043"/>
                  </a:cubicBezTo>
                  <a:cubicBezTo>
                    <a:pt x="3617" y="657"/>
                    <a:pt x="4181" y="291"/>
                    <a:pt x="4654" y="291"/>
                  </a:cubicBezTo>
                  <a:cubicBezTo>
                    <a:pt x="4700" y="291"/>
                    <a:pt x="4746" y="295"/>
                    <a:pt x="4790" y="302"/>
                  </a:cubicBezTo>
                  <a:lnTo>
                    <a:pt x="4790" y="302"/>
                  </a:lnTo>
                  <a:lnTo>
                    <a:pt x="4047" y="72"/>
                  </a:lnTo>
                  <a:cubicBezTo>
                    <a:pt x="3823" y="24"/>
                    <a:pt x="3594" y="1"/>
                    <a:pt x="3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25"/>
            <p:cNvSpPr/>
            <p:nvPr/>
          </p:nvSpPr>
          <p:spPr>
            <a:xfrm rot="10800000" flipH="1">
              <a:off x="8032942" y="139723"/>
              <a:ext cx="777369" cy="25854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25"/>
            <p:cNvSpPr/>
            <p:nvPr/>
          </p:nvSpPr>
          <p:spPr>
            <a:xfrm rot="10800000" flipH="1">
              <a:off x="8040046" y="249284"/>
              <a:ext cx="326924" cy="250021"/>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25"/>
            <p:cNvSpPr/>
            <p:nvPr/>
          </p:nvSpPr>
          <p:spPr>
            <a:xfrm rot="10800000" flipH="1">
              <a:off x="8207003" y="373184"/>
              <a:ext cx="92037" cy="100612"/>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25"/>
            <p:cNvSpPr/>
            <p:nvPr/>
          </p:nvSpPr>
          <p:spPr>
            <a:xfrm rot="10800000" flipH="1">
              <a:off x="8554816" y="210876"/>
              <a:ext cx="150445" cy="96124"/>
            </a:xfrm>
            <a:custGeom>
              <a:avLst/>
              <a:gdLst/>
              <a:ahLst/>
              <a:cxnLst/>
              <a:rect l="l" t="t" r="r" b="b"/>
              <a:pathLst>
                <a:path w="8281" h="5291" extrusionOk="0">
                  <a:moveTo>
                    <a:pt x="4677" y="1"/>
                  </a:moveTo>
                  <a:cubicBezTo>
                    <a:pt x="4550" y="1"/>
                    <a:pt x="4421" y="7"/>
                    <a:pt x="4290" y="19"/>
                  </a:cubicBezTo>
                  <a:cubicBezTo>
                    <a:pt x="3361" y="103"/>
                    <a:pt x="2454" y="472"/>
                    <a:pt x="1752" y="1086"/>
                  </a:cubicBezTo>
                  <a:cubicBezTo>
                    <a:pt x="625" y="2056"/>
                    <a:pt x="0" y="3046"/>
                    <a:pt x="208" y="4517"/>
                  </a:cubicBezTo>
                  <a:lnTo>
                    <a:pt x="1209" y="5113"/>
                  </a:lnTo>
                  <a:cubicBezTo>
                    <a:pt x="1550" y="5236"/>
                    <a:pt x="1911" y="5290"/>
                    <a:pt x="2275" y="5290"/>
                  </a:cubicBezTo>
                  <a:cubicBezTo>
                    <a:pt x="2458" y="5290"/>
                    <a:pt x="2642" y="5277"/>
                    <a:pt x="2824" y="5251"/>
                  </a:cubicBezTo>
                  <a:cubicBezTo>
                    <a:pt x="3276" y="5179"/>
                    <a:pt x="3526" y="4666"/>
                    <a:pt x="3289" y="4280"/>
                  </a:cubicBezTo>
                  <a:cubicBezTo>
                    <a:pt x="3163" y="4083"/>
                    <a:pt x="3068" y="3862"/>
                    <a:pt x="3003" y="3648"/>
                  </a:cubicBezTo>
                  <a:lnTo>
                    <a:pt x="3003" y="3648"/>
                  </a:lnTo>
                  <a:cubicBezTo>
                    <a:pt x="3507" y="3879"/>
                    <a:pt x="4053" y="3991"/>
                    <a:pt x="4598" y="3991"/>
                  </a:cubicBezTo>
                  <a:cubicBezTo>
                    <a:pt x="4969" y="3991"/>
                    <a:pt x="5339" y="3939"/>
                    <a:pt x="5696" y="3838"/>
                  </a:cubicBezTo>
                  <a:cubicBezTo>
                    <a:pt x="6155" y="3708"/>
                    <a:pt x="6256" y="3200"/>
                    <a:pt x="6034" y="2837"/>
                  </a:cubicBezTo>
                  <a:cubicBezTo>
                    <a:pt x="5952" y="2700"/>
                    <a:pt x="5874" y="2683"/>
                    <a:pt x="6029" y="2581"/>
                  </a:cubicBezTo>
                  <a:cubicBezTo>
                    <a:pt x="6142" y="2515"/>
                    <a:pt x="6369" y="2510"/>
                    <a:pt x="6499" y="2493"/>
                  </a:cubicBezTo>
                  <a:cubicBezTo>
                    <a:pt x="6644" y="2476"/>
                    <a:pt x="6790" y="2467"/>
                    <a:pt x="6937" y="2467"/>
                  </a:cubicBezTo>
                  <a:cubicBezTo>
                    <a:pt x="7106" y="2467"/>
                    <a:pt x="7276" y="2479"/>
                    <a:pt x="7441" y="2504"/>
                  </a:cubicBezTo>
                  <a:cubicBezTo>
                    <a:pt x="7544" y="2521"/>
                    <a:pt x="7657" y="2537"/>
                    <a:pt x="7765" y="2537"/>
                  </a:cubicBezTo>
                  <a:cubicBezTo>
                    <a:pt x="7925" y="2537"/>
                    <a:pt x="8073" y="2501"/>
                    <a:pt x="8162" y="2372"/>
                  </a:cubicBezTo>
                  <a:cubicBezTo>
                    <a:pt x="8281" y="2212"/>
                    <a:pt x="8215" y="1979"/>
                    <a:pt x="8126" y="1801"/>
                  </a:cubicBezTo>
                  <a:cubicBezTo>
                    <a:pt x="7912" y="1396"/>
                    <a:pt x="7566" y="1068"/>
                    <a:pt x="7185" y="818"/>
                  </a:cubicBezTo>
                  <a:cubicBezTo>
                    <a:pt x="6407" y="306"/>
                    <a:pt x="5582" y="1"/>
                    <a:pt x="46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25"/>
            <p:cNvSpPr/>
            <p:nvPr/>
          </p:nvSpPr>
          <p:spPr>
            <a:xfrm rot="10800000" flipH="1">
              <a:off x="8274338" y="166507"/>
              <a:ext cx="245915" cy="102356"/>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25"/>
            <p:cNvSpPr/>
            <p:nvPr/>
          </p:nvSpPr>
          <p:spPr>
            <a:xfrm rot="10800000" flipH="1">
              <a:off x="8414731" y="337281"/>
              <a:ext cx="112366" cy="97033"/>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25"/>
            <p:cNvSpPr/>
            <p:nvPr/>
          </p:nvSpPr>
          <p:spPr>
            <a:xfrm rot="10800000" flipH="1">
              <a:off x="8140449" y="259080"/>
              <a:ext cx="90383" cy="98668"/>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25"/>
            <p:cNvSpPr/>
            <p:nvPr/>
          </p:nvSpPr>
          <p:spPr>
            <a:xfrm rot="10800000" flipH="1">
              <a:off x="9032503" y="252935"/>
              <a:ext cx="168304" cy="68146"/>
            </a:xfrm>
            <a:custGeom>
              <a:avLst/>
              <a:gdLst/>
              <a:ahLst/>
              <a:cxnLst/>
              <a:rect l="l" t="t" r="r" b="b"/>
              <a:pathLst>
                <a:path w="9264" h="3751" extrusionOk="0">
                  <a:moveTo>
                    <a:pt x="4471" y="1"/>
                  </a:moveTo>
                  <a:cubicBezTo>
                    <a:pt x="4450" y="1"/>
                    <a:pt x="4429" y="1"/>
                    <a:pt x="4408" y="2"/>
                  </a:cubicBezTo>
                  <a:cubicBezTo>
                    <a:pt x="2640" y="62"/>
                    <a:pt x="0" y="1349"/>
                    <a:pt x="0" y="1349"/>
                  </a:cubicBezTo>
                  <a:cubicBezTo>
                    <a:pt x="0" y="1349"/>
                    <a:pt x="2276" y="3208"/>
                    <a:pt x="3986" y="3672"/>
                  </a:cubicBezTo>
                  <a:cubicBezTo>
                    <a:pt x="4189" y="3727"/>
                    <a:pt x="4417" y="3750"/>
                    <a:pt x="4662" y="3750"/>
                  </a:cubicBezTo>
                  <a:cubicBezTo>
                    <a:pt x="6490" y="3750"/>
                    <a:pt x="9264" y="2421"/>
                    <a:pt x="9264" y="2421"/>
                  </a:cubicBezTo>
                  <a:cubicBezTo>
                    <a:pt x="9264" y="2421"/>
                    <a:pt x="6250" y="1"/>
                    <a:pt x="4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25"/>
            <p:cNvSpPr/>
            <p:nvPr/>
          </p:nvSpPr>
          <p:spPr>
            <a:xfrm rot="10800000" flipH="1">
              <a:off x="8915929" y="76103"/>
              <a:ext cx="76213" cy="168213"/>
            </a:xfrm>
            <a:custGeom>
              <a:avLst/>
              <a:gdLst/>
              <a:ahLst/>
              <a:cxnLst/>
              <a:rect l="l" t="t" r="r" b="b"/>
              <a:pathLst>
                <a:path w="4195" h="9259" extrusionOk="0">
                  <a:moveTo>
                    <a:pt x="2789" y="1"/>
                  </a:moveTo>
                  <a:cubicBezTo>
                    <a:pt x="2789" y="1"/>
                    <a:pt x="930" y="2277"/>
                    <a:pt x="465" y="3987"/>
                  </a:cubicBezTo>
                  <a:cubicBezTo>
                    <a:pt x="0" y="5691"/>
                    <a:pt x="1709" y="9259"/>
                    <a:pt x="1709" y="9259"/>
                  </a:cubicBezTo>
                  <a:cubicBezTo>
                    <a:pt x="1709" y="9259"/>
                    <a:pt x="4194" y="6179"/>
                    <a:pt x="4134" y="4410"/>
                  </a:cubicBezTo>
                  <a:cubicBezTo>
                    <a:pt x="4075" y="2640"/>
                    <a:pt x="2789" y="1"/>
                    <a:pt x="27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25"/>
            <p:cNvSpPr/>
            <p:nvPr/>
          </p:nvSpPr>
          <p:spPr>
            <a:xfrm rot="10800000" flipH="1">
              <a:off x="8778007" y="66045"/>
              <a:ext cx="380028" cy="417743"/>
            </a:xfrm>
            <a:custGeom>
              <a:avLst/>
              <a:gdLst/>
              <a:ahLst/>
              <a:cxnLst/>
              <a:rect l="l" t="t" r="r" b="b"/>
              <a:pathLst>
                <a:path w="20918" h="22994" extrusionOk="0">
                  <a:moveTo>
                    <a:pt x="13196" y="1"/>
                  </a:moveTo>
                  <a:cubicBezTo>
                    <a:pt x="13032" y="1"/>
                    <a:pt x="12867" y="11"/>
                    <a:pt x="12703" y="33"/>
                  </a:cubicBezTo>
                  <a:cubicBezTo>
                    <a:pt x="11433" y="193"/>
                    <a:pt x="10259" y="1057"/>
                    <a:pt x="9813" y="2249"/>
                  </a:cubicBezTo>
                  <a:cubicBezTo>
                    <a:pt x="9527" y="3017"/>
                    <a:pt x="9557" y="3917"/>
                    <a:pt x="9956" y="4632"/>
                  </a:cubicBezTo>
                  <a:cubicBezTo>
                    <a:pt x="10352" y="5331"/>
                    <a:pt x="11118" y="5825"/>
                    <a:pt x="11921" y="5825"/>
                  </a:cubicBezTo>
                  <a:cubicBezTo>
                    <a:pt x="11939" y="5825"/>
                    <a:pt x="11957" y="5825"/>
                    <a:pt x="11975" y="5824"/>
                  </a:cubicBezTo>
                  <a:cubicBezTo>
                    <a:pt x="12797" y="5800"/>
                    <a:pt x="13590" y="5209"/>
                    <a:pt x="13781" y="4411"/>
                  </a:cubicBezTo>
                  <a:cubicBezTo>
                    <a:pt x="13966" y="3613"/>
                    <a:pt x="13477" y="2690"/>
                    <a:pt x="12684" y="2464"/>
                  </a:cubicBezTo>
                  <a:cubicBezTo>
                    <a:pt x="13015" y="1905"/>
                    <a:pt x="13670" y="1597"/>
                    <a:pt x="14321" y="1597"/>
                  </a:cubicBezTo>
                  <a:cubicBezTo>
                    <a:pt x="14503" y="1597"/>
                    <a:pt x="14685" y="1621"/>
                    <a:pt x="14859" y="1670"/>
                  </a:cubicBezTo>
                  <a:cubicBezTo>
                    <a:pt x="15657" y="1898"/>
                    <a:pt x="16278" y="2588"/>
                    <a:pt x="16539" y="3375"/>
                  </a:cubicBezTo>
                  <a:cubicBezTo>
                    <a:pt x="16801" y="4161"/>
                    <a:pt x="16742" y="5030"/>
                    <a:pt x="16498" y="5824"/>
                  </a:cubicBezTo>
                  <a:cubicBezTo>
                    <a:pt x="15793" y="8092"/>
                    <a:pt x="13475" y="9722"/>
                    <a:pt x="11117" y="9722"/>
                  </a:cubicBezTo>
                  <a:cubicBezTo>
                    <a:pt x="10880" y="9722"/>
                    <a:pt x="10644" y="9705"/>
                    <a:pt x="10408" y="9672"/>
                  </a:cubicBezTo>
                  <a:cubicBezTo>
                    <a:pt x="10372" y="9655"/>
                    <a:pt x="10350" y="9649"/>
                    <a:pt x="10350" y="9649"/>
                  </a:cubicBezTo>
                  <a:lnTo>
                    <a:pt x="10350" y="9649"/>
                  </a:lnTo>
                  <a:cubicBezTo>
                    <a:pt x="10350" y="9649"/>
                    <a:pt x="10350" y="9672"/>
                    <a:pt x="10355" y="9707"/>
                  </a:cubicBezTo>
                  <a:cubicBezTo>
                    <a:pt x="10122" y="12311"/>
                    <a:pt x="7823" y="14575"/>
                    <a:pt x="5219" y="14761"/>
                  </a:cubicBezTo>
                  <a:cubicBezTo>
                    <a:pt x="5108" y="14768"/>
                    <a:pt x="4997" y="14771"/>
                    <a:pt x="4885" y="14771"/>
                  </a:cubicBezTo>
                  <a:cubicBezTo>
                    <a:pt x="4163" y="14771"/>
                    <a:pt x="3433" y="14618"/>
                    <a:pt x="2824" y="14242"/>
                  </a:cubicBezTo>
                  <a:cubicBezTo>
                    <a:pt x="2115" y="13801"/>
                    <a:pt x="1592" y="13045"/>
                    <a:pt x="1550" y="12210"/>
                  </a:cubicBezTo>
                  <a:cubicBezTo>
                    <a:pt x="1507" y="11382"/>
                    <a:pt x="2026" y="10524"/>
                    <a:pt x="2819" y="10279"/>
                  </a:cubicBezTo>
                  <a:cubicBezTo>
                    <a:pt x="2860" y="11097"/>
                    <a:pt x="3633" y="11787"/>
                    <a:pt x="4450" y="11787"/>
                  </a:cubicBezTo>
                  <a:cubicBezTo>
                    <a:pt x="4454" y="11787"/>
                    <a:pt x="4459" y="11787"/>
                    <a:pt x="4463" y="11786"/>
                  </a:cubicBezTo>
                  <a:cubicBezTo>
                    <a:pt x="5285" y="11786"/>
                    <a:pt x="6041" y="11150"/>
                    <a:pt x="6256" y="10357"/>
                  </a:cubicBezTo>
                  <a:cubicBezTo>
                    <a:pt x="6465" y="9565"/>
                    <a:pt x="6161" y="8677"/>
                    <a:pt x="5554" y="8118"/>
                  </a:cubicBezTo>
                  <a:cubicBezTo>
                    <a:pt x="5045" y="7649"/>
                    <a:pt x="4344" y="7415"/>
                    <a:pt x="3648" y="7415"/>
                  </a:cubicBezTo>
                  <a:cubicBezTo>
                    <a:pt x="3520" y="7415"/>
                    <a:pt x="3392" y="7423"/>
                    <a:pt x="3266" y="7438"/>
                  </a:cubicBezTo>
                  <a:cubicBezTo>
                    <a:pt x="2002" y="7598"/>
                    <a:pt x="900" y="8546"/>
                    <a:pt x="448" y="9738"/>
                  </a:cubicBezTo>
                  <a:cubicBezTo>
                    <a:pt x="0" y="10929"/>
                    <a:pt x="179" y="12317"/>
                    <a:pt x="835" y="13414"/>
                  </a:cubicBezTo>
                  <a:cubicBezTo>
                    <a:pt x="1689" y="14841"/>
                    <a:pt x="3354" y="15713"/>
                    <a:pt x="5006" y="15713"/>
                  </a:cubicBezTo>
                  <a:cubicBezTo>
                    <a:pt x="5451" y="15713"/>
                    <a:pt x="5895" y="15649"/>
                    <a:pt x="6322" y="15517"/>
                  </a:cubicBezTo>
                  <a:cubicBezTo>
                    <a:pt x="8246" y="14921"/>
                    <a:pt x="9539" y="13229"/>
                    <a:pt x="10630" y="11495"/>
                  </a:cubicBezTo>
                  <a:cubicBezTo>
                    <a:pt x="10861" y="12764"/>
                    <a:pt x="11266" y="14415"/>
                    <a:pt x="11898" y="15517"/>
                  </a:cubicBezTo>
                  <a:cubicBezTo>
                    <a:pt x="13060" y="17542"/>
                    <a:pt x="20917" y="22994"/>
                    <a:pt x="20917" y="22994"/>
                  </a:cubicBezTo>
                  <a:cubicBezTo>
                    <a:pt x="20917" y="22994"/>
                    <a:pt x="17409" y="14093"/>
                    <a:pt x="15711" y="12501"/>
                  </a:cubicBezTo>
                  <a:cubicBezTo>
                    <a:pt x="14776" y="11632"/>
                    <a:pt x="13262" y="10864"/>
                    <a:pt x="12082" y="10339"/>
                  </a:cubicBezTo>
                  <a:cubicBezTo>
                    <a:pt x="14018" y="9677"/>
                    <a:pt x="15962" y="8808"/>
                    <a:pt x="16980" y="7075"/>
                  </a:cubicBezTo>
                  <a:cubicBezTo>
                    <a:pt x="18052" y="5252"/>
                    <a:pt x="17707" y="2720"/>
                    <a:pt x="16188" y="1249"/>
                  </a:cubicBezTo>
                  <a:cubicBezTo>
                    <a:pt x="15395" y="476"/>
                    <a:pt x="14299" y="1"/>
                    <a:pt x="13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25"/>
            <p:cNvSpPr/>
            <p:nvPr/>
          </p:nvSpPr>
          <p:spPr>
            <a:xfrm rot="10800000" flipH="1">
              <a:off x="8066282" y="12"/>
              <a:ext cx="800878" cy="192321"/>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25"/>
            <p:cNvSpPr/>
            <p:nvPr/>
          </p:nvSpPr>
          <p:spPr>
            <a:xfrm rot="10800000" flipH="1">
              <a:off x="8244886" y="102335"/>
              <a:ext cx="96578" cy="120560"/>
            </a:xfrm>
            <a:custGeom>
              <a:avLst/>
              <a:gdLst/>
              <a:ahLst/>
              <a:cxnLst/>
              <a:rect l="l" t="t" r="r" b="b"/>
              <a:pathLst>
                <a:path w="5316" h="6636" extrusionOk="0">
                  <a:moveTo>
                    <a:pt x="2745" y="1"/>
                  </a:moveTo>
                  <a:cubicBezTo>
                    <a:pt x="2560" y="1"/>
                    <a:pt x="2377" y="33"/>
                    <a:pt x="2205" y="97"/>
                  </a:cubicBezTo>
                  <a:cubicBezTo>
                    <a:pt x="1603" y="330"/>
                    <a:pt x="1234" y="979"/>
                    <a:pt x="1359" y="1568"/>
                  </a:cubicBezTo>
                  <a:cubicBezTo>
                    <a:pt x="1437" y="1903"/>
                    <a:pt x="1675" y="2195"/>
                    <a:pt x="1997" y="2343"/>
                  </a:cubicBezTo>
                  <a:cubicBezTo>
                    <a:pt x="2152" y="2415"/>
                    <a:pt x="2313" y="2451"/>
                    <a:pt x="2469" y="2451"/>
                  </a:cubicBezTo>
                  <a:cubicBezTo>
                    <a:pt x="2625" y="2451"/>
                    <a:pt x="2777" y="2415"/>
                    <a:pt x="2914" y="2343"/>
                  </a:cubicBezTo>
                  <a:cubicBezTo>
                    <a:pt x="3099" y="2247"/>
                    <a:pt x="3170" y="2022"/>
                    <a:pt x="3075" y="1837"/>
                  </a:cubicBezTo>
                  <a:cubicBezTo>
                    <a:pt x="3009" y="1708"/>
                    <a:pt x="2877" y="1631"/>
                    <a:pt x="2742" y="1631"/>
                  </a:cubicBezTo>
                  <a:cubicBezTo>
                    <a:pt x="2683" y="1631"/>
                    <a:pt x="2624" y="1645"/>
                    <a:pt x="2568" y="1676"/>
                  </a:cubicBezTo>
                  <a:cubicBezTo>
                    <a:pt x="2537" y="1692"/>
                    <a:pt x="2504" y="1698"/>
                    <a:pt x="2472" y="1698"/>
                  </a:cubicBezTo>
                  <a:cubicBezTo>
                    <a:pt x="2409" y="1698"/>
                    <a:pt x="2351" y="1674"/>
                    <a:pt x="2318" y="1658"/>
                  </a:cubicBezTo>
                  <a:cubicBezTo>
                    <a:pt x="2211" y="1610"/>
                    <a:pt x="2122" y="1510"/>
                    <a:pt x="2098" y="1408"/>
                  </a:cubicBezTo>
                  <a:cubicBezTo>
                    <a:pt x="2051" y="1169"/>
                    <a:pt x="2230" y="902"/>
                    <a:pt x="2474" y="806"/>
                  </a:cubicBezTo>
                  <a:cubicBezTo>
                    <a:pt x="2558" y="774"/>
                    <a:pt x="2651" y="758"/>
                    <a:pt x="2748" y="758"/>
                  </a:cubicBezTo>
                  <a:cubicBezTo>
                    <a:pt x="2953" y="758"/>
                    <a:pt x="3173" y="829"/>
                    <a:pt x="3355" y="966"/>
                  </a:cubicBezTo>
                  <a:cubicBezTo>
                    <a:pt x="3611" y="1152"/>
                    <a:pt x="3820" y="1461"/>
                    <a:pt x="3968" y="1854"/>
                  </a:cubicBezTo>
                  <a:cubicBezTo>
                    <a:pt x="4482" y="3248"/>
                    <a:pt x="3927" y="4815"/>
                    <a:pt x="2646" y="5572"/>
                  </a:cubicBezTo>
                  <a:cubicBezTo>
                    <a:pt x="2337" y="5756"/>
                    <a:pt x="2032" y="5864"/>
                    <a:pt x="1752" y="5876"/>
                  </a:cubicBezTo>
                  <a:cubicBezTo>
                    <a:pt x="1728" y="5878"/>
                    <a:pt x="1704" y="5879"/>
                    <a:pt x="1679" y="5879"/>
                  </a:cubicBezTo>
                  <a:cubicBezTo>
                    <a:pt x="1409" y="5879"/>
                    <a:pt x="1159" y="5791"/>
                    <a:pt x="984" y="5632"/>
                  </a:cubicBezTo>
                  <a:cubicBezTo>
                    <a:pt x="805" y="5459"/>
                    <a:pt x="715" y="5197"/>
                    <a:pt x="781" y="4988"/>
                  </a:cubicBezTo>
                  <a:cubicBezTo>
                    <a:pt x="832" y="4812"/>
                    <a:pt x="1015" y="4670"/>
                    <a:pt x="1184" y="4670"/>
                  </a:cubicBezTo>
                  <a:cubicBezTo>
                    <a:pt x="1197" y="4670"/>
                    <a:pt x="1210" y="4671"/>
                    <a:pt x="1223" y="4673"/>
                  </a:cubicBezTo>
                  <a:cubicBezTo>
                    <a:pt x="1241" y="4675"/>
                    <a:pt x="1259" y="4676"/>
                    <a:pt x="1277" y="4676"/>
                  </a:cubicBezTo>
                  <a:cubicBezTo>
                    <a:pt x="1458" y="4676"/>
                    <a:pt x="1619" y="4541"/>
                    <a:pt x="1652" y="4351"/>
                  </a:cubicBezTo>
                  <a:cubicBezTo>
                    <a:pt x="1681" y="4148"/>
                    <a:pt x="1538" y="3952"/>
                    <a:pt x="1330" y="3922"/>
                  </a:cubicBezTo>
                  <a:cubicBezTo>
                    <a:pt x="1281" y="3915"/>
                    <a:pt x="1233" y="3912"/>
                    <a:pt x="1184" y="3912"/>
                  </a:cubicBezTo>
                  <a:cubicBezTo>
                    <a:pt x="685" y="3912"/>
                    <a:pt x="207" y="4263"/>
                    <a:pt x="55" y="4774"/>
                  </a:cubicBezTo>
                  <a:cubicBezTo>
                    <a:pt x="19" y="4887"/>
                    <a:pt x="0" y="5006"/>
                    <a:pt x="0" y="5126"/>
                  </a:cubicBezTo>
                  <a:cubicBezTo>
                    <a:pt x="0" y="5513"/>
                    <a:pt x="173" y="5912"/>
                    <a:pt x="472" y="6185"/>
                  </a:cubicBezTo>
                  <a:cubicBezTo>
                    <a:pt x="789" y="6475"/>
                    <a:pt x="1231" y="6635"/>
                    <a:pt x="1696" y="6635"/>
                  </a:cubicBezTo>
                  <a:cubicBezTo>
                    <a:pt x="1729" y="6635"/>
                    <a:pt x="1762" y="6634"/>
                    <a:pt x="1795" y="6633"/>
                  </a:cubicBezTo>
                  <a:cubicBezTo>
                    <a:pt x="2200" y="6609"/>
                    <a:pt x="2617" y="6471"/>
                    <a:pt x="3033" y="6221"/>
                  </a:cubicBezTo>
                  <a:cubicBezTo>
                    <a:pt x="4625" y="5274"/>
                    <a:pt x="5315" y="3326"/>
                    <a:pt x="4677" y="1593"/>
                  </a:cubicBezTo>
                  <a:cubicBezTo>
                    <a:pt x="4476" y="1051"/>
                    <a:pt x="4183" y="639"/>
                    <a:pt x="3802" y="359"/>
                  </a:cubicBezTo>
                  <a:cubicBezTo>
                    <a:pt x="3483" y="122"/>
                    <a:pt x="3109" y="1"/>
                    <a:pt x="2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25"/>
            <p:cNvSpPr/>
            <p:nvPr/>
          </p:nvSpPr>
          <p:spPr>
            <a:xfrm rot="10800000" flipH="1">
              <a:off x="8337658" y="67095"/>
              <a:ext cx="82826" cy="34972"/>
            </a:xfrm>
            <a:custGeom>
              <a:avLst/>
              <a:gdLst/>
              <a:ahLst/>
              <a:cxnLst/>
              <a:rect l="l" t="t" r="r" b="b"/>
              <a:pathLst>
                <a:path w="4559" h="1925" extrusionOk="0">
                  <a:moveTo>
                    <a:pt x="2366" y="1"/>
                  </a:moveTo>
                  <a:cubicBezTo>
                    <a:pt x="2022" y="1"/>
                    <a:pt x="1681" y="92"/>
                    <a:pt x="1413" y="305"/>
                  </a:cubicBezTo>
                  <a:cubicBezTo>
                    <a:pt x="1180" y="489"/>
                    <a:pt x="1026" y="758"/>
                    <a:pt x="811" y="965"/>
                  </a:cubicBezTo>
                  <a:cubicBezTo>
                    <a:pt x="645" y="1126"/>
                    <a:pt x="419" y="1260"/>
                    <a:pt x="195" y="1260"/>
                  </a:cubicBezTo>
                  <a:cubicBezTo>
                    <a:pt x="130" y="1260"/>
                    <a:pt x="64" y="1248"/>
                    <a:pt x="0" y="1222"/>
                  </a:cubicBezTo>
                  <a:lnTo>
                    <a:pt x="0" y="1222"/>
                  </a:lnTo>
                  <a:cubicBezTo>
                    <a:pt x="533" y="1567"/>
                    <a:pt x="1130" y="1924"/>
                    <a:pt x="1743" y="1924"/>
                  </a:cubicBezTo>
                  <a:cubicBezTo>
                    <a:pt x="1851" y="1924"/>
                    <a:pt x="1959" y="1913"/>
                    <a:pt x="2068" y="1889"/>
                  </a:cubicBezTo>
                  <a:cubicBezTo>
                    <a:pt x="2527" y="1787"/>
                    <a:pt x="2896" y="1466"/>
                    <a:pt x="3272" y="1192"/>
                  </a:cubicBezTo>
                  <a:cubicBezTo>
                    <a:pt x="3606" y="947"/>
                    <a:pt x="3999" y="717"/>
                    <a:pt x="4409" y="717"/>
                  </a:cubicBezTo>
                  <a:cubicBezTo>
                    <a:pt x="4459" y="717"/>
                    <a:pt x="4509" y="721"/>
                    <a:pt x="4559" y="728"/>
                  </a:cubicBezTo>
                  <a:lnTo>
                    <a:pt x="4088" y="596"/>
                  </a:lnTo>
                  <a:cubicBezTo>
                    <a:pt x="3671" y="370"/>
                    <a:pt x="3242" y="143"/>
                    <a:pt x="2777" y="43"/>
                  </a:cubicBezTo>
                  <a:cubicBezTo>
                    <a:pt x="2643" y="15"/>
                    <a:pt x="2504" y="1"/>
                    <a:pt x="2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25"/>
            <p:cNvSpPr/>
            <p:nvPr/>
          </p:nvSpPr>
          <p:spPr>
            <a:xfrm rot="10800000" flipH="1">
              <a:off x="8167285" y="136394"/>
              <a:ext cx="74905" cy="40822"/>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25"/>
            <p:cNvSpPr/>
            <p:nvPr/>
          </p:nvSpPr>
          <p:spPr>
            <a:xfrm flipH="1">
              <a:off x="6743020" y="73350"/>
              <a:ext cx="534542" cy="177781"/>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25"/>
            <p:cNvSpPr/>
            <p:nvPr/>
          </p:nvSpPr>
          <p:spPr>
            <a:xfrm flipH="1">
              <a:off x="6564818" y="238888"/>
              <a:ext cx="800878" cy="192321"/>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25"/>
            <p:cNvSpPr/>
            <p:nvPr/>
          </p:nvSpPr>
          <p:spPr>
            <a:xfrm flipH="1">
              <a:off x="7189789" y="254005"/>
              <a:ext cx="74905" cy="40822"/>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0" name="Google Shape;2770;p25"/>
          <p:cNvGrpSpPr/>
          <p:nvPr/>
        </p:nvGrpSpPr>
        <p:grpSpPr>
          <a:xfrm rot="10800000" flipH="1">
            <a:off x="6671532" y="3510137"/>
            <a:ext cx="2354610" cy="1565339"/>
            <a:chOff x="6564818" y="12"/>
            <a:chExt cx="2731566" cy="1815938"/>
          </a:xfrm>
        </p:grpSpPr>
        <p:sp>
          <p:nvSpPr>
            <p:cNvPr id="2771" name="Google Shape;2771;p25"/>
            <p:cNvSpPr/>
            <p:nvPr/>
          </p:nvSpPr>
          <p:spPr>
            <a:xfrm rot="10800000" flipH="1">
              <a:off x="8930628" y="465425"/>
              <a:ext cx="288391" cy="750699"/>
            </a:xfrm>
            <a:custGeom>
              <a:avLst/>
              <a:gdLst/>
              <a:ahLst/>
              <a:cxnLst/>
              <a:rect l="l" t="t" r="r" b="b"/>
              <a:pathLst>
                <a:path w="15874" h="41321" extrusionOk="0">
                  <a:moveTo>
                    <a:pt x="7514" y="1"/>
                  </a:moveTo>
                  <a:cubicBezTo>
                    <a:pt x="7466" y="1"/>
                    <a:pt x="7421" y="45"/>
                    <a:pt x="7454" y="95"/>
                  </a:cubicBezTo>
                  <a:cubicBezTo>
                    <a:pt x="8664" y="1869"/>
                    <a:pt x="10010" y="3842"/>
                    <a:pt x="10551" y="5944"/>
                  </a:cubicBezTo>
                  <a:cubicBezTo>
                    <a:pt x="11274" y="8740"/>
                    <a:pt x="10237" y="10884"/>
                    <a:pt x="8931" y="13249"/>
                  </a:cubicBezTo>
                  <a:cubicBezTo>
                    <a:pt x="6971" y="16782"/>
                    <a:pt x="4886" y="20273"/>
                    <a:pt x="3254" y="23973"/>
                  </a:cubicBezTo>
                  <a:cubicBezTo>
                    <a:pt x="1026" y="29013"/>
                    <a:pt x="1" y="35924"/>
                    <a:pt x="4928" y="39809"/>
                  </a:cubicBezTo>
                  <a:cubicBezTo>
                    <a:pt x="6220" y="40824"/>
                    <a:pt x="7829" y="41321"/>
                    <a:pt x="9405" y="41321"/>
                  </a:cubicBezTo>
                  <a:cubicBezTo>
                    <a:pt x="12414" y="41321"/>
                    <a:pt x="15300" y="39509"/>
                    <a:pt x="15616" y="36037"/>
                  </a:cubicBezTo>
                  <a:cubicBezTo>
                    <a:pt x="15874" y="33216"/>
                    <a:pt x="13411" y="28821"/>
                    <a:pt x="10507" y="28821"/>
                  </a:cubicBezTo>
                  <a:cubicBezTo>
                    <a:pt x="9725" y="28821"/>
                    <a:pt x="8911" y="29140"/>
                    <a:pt x="8109" y="29894"/>
                  </a:cubicBezTo>
                  <a:cubicBezTo>
                    <a:pt x="7626" y="30351"/>
                    <a:pt x="8083" y="30995"/>
                    <a:pt x="8606" y="30995"/>
                  </a:cubicBezTo>
                  <a:cubicBezTo>
                    <a:pt x="8753" y="30995"/>
                    <a:pt x="8906" y="30944"/>
                    <a:pt x="9044" y="30824"/>
                  </a:cubicBezTo>
                  <a:cubicBezTo>
                    <a:pt x="9570" y="30365"/>
                    <a:pt x="10082" y="30175"/>
                    <a:pt x="10568" y="30175"/>
                  </a:cubicBezTo>
                  <a:cubicBezTo>
                    <a:pt x="12346" y="30175"/>
                    <a:pt x="13760" y="32728"/>
                    <a:pt x="14097" y="34005"/>
                  </a:cubicBezTo>
                  <a:cubicBezTo>
                    <a:pt x="14549" y="35721"/>
                    <a:pt x="14228" y="37580"/>
                    <a:pt x="12869" y="38808"/>
                  </a:cubicBezTo>
                  <a:cubicBezTo>
                    <a:pt x="11888" y="39689"/>
                    <a:pt x="10741" y="40070"/>
                    <a:pt x="9587" y="40070"/>
                  </a:cubicBezTo>
                  <a:cubicBezTo>
                    <a:pt x="7504" y="40070"/>
                    <a:pt x="5397" y="38831"/>
                    <a:pt x="4189" y="37056"/>
                  </a:cubicBezTo>
                  <a:cubicBezTo>
                    <a:pt x="1026" y="32404"/>
                    <a:pt x="3415" y="26470"/>
                    <a:pt x="5583" y="21989"/>
                  </a:cubicBezTo>
                  <a:cubicBezTo>
                    <a:pt x="7449" y="18147"/>
                    <a:pt x="10117" y="14017"/>
                    <a:pt x="11040" y="9805"/>
                  </a:cubicBezTo>
                  <a:cubicBezTo>
                    <a:pt x="11863" y="6040"/>
                    <a:pt x="9742" y="2906"/>
                    <a:pt x="7573" y="29"/>
                  </a:cubicBezTo>
                  <a:cubicBezTo>
                    <a:pt x="7557" y="9"/>
                    <a:pt x="7535" y="1"/>
                    <a:pt x="7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25"/>
            <p:cNvSpPr/>
            <p:nvPr/>
          </p:nvSpPr>
          <p:spPr>
            <a:xfrm rot="10800000" flipH="1">
              <a:off x="8838292" y="885693"/>
              <a:ext cx="285557" cy="323382"/>
            </a:xfrm>
            <a:custGeom>
              <a:avLst/>
              <a:gdLst/>
              <a:ahLst/>
              <a:cxnLst/>
              <a:rect l="l" t="t" r="r" b="b"/>
              <a:pathLst>
                <a:path w="15718" h="17800" extrusionOk="0">
                  <a:moveTo>
                    <a:pt x="11924" y="1"/>
                  </a:moveTo>
                  <a:cubicBezTo>
                    <a:pt x="11889" y="1"/>
                    <a:pt x="11854" y="37"/>
                    <a:pt x="11874" y="81"/>
                  </a:cubicBezTo>
                  <a:cubicBezTo>
                    <a:pt x="14085" y="4615"/>
                    <a:pt x="15097" y="8702"/>
                    <a:pt x="11505" y="12884"/>
                  </a:cubicBezTo>
                  <a:cubicBezTo>
                    <a:pt x="10272" y="14314"/>
                    <a:pt x="8497" y="16018"/>
                    <a:pt x="6554" y="16442"/>
                  </a:cubicBezTo>
                  <a:cubicBezTo>
                    <a:pt x="6317" y="16494"/>
                    <a:pt x="6072" y="16520"/>
                    <a:pt x="5825" y="16520"/>
                  </a:cubicBezTo>
                  <a:cubicBezTo>
                    <a:pt x="4591" y="16520"/>
                    <a:pt x="3306" y="15883"/>
                    <a:pt x="2670" y="14822"/>
                  </a:cubicBezTo>
                  <a:cubicBezTo>
                    <a:pt x="1380" y="12682"/>
                    <a:pt x="2636" y="10724"/>
                    <a:pt x="4484" y="10724"/>
                  </a:cubicBezTo>
                  <a:cubicBezTo>
                    <a:pt x="5162" y="10724"/>
                    <a:pt x="5920" y="10988"/>
                    <a:pt x="6661" y="11605"/>
                  </a:cubicBezTo>
                  <a:cubicBezTo>
                    <a:pt x="6749" y="11676"/>
                    <a:pt x="6850" y="11709"/>
                    <a:pt x="6947" y="11709"/>
                  </a:cubicBezTo>
                  <a:cubicBezTo>
                    <a:pt x="7187" y="11709"/>
                    <a:pt x="7405" y="11509"/>
                    <a:pt x="7340" y="11217"/>
                  </a:cubicBezTo>
                  <a:cubicBezTo>
                    <a:pt x="7033" y="9819"/>
                    <a:pt x="5913" y="9213"/>
                    <a:pt x="4701" y="9213"/>
                  </a:cubicBezTo>
                  <a:cubicBezTo>
                    <a:pt x="3330" y="9213"/>
                    <a:pt x="1840" y="9987"/>
                    <a:pt x="1271" y="11264"/>
                  </a:cubicBezTo>
                  <a:cubicBezTo>
                    <a:pt x="1" y="14112"/>
                    <a:pt x="2385" y="17646"/>
                    <a:pt x="5434" y="17794"/>
                  </a:cubicBezTo>
                  <a:cubicBezTo>
                    <a:pt x="5510" y="17798"/>
                    <a:pt x="5585" y="17800"/>
                    <a:pt x="5660" y="17800"/>
                  </a:cubicBezTo>
                  <a:cubicBezTo>
                    <a:pt x="9263" y="17800"/>
                    <a:pt x="12480" y="13654"/>
                    <a:pt x="13846" y="10775"/>
                  </a:cubicBezTo>
                  <a:cubicBezTo>
                    <a:pt x="15718" y="6843"/>
                    <a:pt x="14181" y="3424"/>
                    <a:pt x="11970" y="28"/>
                  </a:cubicBezTo>
                  <a:cubicBezTo>
                    <a:pt x="11959" y="9"/>
                    <a:pt x="11941" y="1"/>
                    <a:pt x="119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25"/>
            <p:cNvSpPr/>
            <p:nvPr/>
          </p:nvSpPr>
          <p:spPr>
            <a:xfrm rot="10800000" flipH="1">
              <a:off x="8880627" y="952859"/>
              <a:ext cx="103373" cy="87349"/>
            </a:xfrm>
            <a:custGeom>
              <a:avLst/>
              <a:gdLst/>
              <a:ahLst/>
              <a:cxnLst/>
              <a:rect l="l" t="t" r="r" b="b"/>
              <a:pathLst>
                <a:path w="5690" h="4808" extrusionOk="0">
                  <a:moveTo>
                    <a:pt x="2347" y="0"/>
                  </a:moveTo>
                  <a:cubicBezTo>
                    <a:pt x="2116" y="0"/>
                    <a:pt x="1864" y="13"/>
                    <a:pt x="1586" y="40"/>
                  </a:cubicBezTo>
                  <a:lnTo>
                    <a:pt x="0" y="1690"/>
                  </a:lnTo>
                  <a:cubicBezTo>
                    <a:pt x="6" y="2102"/>
                    <a:pt x="328" y="2482"/>
                    <a:pt x="728" y="2566"/>
                  </a:cubicBezTo>
                  <a:cubicBezTo>
                    <a:pt x="785" y="2578"/>
                    <a:pt x="843" y="2584"/>
                    <a:pt x="902" y="2584"/>
                  </a:cubicBezTo>
                  <a:cubicBezTo>
                    <a:pt x="1254" y="2584"/>
                    <a:pt x="1603" y="2376"/>
                    <a:pt x="1752" y="2053"/>
                  </a:cubicBezTo>
                  <a:cubicBezTo>
                    <a:pt x="1782" y="2548"/>
                    <a:pt x="1895" y="3073"/>
                    <a:pt x="2265" y="3400"/>
                  </a:cubicBezTo>
                  <a:cubicBezTo>
                    <a:pt x="2432" y="3548"/>
                    <a:pt x="2663" y="3625"/>
                    <a:pt x="2885" y="3625"/>
                  </a:cubicBezTo>
                  <a:cubicBezTo>
                    <a:pt x="3155" y="3625"/>
                    <a:pt x="3413" y="3511"/>
                    <a:pt x="3528" y="3269"/>
                  </a:cubicBezTo>
                  <a:cubicBezTo>
                    <a:pt x="3611" y="3686"/>
                    <a:pt x="3701" y="4126"/>
                    <a:pt x="3974" y="4455"/>
                  </a:cubicBezTo>
                  <a:cubicBezTo>
                    <a:pt x="4156" y="4668"/>
                    <a:pt x="4441" y="4808"/>
                    <a:pt x="4712" y="4808"/>
                  </a:cubicBezTo>
                  <a:cubicBezTo>
                    <a:pt x="4857" y="4808"/>
                    <a:pt x="4999" y="4767"/>
                    <a:pt x="5118" y="4675"/>
                  </a:cubicBezTo>
                  <a:cubicBezTo>
                    <a:pt x="5303" y="4527"/>
                    <a:pt x="5392" y="4288"/>
                    <a:pt x="5446" y="4062"/>
                  </a:cubicBezTo>
                  <a:cubicBezTo>
                    <a:pt x="5690" y="3037"/>
                    <a:pt x="5434" y="1910"/>
                    <a:pt x="4779" y="1088"/>
                  </a:cubicBezTo>
                  <a:cubicBezTo>
                    <a:pt x="4225" y="393"/>
                    <a:pt x="3611" y="0"/>
                    <a:pt x="23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25"/>
            <p:cNvSpPr/>
            <p:nvPr/>
          </p:nvSpPr>
          <p:spPr>
            <a:xfrm rot="10800000" flipH="1">
              <a:off x="9045930" y="545253"/>
              <a:ext cx="98286" cy="146394"/>
            </a:xfrm>
            <a:custGeom>
              <a:avLst/>
              <a:gdLst/>
              <a:ahLst/>
              <a:cxnLst/>
              <a:rect l="l" t="t" r="r" b="b"/>
              <a:pathLst>
                <a:path w="5410" h="8058" extrusionOk="0">
                  <a:moveTo>
                    <a:pt x="4053" y="0"/>
                  </a:moveTo>
                  <a:cubicBezTo>
                    <a:pt x="2869" y="0"/>
                    <a:pt x="2014" y="601"/>
                    <a:pt x="1161" y="1583"/>
                  </a:cubicBezTo>
                  <a:cubicBezTo>
                    <a:pt x="554" y="2286"/>
                    <a:pt x="185" y="3192"/>
                    <a:pt x="95" y="4121"/>
                  </a:cubicBezTo>
                  <a:cubicBezTo>
                    <a:pt x="0" y="5182"/>
                    <a:pt x="316" y="6128"/>
                    <a:pt x="894" y="7016"/>
                  </a:cubicBezTo>
                  <a:cubicBezTo>
                    <a:pt x="1150" y="7398"/>
                    <a:pt x="1472" y="7743"/>
                    <a:pt x="1882" y="7951"/>
                  </a:cubicBezTo>
                  <a:cubicBezTo>
                    <a:pt x="1992" y="8010"/>
                    <a:pt x="2120" y="8058"/>
                    <a:pt x="2241" y="8058"/>
                  </a:cubicBezTo>
                  <a:cubicBezTo>
                    <a:pt x="2317" y="8058"/>
                    <a:pt x="2390" y="8039"/>
                    <a:pt x="2454" y="7993"/>
                  </a:cubicBezTo>
                  <a:cubicBezTo>
                    <a:pt x="2663" y="7844"/>
                    <a:pt x="2621" y="7528"/>
                    <a:pt x="2585" y="7272"/>
                  </a:cubicBezTo>
                  <a:cubicBezTo>
                    <a:pt x="2538" y="6956"/>
                    <a:pt x="2533" y="6640"/>
                    <a:pt x="2574" y="6326"/>
                  </a:cubicBezTo>
                  <a:cubicBezTo>
                    <a:pt x="2591" y="6200"/>
                    <a:pt x="2591" y="5974"/>
                    <a:pt x="2663" y="5861"/>
                  </a:cubicBezTo>
                  <a:cubicBezTo>
                    <a:pt x="2705" y="5796"/>
                    <a:pt x="2733" y="5771"/>
                    <a:pt x="2761" y="5771"/>
                  </a:cubicBezTo>
                  <a:cubicBezTo>
                    <a:pt x="2800" y="5771"/>
                    <a:pt x="2840" y="5818"/>
                    <a:pt x="2919" y="5867"/>
                  </a:cubicBezTo>
                  <a:cubicBezTo>
                    <a:pt x="3041" y="5941"/>
                    <a:pt x="3179" y="5978"/>
                    <a:pt x="3313" y="5978"/>
                  </a:cubicBezTo>
                  <a:cubicBezTo>
                    <a:pt x="3578" y="5978"/>
                    <a:pt x="3827" y="5831"/>
                    <a:pt x="3914" y="5526"/>
                  </a:cubicBezTo>
                  <a:cubicBezTo>
                    <a:pt x="4170" y="4646"/>
                    <a:pt x="4117" y="3681"/>
                    <a:pt x="3724" y="2834"/>
                  </a:cubicBezTo>
                  <a:lnTo>
                    <a:pt x="3724" y="2834"/>
                  </a:lnTo>
                  <a:cubicBezTo>
                    <a:pt x="3944" y="2900"/>
                    <a:pt x="4164" y="2994"/>
                    <a:pt x="4361" y="3120"/>
                  </a:cubicBezTo>
                  <a:cubicBezTo>
                    <a:pt x="4461" y="3183"/>
                    <a:pt x="4570" y="3211"/>
                    <a:pt x="4678" y="3211"/>
                  </a:cubicBezTo>
                  <a:cubicBezTo>
                    <a:pt x="4982" y="3211"/>
                    <a:pt x="5278" y="2985"/>
                    <a:pt x="5326" y="2655"/>
                  </a:cubicBezTo>
                  <a:cubicBezTo>
                    <a:pt x="5409" y="2113"/>
                    <a:pt x="5379" y="1553"/>
                    <a:pt x="5195" y="1041"/>
                  </a:cubicBezTo>
                  <a:lnTo>
                    <a:pt x="4599" y="40"/>
                  </a:lnTo>
                  <a:cubicBezTo>
                    <a:pt x="4409" y="13"/>
                    <a:pt x="4227" y="0"/>
                    <a:pt x="40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25"/>
            <p:cNvSpPr/>
            <p:nvPr/>
          </p:nvSpPr>
          <p:spPr>
            <a:xfrm rot="10800000" flipH="1">
              <a:off x="9085539" y="729246"/>
              <a:ext cx="106734" cy="245952"/>
            </a:xfrm>
            <a:custGeom>
              <a:avLst/>
              <a:gdLst/>
              <a:ahLst/>
              <a:cxnLst/>
              <a:rect l="l" t="t" r="r" b="b"/>
              <a:pathLst>
                <a:path w="5875" h="13538" extrusionOk="0">
                  <a:moveTo>
                    <a:pt x="1180" y="1"/>
                  </a:moveTo>
                  <a:lnTo>
                    <a:pt x="1" y="2104"/>
                  </a:lnTo>
                  <a:cubicBezTo>
                    <a:pt x="840" y="2778"/>
                    <a:pt x="1203" y="3897"/>
                    <a:pt x="1258" y="4969"/>
                  </a:cubicBezTo>
                  <a:cubicBezTo>
                    <a:pt x="1305" y="6042"/>
                    <a:pt x="1096" y="7109"/>
                    <a:pt x="1007" y="8181"/>
                  </a:cubicBezTo>
                  <a:cubicBezTo>
                    <a:pt x="924" y="9253"/>
                    <a:pt x="972" y="10379"/>
                    <a:pt x="1496" y="11321"/>
                  </a:cubicBezTo>
                  <a:cubicBezTo>
                    <a:pt x="1997" y="12215"/>
                    <a:pt x="2789" y="12952"/>
                    <a:pt x="3628" y="13537"/>
                  </a:cubicBezTo>
                  <a:cubicBezTo>
                    <a:pt x="3510" y="12083"/>
                    <a:pt x="5047" y="11058"/>
                    <a:pt x="5493" y="9677"/>
                  </a:cubicBezTo>
                  <a:cubicBezTo>
                    <a:pt x="5875" y="8503"/>
                    <a:pt x="5416" y="7210"/>
                    <a:pt x="4714" y="6203"/>
                  </a:cubicBezTo>
                  <a:cubicBezTo>
                    <a:pt x="4010" y="5195"/>
                    <a:pt x="3075" y="4368"/>
                    <a:pt x="2324" y="3397"/>
                  </a:cubicBezTo>
                  <a:cubicBezTo>
                    <a:pt x="1568" y="2426"/>
                    <a:pt x="989" y="1216"/>
                    <a:pt x="1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25"/>
            <p:cNvSpPr/>
            <p:nvPr/>
          </p:nvSpPr>
          <p:spPr>
            <a:xfrm rot="10800000" flipH="1">
              <a:off x="8916674" y="722437"/>
              <a:ext cx="100448" cy="112366"/>
            </a:xfrm>
            <a:custGeom>
              <a:avLst/>
              <a:gdLst/>
              <a:ahLst/>
              <a:cxnLst/>
              <a:rect l="l" t="t" r="r" b="b"/>
              <a:pathLst>
                <a:path w="5529" h="6185" extrusionOk="0">
                  <a:moveTo>
                    <a:pt x="5529" y="1"/>
                  </a:moveTo>
                  <a:lnTo>
                    <a:pt x="5529" y="1"/>
                  </a:lnTo>
                  <a:cubicBezTo>
                    <a:pt x="4469" y="1365"/>
                    <a:pt x="2454" y="1628"/>
                    <a:pt x="1233" y="2849"/>
                  </a:cubicBezTo>
                  <a:cubicBezTo>
                    <a:pt x="375" y="3701"/>
                    <a:pt x="1" y="5005"/>
                    <a:pt x="268" y="6185"/>
                  </a:cubicBezTo>
                  <a:cubicBezTo>
                    <a:pt x="400" y="5876"/>
                    <a:pt x="703" y="5679"/>
                    <a:pt x="1019" y="5560"/>
                  </a:cubicBezTo>
                  <a:cubicBezTo>
                    <a:pt x="1335" y="5447"/>
                    <a:pt x="1675" y="5398"/>
                    <a:pt x="1990" y="5285"/>
                  </a:cubicBezTo>
                  <a:cubicBezTo>
                    <a:pt x="2943" y="4934"/>
                    <a:pt x="3557" y="4023"/>
                    <a:pt x="4106" y="3165"/>
                  </a:cubicBezTo>
                  <a:cubicBezTo>
                    <a:pt x="4522" y="2521"/>
                    <a:pt x="4939" y="1872"/>
                    <a:pt x="5357" y="1222"/>
                  </a:cubicBezTo>
                  <a:lnTo>
                    <a:pt x="55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25"/>
            <p:cNvSpPr/>
            <p:nvPr/>
          </p:nvSpPr>
          <p:spPr>
            <a:xfrm rot="10800000" flipH="1">
              <a:off x="8996673" y="1021103"/>
              <a:ext cx="100993" cy="87985"/>
            </a:xfrm>
            <a:custGeom>
              <a:avLst/>
              <a:gdLst/>
              <a:ahLst/>
              <a:cxnLst/>
              <a:rect l="l" t="t" r="r" b="b"/>
              <a:pathLst>
                <a:path w="5559" h="4843" extrusionOk="0">
                  <a:moveTo>
                    <a:pt x="5071" y="0"/>
                  </a:moveTo>
                  <a:lnTo>
                    <a:pt x="5129" y="190"/>
                  </a:lnTo>
                  <a:lnTo>
                    <a:pt x="5129" y="190"/>
                  </a:lnTo>
                  <a:cubicBezTo>
                    <a:pt x="5119" y="123"/>
                    <a:pt x="5100" y="60"/>
                    <a:pt x="5071" y="0"/>
                  </a:cubicBezTo>
                  <a:close/>
                  <a:moveTo>
                    <a:pt x="5129" y="190"/>
                  </a:moveTo>
                  <a:cubicBezTo>
                    <a:pt x="5207" y="684"/>
                    <a:pt x="4805" y="1338"/>
                    <a:pt x="4386" y="1585"/>
                  </a:cubicBezTo>
                  <a:cubicBezTo>
                    <a:pt x="3902" y="1865"/>
                    <a:pt x="3319" y="1889"/>
                    <a:pt x="2764" y="1906"/>
                  </a:cubicBezTo>
                  <a:cubicBezTo>
                    <a:pt x="2211" y="1925"/>
                    <a:pt x="1626" y="1955"/>
                    <a:pt x="1150" y="2241"/>
                  </a:cubicBezTo>
                  <a:cubicBezTo>
                    <a:pt x="333" y="2723"/>
                    <a:pt x="96" y="3778"/>
                    <a:pt x="0" y="4725"/>
                  </a:cubicBezTo>
                  <a:cubicBezTo>
                    <a:pt x="197" y="4556"/>
                    <a:pt x="453" y="4496"/>
                    <a:pt x="714" y="4496"/>
                  </a:cubicBezTo>
                  <a:cubicBezTo>
                    <a:pt x="832" y="4496"/>
                    <a:pt x="951" y="4508"/>
                    <a:pt x="1067" y="4529"/>
                  </a:cubicBezTo>
                  <a:cubicBezTo>
                    <a:pt x="1430" y="4600"/>
                    <a:pt x="1782" y="4749"/>
                    <a:pt x="2145" y="4815"/>
                  </a:cubicBezTo>
                  <a:cubicBezTo>
                    <a:pt x="2265" y="4834"/>
                    <a:pt x="2385" y="4843"/>
                    <a:pt x="2505" y="4843"/>
                  </a:cubicBezTo>
                  <a:cubicBezTo>
                    <a:pt x="3358" y="4843"/>
                    <a:pt x="4197" y="4379"/>
                    <a:pt x="4724" y="3699"/>
                  </a:cubicBezTo>
                  <a:cubicBezTo>
                    <a:pt x="5321" y="2926"/>
                    <a:pt x="5558" y="1883"/>
                    <a:pt x="5356" y="924"/>
                  </a:cubicBezTo>
                  <a:lnTo>
                    <a:pt x="5129" y="19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25"/>
            <p:cNvSpPr/>
            <p:nvPr/>
          </p:nvSpPr>
          <p:spPr>
            <a:xfrm rot="10800000" flipH="1">
              <a:off x="8915657" y="1065124"/>
              <a:ext cx="288391" cy="750826"/>
            </a:xfrm>
            <a:custGeom>
              <a:avLst/>
              <a:gdLst/>
              <a:ahLst/>
              <a:cxnLst/>
              <a:rect l="l" t="t" r="r" b="b"/>
              <a:pathLst>
                <a:path w="15874" h="41328" extrusionOk="0">
                  <a:moveTo>
                    <a:pt x="6469" y="1"/>
                  </a:moveTo>
                  <a:cubicBezTo>
                    <a:pt x="3461" y="1"/>
                    <a:pt x="576" y="1813"/>
                    <a:pt x="258" y="5284"/>
                  </a:cubicBezTo>
                  <a:cubicBezTo>
                    <a:pt x="0" y="8107"/>
                    <a:pt x="2465" y="12504"/>
                    <a:pt x="5370" y="12504"/>
                  </a:cubicBezTo>
                  <a:cubicBezTo>
                    <a:pt x="6151" y="12504"/>
                    <a:pt x="6964" y="12186"/>
                    <a:pt x="7765" y="11433"/>
                  </a:cubicBezTo>
                  <a:cubicBezTo>
                    <a:pt x="8249" y="10974"/>
                    <a:pt x="7794" y="10330"/>
                    <a:pt x="7271" y="10330"/>
                  </a:cubicBezTo>
                  <a:cubicBezTo>
                    <a:pt x="7123" y="10330"/>
                    <a:pt x="6969" y="10381"/>
                    <a:pt x="6830" y="10503"/>
                  </a:cubicBezTo>
                  <a:cubicBezTo>
                    <a:pt x="6305" y="10961"/>
                    <a:pt x="5793" y="11150"/>
                    <a:pt x="5308" y="11150"/>
                  </a:cubicBezTo>
                  <a:cubicBezTo>
                    <a:pt x="3530" y="11150"/>
                    <a:pt x="2115" y="8599"/>
                    <a:pt x="1778" y="7316"/>
                  </a:cubicBezTo>
                  <a:cubicBezTo>
                    <a:pt x="1325" y="5600"/>
                    <a:pt x="1647" y="3742"/>
                    <a:pt x="3005" y="2515"/>
                  </a:cubicBezTo>
                  <a:cubicBezTo>
                    <a:pt x="3987" y="1633"/>
                    <a:pt x="5134" y="1252"/>
                    <a:pt x="6288" y="1252"/>
                  </a:cubicBezTo>
                  <a:cubicBezTo>
                    <a:pt x="8371" y="1252"/>
                    <a:pt x="10479" y="2492"/>
                    <a:pt x="11686" y="4266"/>
                  </a:cubicBezTo>
                  <a:cubicBezTo>
                    <a:pt x="14843" y="8925"/>
                    <a:pt x="12461" y="14853"/>
                    <a:pt x="10286" y="19333"/>
                  </a:cubicBezTo>
                  <a:cubicBezTo>
                    <a:pt x="8427" y="23176"/>
                    <a:pt x="5758" y="27304"/>
                    <a:pt x="4834" y="31516"/>
                  </a:cubicBezTo>
                  <a:cubicBezTo>
                    <a:pt x="4012" y="35283"/>
                    <a:pt x="6134" y="38415"/>
                    <a:pt x="8301" y="41299"/>
                  </a:cubicBezTo>
                  <a:cubicBezTo>
                    <a:pt x="8316" y="41319"/>
                    <a:pt x="8337" y="41328"/>
                    <a:pt x="8357" y="41328"/>
                  </a:cubicBezTo>
                  <a:cubicBezTo>
                    <a:pt x="8404" y="41328"/>
                    <a:pt x="8449" y="41283"/>
                    <a:pt x="8416" y="41234"/>
                  </a:cubicBezTo>
                  <a:cubicBezTo>
                    <a:pt x="7206" y="39452"/>
                    <a:pt x="5865" y="37480"/>
                    <a:pt x="5323" y="35377"/>
                  </a:cubicBezTo>
                  <a:cubicBezTo>
                    <a:pt x="4602" y="32589"/>
                    <a:pt x="5639" y="30438"/>
                    <a:pt x="6943" y="28073"/>
                  </a:cubicBezTo>
                  <a:cubicBezTo>
                    <a:pt x="8903" y="24540"/>
                    <a:pt x="10989" y="21056"/>
                    <a:pt x="12621" y="17349"/>
                  </a:cubicBezTo>
                  <a:cubicBezTo>
                    <a:pt x="14843" y="12309"/>
                    <a:pt x="15874" y="5399"/>
                    <a:pt x="10946" y="1514"/>
                  </a:cubicBezTo>
                  <a:cubicBezTo>
                    <a:pt x="9654" y="498"/>
                    <a:pt x="8045" y="1"/>
                    <a:pt x="64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25"/>
            <p:cNvSpPr/>
            <p:nvPr/>
          </p:nvSpPr>
          <p:spPr>
            <a:xfrm rot="10800000" flipH="1">
              <a:off x="9010845" y="1072238"/>
              <a:ext cx="285539" cy="323382"/>
            </a:xfrm>
            <a:custGeom>
              <a:avLst/>
              <a:gdLst/>
              <a:ahLst/>
              <a:cxnLst/>
              <a:rect l="l" t="t" r="r" b="b"/>
              <a:pathLst>
                <a:path w="15717" h="17800" extrusionOk="0">
                  <a:moveTo>
                    <a:pt x="10057" y="1"/>
                  </a:moveTo>
                  <a:cubicBezTo>
                    <a:pt x="6455" y="1"/>
                    <a:pt x="3237" y="4147"/>
                    <a:pt x="1871" y="7024"/>
                  </a:cubicBezTo>
                  <a:cubicBezTo>
                    <a:pt x="1" y="10956"/>
                    <a:pt x="1538" y="14376"/>
                    <a:pt x="3749" y="17772"/>
                  </a:cubicBezTo>
                  <a:cubicBezTo>
                    <a:pt x="3760" y="17791"/>
                    <a:pt x="3777" y="17799"/>
                    <a:pt x="3793" y="17799"/>
                  </a:cubicBezTo>
                  <a:cubicBezTo>
                    <a:pt x="3829" y="17799"/>
                    <a:pt x="3863" y="17763"/>
                    <a:pt x="3843" y="17718"/>
                  </a:cubicBezTo>
                  <a:cubicBezTo>
                    <a:pt x="1632" y="13185"/>
                    <a:pt x="614" y="9103"/>
                    <a:pt x="4213" y="4921"/>
                  </a:cubicBezTo>
                  <a:cubicBezTo>
                    <a:pt x="5446" y="3485"/>
                    <a:pt x="7222" y="1782"/>
                    <a:pt x="9158" y="1359"/>
                  </a:cubicBezTo>
                  <a:cubicBezTo>
                    <a:pt x="9396" y="1306"/>
                    <a:pt x="9643" y="1281"/>
                    <a:pt x="9891" y="1281"/>
                  </a:cubicBezTo>
                  <a:cubicBezTo>
                    <a:pt x="11128" y="1281"/>
                    <a:pt x="12412" y="1916"/>
                    <a:pt x="13048" y="2979"/>
                  </a:cubicBezTo>
                  <a:cubicBezTo>
                    <a:pt x="14337" y="5122"/>
                    <a:pt x="13082" y="7077"/>
                    <a:pt x="11236" y="7077"/>
                  </a:cubicBezTo>
                  <a:cubicBezTo>
                    <a:pt x="10557" y="7077"/>
                    <a:pt x="9798" y="6813"/>
                    <a:pt x="9056" y="6196"/>
                  </a:cubicBezTo>
                  <a:cubicBezTo>
                    <a:pt x="8969" y="6124"/>
                    <a:pt x="8868" y="6091"/>
                    <a:pt x="8771" y="6091"/>
                  </a:cubicBezTo>
                  <a:cubicBezTo>
                    <a:pt x="8531" y="6091"/>
                    <a:pt x="8314" y="6290"/>
                    <a:pt x="8377" y="6584"/>
                  </a:cubicBezTo>
                  <a:cubicBezTo>
                    <a:pt x="8682" y="7983"/>
                    <a:pt x="9804" y="8590"/>
                    <a:pt x="11019" y="8590"/>
                  </a:cubicBezTo>
                  <a:cubicBezTo>
                    <a:pt x="12390" y="8590"/>
                    <a:pt x="13880" y="7818"/>
                    <a:pt x="14448" y="6542"/>
                  </a:cubicBezTo>
                  <a:cubicBezTo>
                    <a:pt x="15716" y="3688"/>
                    <a:pt x="13329" y="155"/>
                    <a:pt x="10283" y="6"/>
                  </a:cubicBezTo>
                  <a:cubicBezTo>
                    <a:pt x="10208" y="3"/>
                    <a:pt x="10132" y="1"/>
                    <a:pt x="100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25"/>
            <p:cNvSpPr/>
            <p:nvPr/>
          </p:nvSpPr>
          <p:spPr>
            <a:xfrm rot="10800000" flipH="1">
              <a:off x="9150694" y="1241080"/>
              <a:ext cx="103391" cy="87295"/>
            </a:xfrm>
            <a:custGeom>
              <a:avLst/>
              <a:gdLst/>
              <a:ahLst/>
              <a:cxnLst/>
              <a:rect l="l" t="t" r="r" b="b"/>
              <a:pathLst>
                <a:path w="5691" h="4805" extrusionOk="0">
                  <a:moveTo>
                    <a:pt x="980" y="1"/>
                  </a:moveTo>
                  <a:cubicBezTo>
                    <a:pt x="834" y="1"/>
                    <a:pt x="692" y="42"/>
                    <a:pt x="573" y="136"/>
                  </a:cubicBezTo>
                  <a:cubicBezTo>
                    <a:pt x="388" y="279"/>
                    <a:pt x="298" y="518"/>
                    <a:pt x="245" y="749"/>
                  </a:cubicBezTo>
                  <a:cubicBezTo>
                    <a:pt x="1" y="1769"/>
                    <a:pt x="251" y="2900"/>
                    <a:pt x="906" y="3716"/>
                  </a:cubicBezTo>
                  <a:cubicBezTo>
                    <a:pt x="1466" y="4412"/>
                    <a:pt x="2082" y="4805"/>
                    <a:pt x="3349" y="4805"/>
                  </a:cubicBezTo>
                  <a:cubicBezTo>
                    <a:pt x="3579" y="4805"/>
                    <a:pt x="3830" y="4792"/>
                    <a:pt x="4106" y="4766"/>
                  </a:cubicBezTo>
                  <a:lnTo>
                    <a:pt x="5690" y="3121"/>
                  </a:lnTo>
                  <a:cubicBezTo>
                    <a:pt x="5684" y="2710"/>
                    <a:pt x="5363" y="2322"/>
                    <a:pt x="4964" y="2239"/>
                  </a:cubicBezTo>
                  <a:cubicBezTo>
                    <a:pt x="4906" y="2227"/>
                    <a:pt x="4848" y="2222"/>
                    <a:pt x="4790" y="2222"/>
                  </a:cubicBezTo>
                  <a:cubicBezTo>
                    <a:pt x="4438" y="2222"/>
                    <a:pt x="4087" y="2430"/>
                    <a:pt x="3939" y="2751"/>
                  </a:cubicBezTo>
                  <a:cubicBezTo>
                    <a:pt x="3903" y="2263"/>
                    <a:pt x="3796" y="1733"/>
                    <a:pt x="3427" y="1411"/>
                  </a:cubicBezTo>
                  <a:cubicBezTo>
                    <a:pt x="3259" y="1263"/>
                    <a:pt x="3026" y="1184"/>
                    <a:pt x="2802" y="1184"/>
                  </a:cubicBezTo>
                  <a:cubicBezTo>
                    <a:pt x="2532" y="1184"/>
                    <a:pt x="2274" y="1298"/>
                    <a:pt x="2157" y="1541"/>
                  </a:cubicBezTo>
                  <a:cubicBezTo>
                    <a:pt x="2080" y="1120"/>
                    <a:pt x="1991" y="678"/>
                    <a:pt x="1711" y="350"/>
                  </a:cubicBezTo>
                  <a:cubicBezTo>
                    <a:pt x="1533" y="142"/>
                    <a:pt x="1250" y="1"/>
                    <a:pt x="9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25"/>
            <p:cNvSpPr/>
            <p:nvPr/>
          </p:nvSpPr>
          <p:spPr>
            <a:xfrm rot="10800000" flipH="1">
              <a:off x="8990478" y="1589557"/>
              <a:ext cx="98323" cy="146448"/>
            </a:xfrm>
            <a:custGeom>
              <a:avLst/>
              <a:gdLst/>
              <a:ahLst/>
              <a:cxnLst/>
              <a:rect l="l" t="t" r="r" b="b"/>
              <a:pathLst>
                <a:path w="5412" h="8061" extrusionOk="0">
                  <a:moveTo>
                    <a:pt x="3170" y="1"/>
                  </a:moveTo>
                  <a:cubicBezTo>
                    <a:pt x="3094" y="1"/>
                    <a:pt x="3021" y="19"/>
                    <a:pt x="2956" y="62"/>
                  </a:cubicBezTo>
                  <a:cubicBezTo>
                    <a:pt x="2748" y="212"/>
                    <a:pt x="2789" y="534"/>
                    <a:pt x="2825" y="784"/>
                  </a:cubicBezTo>
                  <a:cubicBezTo>
                    <a:pt x="2874" y="1099"/>
                    <a:pt x="2874" y="1415"/>
                    <a:pt x="2838" y="1731"/>
                  </a:cubicBezTo>
                  <a:cubicBezTo>
                    <a:pt x="2819" y="1857"/>
                    <a:pt x="2819" y="2083"/>
                    <a:pt x="2748" y="2196"/>
                  </a:cubicBezTo>
                  <a:cubicBezTo>
                    <a:pt x="2705" y="2261"/>
                    <a:pt x="2677" y="2285"/>
                    <a:pt x="2649" y="2285"/>
                  </a:cubicBezTo>
                  <a:cubicBezTo>
                    <a:pt x="2610" y="2285"/>
                    <a:pt x="2571" y="2240"/>
                    <a:pt x="2492" y="2196"/>
                  </a:cubicBezTo>
                  <a:cubicBezTo>
                    <a:pt x="2369" y="2121"/>
                    <a:pt x="2231" y="2084"/>
                    <a:pt x="2097" y="2084"/>
                  </a:cubicBezTo>
                  <a:cubicBezTo>
                    <a:pt x="1833" y="2084"/>
                    <a:pt x="1584" y="2229"/>
                    <a:pt x="1497" y="2529"/>
                  </a:cubicBezTo>
                  <a:cubicBezTo>
                    <a:pt x="1241" y="3411"/>
                    <a:pt x="1295" y="4382"/>
                    <a:pt x="1688" y="5223"/>
                  </a:cubicBezTo>
                  <a:cubicBezTo>
                    <a:pt x="1467" y="5163"/>
                    <a:pt x="1246" y="5061"/>
                    <a:pt x="1050" y="4937"/>
                  </a:cubicBezTo>
                  <a:cubicBezTo>
                    <a:pt x="949" y="4874"/>
                    <a:pt x="839" y="4845"/>
                    <a:pt x="730" y="4845"/>
                  </a:cubicBezTo>
                  <a:cubicBezTo>
                    <a:pt x="425" y="4845"/>
                    <a:pt x="134" y="5071"/>
                    <a:pt x="85" y="5401"/>
                  </a:cubicBezTo>
                  <a:cubicBezTo>
                    <a:pt x="1" y="5943"/>
                    <a:pt x="31" y="6504"/>
                    <a:pt x="215" y="7016"/>
                  </a:cubicBezTo>
                  <a:lnTo>
                    <a:pt x="812" y="8022"/>
                  </a:lnTo>
                  <a:cubicBezTo>
                    <a:pt x="997" y="8048"/>
                    <a:pt x="1174" y="8060"/>
                    <a:pt x="1344" y="8060"/>
                  </a:cubicBezTo>
                  <a:cubicBezTo>
                    <a:pt x="2531" y="8060"/>
                    <a:pt x="3394" y="7458"/>
                    <a:pt x="4243" y="6479"/>
                  </a:cubicBezTo>
                  <a:cubicBezTo>
                    <a:pt x="4857" y="5770"/>
                    <a:pt x="5227" y="4865"/>
                    <a:pt x="5310" y="3936"/>
                  </a:cubicBezTo>
                  <a:cubicBezTo>
                    <a:pt x="5412" y="2875"/>
                    <a:pt x="5096" y="1928"/>
                    <a:pt x="4518" y="1046"/>
                  </a:cubicBezTo>
                  <a:cubicBezTo>
                    <a:pt x="4262" y="659"/>
                    <a:pt x="3940" y="313"/>
                    <a:pt x="3528" y="105"/>
                  </a:cubicBezTo>
                  <a:cubicBezTo>
                    <a:pt x="3419" y="46"/>
                    <a:pt x="3291" y="1"/>
                    <a:pt x="31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25"/>
            <p:cNvSpPr/>
            <p:nvPr/>
          </p:nvSpPr>
          <p:spPr>
            <a:xfrm rot="10800000" flipH="1">
              <a:off x="8942420" y="1305997"/>
              <a:ext cx="106752" cy="246042"/>
            </a:xfrm>
            <a:custGeom>
              <a:avLst/>
              <a:gdLst/>
              <a:ahLst/>
              <a:cxnLst/>
              <a:rect l="l" t="t" r="r" b="b"/>
              <a:pathLst>
                <a:path w="5876" h="13543" extrusionOk="0">
                  <a:moveTo>
                    <a:pt x="2241" y="1"/>
                  </a:moveTo>
                  <a:cubicBezTo>
                    <a:pt x="2367" y="1455"/>
                    <a:pt x="830" y="2478"/>
                    <a:pt x="383" y="3867"/>
                  </a:cubicBezTo>
                  <a:cubicBezTo>
                    <a:pt x="1" y="5035"/>
                    <a:pt x="454" y="6328"/>
                    <a:pt x="1158" y="7334"/>
                  </a:cubicBezTo>
                  <a:cubicBezTo>
                    <a:pt x="1860" y="8347"/>
                    <a:pt x="2802" y="9169"/>
                    <a:pt x="3553" y="10141"/>
                  </a:cubicBezTo>
                  <a:cubicBezTo>
                    <a:pt x="4309" y="11112"/>
                    <a:pt x="4887" y="12327"/>
                    <a:pt x="4691" y="13543"/>
                  </a:cubicBezTo>
                  <a:lnTo>
                    <a:pt x="5876" y="11434"/>
                  </a:lnTo>
                  <a:cubicBezTo>
                    <a:pt x="5035" y="10766"/>
                    <a:pt x="4672" y="9641"/>
                    <a:pt x="4619" y="8568"/>
                  </a:cubicBezTo>
                  <a:cubicBezTo>
                    <a:pt x="4565" y="7496"/>
                    <a:pt x="4779" y="6429"/>
                    <a:pt x="4862" y="5357"/>
                  </a:cubicBezTo>
                  <a:cubicBezTo>
                    <a:pt x="4952" y="4290"/>
                    <a:pt x="4905" y="3158"/>
                    <a:pt x="4380" y="2223"/>
                  </a:cubicBezTo>
                  <a:cubicBezTo>
                    <a:pt x="3874" y="1323"/>
                    <a:pt x="3088" y="590"/>
                    <a:pt x="2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25"/>
            <p:cNvSpPr/>
            <p:nvPr/>
          </p:nvSpPr>
          <p:spPr>
            <a:xfrm rot="10800000" flipH="1">
              <a:off x="9117571" y="1446378"/>
              <a:ext cx="100466" cy="112493"/>
            </a:xfrm>
            <a:custGeom>
              <a:avLst/>
              <a:gdLst/>
              <a:ahLst/>
              <a:cxnLst/>
              <a:rect l="l" t="t" r="r" b="b"/>
              <a:pathLst>
                <a:path w="5530" h="6192" extrusionOk="0">
                  <a:moveTo>
                    <a:pt x="5261" y="0"/>
                  </a:moveTo>
                  <a:cubicBezTo>
                    <a:pt x="5131" y="311"/>
                    <a:pt x="4821" y="514"/>
                    <a:pt x="4505" y="627"/>
                  </a:cubicBezTo>
                  <a:cubicBezTo>
                    <a:pt x="4189" y="740"/>
                    <a:pt x="3856" y="787"/>
                    <a:pt x="3540" y="901"/>
                  </a:cubicBezTo>
                  <a:cubicBezTo>
                    <a:pt x="2586" y="1252"/>
                    <a:pt x="1973" y="2164"/>
                    <a:pt x="1419" y="3022"/>
                  </a:cubicBezTo>
                  <a:cubicBezTo>
                    <a:pt x="1007" y="3671"/>
                    <a:pt x="591" y="4314"/>
                    <a:pt x="174" y="4963"/>
                  </a:cubicBezTo>
                  <a:lnTo>
                    <a:pt x="1" y="6192"/>
                  </a:lnTo>
                  <a:cubicBezTo>
                    <a:pt x="1062" y="4820"/>
                    <a:pt x="3075" y="4565"/>
                    <a:pt x="4296" y="3338"/>
                  </a:cubicBezTo>
                  <a:cubicBezTo>
                    <a:pt x="5148" y="2486"/>
                    <a:pt x="5530" y="1180"/>
                    <a:pt x="5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25"/>
            <p:cNvSpPr/>
            <p:nvPr/>
          </p:nvSpPr>
          <p:spPr>
            <a:xfrm rot="10800000" flipH="1">
              <a:off x="9037045" y="1172182"/>
              <a:ext cx="101011" cy="87931"/>
            </a:xfrm>
            <a:custGeom>
              <a:avLst/>
              <a:gdLst/>
              <a:ahLst/>
              <a:cxnLst/>
              <a:rect l="l" t="t" r="r" b="b"/>
              <a:pathLst>
                <a:path w="5560" h="4840" extrusionOk="0">
                  <a:moveTo>
                    <a:pt x="3039" y="1"/>
                  </a:moveTo>
                  <a:cubicBezTo>
                    <a:pt x="2194" y="1"/>
                    <a:pt x="1359" y="464"/>
                    <a:pt x="834" y="1145"/>
                  </a:cubicBezTo>
                  <a:cubicBezTo>
                    <a:pt x="239" y="1920"/>
                    <a:pt x="0" y="2956"/>
                    <a:pt x="203" y="3916"/>
                  </a:cubicBezTo>
                  <a:lnTo>
                    <a:pt x="430" y="4648"/>
                  </a:lnTo>
                  <a:lnTo>
                    <a:pt x="430" y="4648"/>
                  </a:lnTo>
                  <a:cubicBezTo>
                    <a:pt x="352" y="4155"/>
                    <a:pt x="749" y="3506"/>
                    <a:pt x="1174" y="3261"/>
                  </a:cubicBezTo>
                  <a:cubicBezTo>
                    <a:pt x="1656" y="2980"/>
                    <a:pt x="2235" y="2956"/>
                    <a:pt x="2794" y="2939"/>
                  </a:cubicBezTo>
                  <a:cubicBezTo>
                    <a:pt x="3349" y="2915"/>
                    <a:pt x="3932" y="2890"/>
                    <a:pt x="4408" y="2604"/>
                  </a:cubicBezTo>
                  <a:cubicBezTo>
                    <a:pt x="5219" y="2117"/>
                    <a:pt x="5458" y="1062"/>
                    <a:pt x="5559" y="121"/>
                  </a:cubicBezTo>
                  <a:lnTo>
                    <a:pt x="5559" y="121"/>
                  </a:lnTo>
                  <a:cubicBezTo>
                    <a:pt x="5363" y="284"/>
                    <a:pt x="5107" y="346"/>
                    <a:pt x="4847" y="346"/>
                  </a:cubicBezTo>
                  <a:cubicBezTo>
                    <a:pt x="4728" y="346"/>
                    <a:pt x="4608" y="333"/>
                    <a:pt x="4493" y="311"/>
                  </a:cubicBezTo>
                  <a:cubicBezTo>
                    <a:pt x="4130" y="239"/>
                    <a:pt x="3778" y="91"/>
                    <a:pt x="3408" y="31"/>
                  </a:cubicBezTo>
                  <a:cubicBezTo>
                    <a:pt x="3285" y="10"/>
                    <a:pt x="3162" y="1"/>
                    <a:pt x="3039" y="1"/>
                  </a:cubicBezTo>
                  <a:close/>
                  <a:moveTo>
                    <a:pt x="430" y="4648"/>
                  </a:moveTo>
                  <a:lnTo>
                    <a:pt x="430" y="4648"/>
                  </a:lnTo>
                  <a:cubicBezTo>
                    <a:pt x="441" y="4715"/>
                    <a:pt x="460" y="4779"/>
                    <a:pt x="489" y="4839"/>
                  </a:cubicBezTo>
                  <a:lnTo>
                    <a:pt x="430" y="46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25"/>
            <p:cNvSpPr/>
            <p:nvPr/>
          </p:nvSpPr>
          <p:spPr>
            <a:xfrm rot="10800000" flipH="1">
              <a:off x="7407394" y="175790"/>
              <a:ext cx="777496" cy="258596"/>
            </a:xfrm>
            <a:custGeom>
              <a:avLst/>
              <a:gdLst/>
              <a:ahLst/>
              <a:cxnLst/>
              <a:rect l="l" t="t" r="r" b="b"/>
              <a:pathLst>
                <a:path w="42796" h="14234" extrusionOk="0">
                  <a:moveTo>
                    <a:pt x="7139" y="0"/>
                  </a:moveTo>
                  <a:cubicBezTo>
                    <a:pt x="6998" y="0"/>
                    <a:pt x="6861" y="6"/>
                    <a:pt x="6727" y="18"/>
                  </a:cubicBezTo>
                  <a:cubicBezTo>
                    <a:pt x="1436" y="501"/>
                    <a:pt x="1" y="6953"/>
                    <a:pt x="2962" y="10706"/>
                  </a:cubicBezTo>
                  <a:cubicBezTo>
                    <a:pt x="4989" y="13285"/>
                    <a:pt x="7846" y="14234"/>
                    <a:pt x="10831" y="14234"/>
                  </a:cubicBezTo>
                  <a:cubicBezTo>
                    <a:pt x="13555" y="14234"/>
                    <a:pt x="16386" y="13443"/>
                    <a:pt x="18792" y="12380"/>
                  </a:cubicBezTo>
                  <a:cubicBezTo>
                    <a:pt x="22496" y="10748"/>
                    <a:pt x="25982" y="8663"/>
                    <a:pt x="29515" y="6708"/>
                  </a:cubicBezTo>
                  <a:cubicBezTo>
                    <a:pt x="31345" y="5695"/>
                    <a:pt x="33047" y="4848"/>
                    <a:pt x="35015" y="4848"/>
                  </a:cubicBezTo>
                  <a:cubicBezTo>
                    <a:pt x="35590" y="4848"/>
                    <a:pt x="36188" y="4921"/>
                    <a:pt x="36819" y="5083"/>
                  </a:cubicBezTo>
                  <a:cubicBezTo>
                    <a:pt x="38922" y="5624"/>
                    <a:pt x="40894" y="6971"/>
                    <a:pt x="42676" y="8181"/>
                  </a:cubicBezTo>
                  <a:cubicBezTo>
                    <a:pt x="42688" y="8189"/>
                    <a:pt x="42699" y="8192"/>
                    <a:pt x="42710" y="8192"/>
                  </a:cubicBezTo>
                  <a:cubicBezTo>
                    <a:pt x="42763" y="8192"/>
                    <a:pt x="42795" y="8107"/>
                    <a:pt x="42741" y="8067"/>
                  </a:cubicBezTo>
                  <a:cubicBezTo>
                    <a:pt x="40295" y="6223"/>
                    <a:pt x="37672" y="4416"/>
                    <a:pt x="34631" y="4416"/>
                  </a:cubicBezTo>
                  <a:cubicBezTo>
                    <a:pt x="34087" y="4416"/>
                    <a:pt x="33530" y="4474"/>
                    <a:pt x="32958" y="4599"/>
                  </a:cubicBezTo>
                  <a:cubicBezTo>
                    <a:pt x="28746" y="5517"/>
                    <a:pt x="24618" y="8187"/>
                    <a:pt x="20775" y="10051"/>
                  </a:cubicBezTo>
                  <a:cubicBezTo>
                    <a:pt x="17854" y="11469"/>
                    <a:pt x="14318" y="12975"/>
                    <a:pt x="10919" y="12975"/>
                  </a:cubicBezTo>
                  <a:cubicBezTo>
                    <a:pt x="9105" y="12975"/>
                    <a:pt x="7330" y="12546"/>
                    <a:pt x="5709" y="11445"/>
                  </a:cubicBezTo>
                  <a:cubicBezTo>
                    <a:pt x="2949" y="9568"/>
                    <a:pt x="1483" y="5517"/>
                    <a:pt x="3957" y="2770"/>
                  </a:cubicBezTo>
                  <a:cubicBezTo>
                    <a:pt x="4841" y="1787"/>
                    <a:pt x="6055" y="1345"/>
                    <a:pt x="7308" y="1345"/>
                  </a:cubicBezTo>
                  <a:cubicBezTo>
                    <a:pt x="7793" y="1345"/>
                    <a:pt x="8284" y="1411"/>
                    <a:pt x="8764" y="1538"/>
                  </a:cubicBezTo>
                  <a:cubicBezTo>
                    <a:pt x="10391" y="1967"/>
                    <a:pt x="14085" y="4142"/>
                    <a:pt x="11945" y="6590"/>
                  </a:cubicBezTo>
                  <a:cubicBezTo>
                    <a:pt x="11522" y="7078"/>
                    <a:pt x="11947" y="7731"/>
                    <a:pt x="12434" y="7731"/>
                  </a:cubicBezTo>
                  <a:cubicBezTo>
                    <a:pt x="12582" y="7731"/>
                    <a:pt x="12737" y="7670"/>
                    <a:pt x="12875" y="7525"/>
                  </a:cubicBezTo>
                  <a:cubicBezTo>
                    <a:pt x="16292" y="3895"/>
                    <a:pt x="10752" y="0"/>
                    <a:pt x="71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25"/>
            <p:cNvSpPr/>
            <p:nvPr/>
          </p:nvSpPr>
          <p:spPr>
            <a:xfrm rot="10800000" flipH="1">
              <a:off x="7850777" y="74749"/>
              <a:ext cx="326942" cy="250057"/>
            </a:xfrm>
            <a:custGeom>
              <a:avLst/>
              <a:gdLst/>
              <a:ahLst/>
              <a:cxnLst/>
              <a:rect l="l" t="t" r="r" b="b"/>
              <a:pathLst>
                <a:path w="17996" h="13764" extrusionOk="0">
                  <a:moveTo>
                    <a:pt x="10765" y="0"/>
                  </a:moveTo>
                  <a:cubicBezTo>
                    <a:pt x="9616" y="0"/>
                    <a:pt x="8432" y="252"/>
                    <a:pt x="7197" y="839"/>
                  </a:cubicBezTo>
                  <a:cubicBezTo>
                    <a:pt x="4260" y="2233"/>
                    <a:pt x="1" y="5557"/>
                    <a:pt x="179" y="9251"/>
                  </a:cubicBezTo>
                  <a:cubicBezTo>
                    <a:pt x="300" y="11728"/>
                    <a:pt x="2651" y="13764"/>
                    <a:pt x="5058" y="13764"/>
                  </a:cubicBezTo>
                  <a:cubicBezTo>
                    <a:pt x="5616" y="13764"/>
                    <a:pt x="6177" y="13654"/>
                    <a:pt x="6714" y="13416"/>
                  </a:cubicBezTo>
                  <a:cubicBezTo>
                    <a:pt x="9122" y="12343"/>
                    <a:pt x="9735" y="7999"/>
                    <a:pt x="6757" y="7345"/>
                  </a:cubicBezTo>
                  <a:cubicBezTo>
                    <a:pt x="6721" y="7337"/>
                    <a:pt x="6687" y="7333"/>
                    <a:pt x="6655" y="7333"/>
                  </a:cubicBezTo>
                  <a:cubicBezTo>
                    <a:pt x="6310" y="7333"/>
                    <a:pt x="6141" y="7745"/>
                    <a:pt x="6369" y="8024"/>
                  </a:cubicBezTo>
                  <a:cubicBezTo>
                    <a:pt x="8186" y="10209"/>
                    <a:pt x="6945" y="12543"/>
                    <a:pt x="4894" y="12543"/>
                  </a:cubicBezTo>
                  <a:cubicBezTo>
                    <a:pt x="4356" y="12543"/>
                    <a:pt x="3761" y="12382"/>
                    <a:pt x="3152" y="12016"/>
                  </a:cubicBezTo>
                  <a:cubicBezTo>
                    <a:pt x="1882" y="11252"/>
                    <a:pt x="1222" y="9555"/>
                    <a:pt x="1531" y="8131"/>
                  </a:cubicBezTo>
                  <a:cubicBezTo>
                    <a:pt x="1954" y="6195"/>
                    <a:pt x="3658" y="4413"/>
                    <a:pt x="5094" y="3179"/>
                  </a:cubicBezTo>
                  <a:cubicBezTo>
                    <a:pt x="7071" y="1482"/>
                    <a:pt x="9025" y="813"/>
                    <a:pt x="11015" y="813"/>
                  </a:cubicBezTo>
                  <a:cubicBezTo>
                    <a:pt x="13235" y="813"/>
                    <a:pt x="15500" y="1645"/>
                    <a:pt x="17891" y="2811"/>
                  </a:cubicBezTo>
                  <a:cubicBezTo>
                    <a:pt x="17900" y="2815"/>
                    <a:pt x="17909" y="2817"/>
                    <a:pt x="17917" y="2817"/>
                  </a:cubicBezTo>
                  <a:cubicBezTo>
                    <a:pt x="17968" y="2817"/>
                    <a:pt x="17996" y="2746"/>
                    <a:pt x="17945" y="2715"/>
                  </a:cubicBezTo>
                  <a:cubicBezTo>
                    <a:pt x="15616" y="1199"/>
                    <a:pt x="13275" y="0"/>
                    <a:pt x="107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25"/>
            <p:cNvSpPr/>
            <p:nvPr/>
          </p:nvSpPr>
          <p:spPr>
            <a:xfrm rot="10800000" flipH="1">
              <a:off x="7918748" y="100225"/>
              <a:ext cx="92127" cy="100702"/>
            </a:xfrm>
            <a:custGeom>
              <a:avLst/>
              <a:gdLst/>
              <a:ahLst/>
              <a:cxnLst/>
              <a:rect l="l" t="t" r="r" b="b"/>
              <a:pathLst>
                <a:path w="5071" h="5543" extrusionOk="0">
                  <a:moveTo>
                    <a:pt x="1663" y="1"/>
                  </a:moveTo>
                  <a:cubicBezTo>
                    <a:pt x="1400" y="1"/>
                    <a:pt x="1138" y="31"/>
                    <a:pt x="882" y="92"/>
                  </a:cubicBezTo>
                  <a:cubicBezTo>
                    <a:pt x="649" y="151"/>
                    <a:pt x="412" y="235"/>
                    <a:pt x="269" y="425"/>
                  </a:cubicBezTo>
                  <a:cubicBezTo>
                    <a:pt x="0" y="758"/>
                    <a:pt x="162" y="1283"/>
                    <a:pt x="489" y="1563"/>
                  </a:cubicBezTo>
                  <a:cubicBezTo>
                    <a:pt x="811" y="1838"/>
                    <a:pt x="1251" y="1926"/>
                    <a:pt x="1675" y="2009"/>
                  </a:cubicBezTo>
                  <a:cubicBezTo>
                    <a:pt x="1228" y="2218"/>
                    <a:pt x="1216" y="2910"/>
                    <a:pt x="1543" y="3273"/>
                  </a:cubicBezTo>
                  <a:cubicBezTo>
                    <a:pt x="1865" y="3642"/>
                    <a:pt x="2395" y="3755"/>
                    <a:pt x="2884" y="3785"/>
                  </a:cubicBezTo>
                  <a:cubicBezTo>
                    <a:pt x="2515" y="3964"/>
                    <a:pt x="2288" y="4404"/>
                    <a:pt x="2372" y="4810"/>
                  </a:cubicBezTo>
                  <a:cubicBezTo>
                    <a:pt x="2455" y="5215"/>
                    <a:pt x="2843" y="5531"/>
                    <a:pt x="3253" y="5542"/>
                  </a:cubicBezTo>
                  <a:lnTo>
                    <a:pt x="4897" y="3953"/>
                  </a:lnTo>
                  <a:cubicBezTo>
                    <a:pt x="5070" y="2152"/>
                    <a:pt x="4671" y="1415"/>
                    <a:pt x="3849" y="758"/>
                  </a:cubicBezTo>
                  <a:cubicBezTo>
                    <a:pt x="3238" y="268"/>
                    <a:pt x="2448" y="1"/>
                    <a:pt x="16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25"/>
            <p:cNvSpPr/>
            <p:nvPr/>
          </p:nvSpPr>
          <p:spPr>
            <a:xfrm rot="10800000" flipH="1">
              <a:off x="7512611" y="267038"/>
              <a:ext cx="150481" cy="96142"/>
            </a:xfrm>
            <a:custGeom>
              <a:avLst/>
              <a:gdLst/>
              <a:ahLst/>
              <a:cxnLst/>
              <a:rect l="l" t="t" r="r" b="b"/>
              <a:pathLst>
                <a:path w="8283" h="5292" extrusionOk="0">
                  <a:moveTo>
                    <a:pt x="6011" y="0"/>
                  </a:moveTo>
                  <a:cubicBezTo>
                    <a:pt x="5825" y="0"/>
                    <a:pt x="5638" y="15"/>
                    <a:pt x="5451" y="44"/>
                  </a:cubicBezTo>
                  <a:cubicBezTo>
                    <a:pt x="5005" y="108"/>
                    <a:pt x="4749" y="627"/>
                    <a:pt x="4986" y="1009"/>
                  </a:cubicBezTo>
                  <a:cubicBezTo>
                    <a:pt x="5112" y="1211"/>
                    <a:pt x="5214" y="1425"/>
                    <a:pt x="5279" y="1645"/>
                  </a:cubicBezTo>
                  <a:cubicBezTo>
                    <a:pt x="4774" y="1415"/>
                    <a:pt x="4223" y="1300"/>
                    <a:pt x="3674" y="1300"/>
                  </a:cubicBezTo>
                  <a:cubicBezTo>
                    <a:pt x="3304" y="1300"/>
                    <a:pt x="2935" y="1352"/>
                    <a:pt x="2580" y="1455"/>
                  </a:cubicBezTo>
                  <a:cubicBezTo>
                    <a:pt x="2127" y="1587"/>
                    <a:pt x="2027" y="2087"/>
                    <a:pt x="2247" y="2456"/>
                  </a:cubicBezTo>
                  <a:cubicBezTo>
                    <a:pt x="2324" y="2593"/>
                    <a:pt x="2407" y="2605"/>
                    <a:pt x="2247" y="2706"/>
                  </a:cubicBezTo>
                  <a:cubicBezTo>
                    <a:pt x="2139" y="2778"/>
                    <a:pt x="1906" y="2784"/>
                    <a:pt x="1782" y="2796"/>
                  </a:cubicBezTo>
                  <a:cubicBezTo>
                    <a:pt x="1640" y="2815"/>
                    <a:pt x="1499" y="2824"/>
                    <a:pt x="1357" y="2824"/>
                  </a:cubicBezTo>
                  <a:cubicBezTo>
                    <a:pt x="1184" y="2824"/>
                    <a:pt x="1011" y="2810"/>
                    <a:pt x="840" y="2784"/>
                  </a:cubicBezTo>
                  <a:cubicBezTo>
                    <a:pt x="738" y="2769"/>
                    <a:pt x="626" y="2754"/>
                    <a:pt x="519" y="2754"/>
                  </a:cubicBezTo>
                  <a:cubicBezTo>
                    <a:pt x="356" y="2754"/>
                    <a:pt x="203" y="2789"/>
                    <a:pt x="113" y="2915"/>
                  </a:cubicBezTo>
                  <a:cubicBezTo>
                    <a:pt x="0" y="3082"/>
                    <a:pt x="61" y="3314"/>
                    <a:pt x="155" y="3493"/>
                  </a:cubicBezTo>
                  <a:cubicBezTo>
                    <a:pt x="364" y="3897"/>
                    <a:pt x="710" y="4226"/>
                    <a:pt x="1097" y="4476"/>
                  </a:cubicBezTo>
                  <a:cubicBezTo>
                    <a:pt x="1872" y="4990"/>
                    <a:pt x="2699" y="5291"/>
                    <a:pt x="3608" y="5291"/>
                  </a:cubicBezTo>
                  <a:cubicBezTo>
                    <a:pt x="3732" y="5291"/>
                    <a:pt x="3858" y="5286"/>
                    <a:pt x="3985" y="5274"/>
                  </a:cubicBezTo>
                  <a:cubicBezTo>
                    <a:pt x="4915" y="5184"/>
                    <a:pt x="5821" y="4821"/>
                    <a:pt x="6531" y="4208"/>
                  </a:cubicBezTo>
                  <a:cubicBezTo>
                    <a:pt x="7656" y="3231"/>
                    <a:pt x="8282" y="2247"/>
                    <a:pt x="8073" y="776"/>
                  </a:cubicBezTo>
                  <a:lnTo>
                    <a:pt x="7067" y="174"/>
                  </a:lnTo>
                  <a:cubicBezTo>
                    <a:pt x="6728" y="56"/>
                    <a:pt x="6372" y="0"/>
                    <a:pt x="60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25"/>
            <p:cNvSpPr/>
            <p:nvPr/>
          </p:nvSpPr>
          <p:spPr>
            <a:xfrm rot="10800000" flipH="1">
              <a:off x="7697610" y="305230"/>
              <a:ext cx="245915" cy="102319"/>
            </a:xfrm>
            <a:custGeom>
              <a:avLst/>
              <a:gdLst/>
              <a:ahLst/>
              <a:cxnLst/>
              <a:rect l="l" t="t" r="r" b="b"/>
              <a:pathLst>
                <a:path w="13536" h="5632" extrusionOk="0">
                  <a:moveTo>
                    <a:pt x="4750" y="0"/>
                  </a:moveTo>
                  <a:cubicBezTo>
                    <a:pt x="4450" y="0"/>
                    <a:pt x="4152" y="43"/>
                    <a:pt x="3861" y="138"/>
                  </a:cubicBezTo>
                  <a:cubicBezTo>
                    <a:pt x="2524" y="568"/>
                    <a:pt x="1524" y="2009"/>
                    <a:pt x="159" y="2009"/>
                  </a:cubicBezTo>
                  <a:cubicBezTo>
                    <a:pt x="107" y="2009"/>
                    <a:pt x="54" y="2007"/>
                    <a:pt x="0" y="2003"/>
                  </a:cubicBezTo>
                  <a:lnTo>
                    <a:pt x="0" y="2003"/>
                  </a:lnTo>
                  <a:cubicBezTo>
                    <a:pt x="584" y="2849"/>
                    <a:pt x="1317" y="3636"/>
                    <a:pt x="2217" y="4136"/>
                  </a:cubicBezTo>
                  <a:cubicBezTo>
                    <a:pt x="2925" y="4533"/>
                    <a:pt x="3748" y="4657"/>
                    <a:pt x="4571" y="4657"/>
                  </a:cubicBezTo>
                  <a:cubicBezTo>
                    <a:pt x="4834" y="4657"/>
                    <a:pt x="5097" y="4644"/>
                    <a:pt x="5357" y="4624"/>
                  </a:cubicBezTo>
                  <a:cubicBezTo>
                    <a:pt x="6302" y="4545"/>
                    <a:pt x="7249" y="4372"/>
                    <a:pt x="8199" y="4372"/>
                  </a:cubicBezTo>
                  <a:cubicBezTo>
                    <a:pt x="8320" y="4372"/>
                    <a:pt x="8440" y="4374"/>
                    <a:pt x="8561" y="4380"/>
                  </a:cubicBezTo>
                  <a:cubicBezTo>
                    <a:pt x="9639" y="4433"/>
                    <a:pt x="10760" y="4791"/>
                    <a:pt x="11426" y="5632"/>
                  </a:cubicBezTo>
                  <a:lnTo>
                    <a:pt x="13535" y="4452"/>
                  </a:lnTo>
                  <a:lnTo>
                    <a:pt x="13535" y="4452"/>
                  </a:lnTo>
                  <a:cubicBezTo>
                    <a:pt x="13374" y="4478"/>
                    <a:pt x="13213" y="4490"/>
                    <a:pt x="13052" y="4490"/>
                  </a:cubicBezTo>
                  <a:cubicBezTo>
                    <a:pt x="12002" y="4490"/>
                    <a:pt x="10976" y="3965"/>
                    <a:pt x="10134" y="3314"/>
                  </a:cubicBezTo>
                  <a:cubicBezTo>
                    <a:pt x="9163" y="2557"/>
                    <a:pt x="8341" y="1621"/>
                    <a:pt x="7328" y="919"/>
                  </a:cubicBezTo>
                  <a:cubicBezTo>
                    <a:pt x="6572" y="391"/>
                    <a:pt x="5654" y="0"/>
                    <a:pt x="47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25"/>
            <p:cNvSpPr/>
            <p:nvPr/>
          </p:nvSpPr>
          <p:spPr>
            <a:xfrm rot="10800000" flipH="1">
              <a:off x="7690670" y="139688"/>
              <a:ext cx="112475" cy="97142"/>
            </a:xfrm>
            <a:custGeom>
              <a:avLst/>
              <a:gdLst/>
              <a:ahLst/>
              <a:cxnLst/>
              <a:rect l="l" t="t" r="r" b="b"/>
              <a:pathLst>
                <a:path w="6191" h="5347" extrusionOk="0">
                  <a:moveTo>
                    <a:pt x="6190" y="0"/>
                  </a:moveTo>
                  <a:lnTo>
                    <a:pt x="4964" y="179"/>
                  </a:lnTo>
                  <a:cubicBezTo>
                    <a:pt x="4314" y="589"/>
                    <a:pt x="3671" y="1007"/>
                    <a:pt x="3022" y="1424"/>
                  </a:cubicBezTo>
                  <a:cubicBezTo>
                    <a:pt x="2164" y="1972"/>
                    <a:pt x="1252" y="2586"/>
                    <a:pt x="900" y="3545"/>
                  </a:cubicBezTo>
                  <a:cubicBezTo>
                    <a:pt x="787" y="3855"/>
                    <a:pt x="740" y="4194"/>
                    <a:pt x="627" y="4510"/>
                  </a:cubicBezTo>
                  <a:cubicBezTo>
                    <a:pt x="512" y="4826"/>
                    <a:pt x="311" y="5136"/>
                    <a:pt x="1" y="5261"/>
                  </a:cubicBezTo>
                  <a:cubicBezTo>
                    <a:pt x="253" y="5318"/>
                    <a:pt x="512" y="5346"/>
                    <a:pt x="770" y="5346"/>
                  </a:cubicBezTo>
                  <a:cubicBezTo>
                    <a:pt x="1719" y="5346"/>
                    <a:pt x="2668" y="4970"/>
                    <a:pt x="3336" y="4296"/>
                  </a:cubicBezTo>
                  <a:cubicBezTo>
                    <a:pt x="4565" y="3075"/>
                    <a:pt x="4821" y="1061"/>
                    <a:pt x="6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25"/>
            <p:cNvSpPr/>
            <p:nvPr/>
          </p:nvSpPr>
          <p:spPr>
            <a:xfrm rot="10800000" flipH="1">
              <a:off x="7987046" y="216382"/>
              <a:ext cx="90274" cy="98595"/>
            </a:xfrm>
            <a:custGeom>
              <a:avLst/>
              <a:gdLst/>
              <a:ahLst/>
              <a:cxnLst/>
              <a:rect l="l" t="t" r="r" b="b"/>
              <a:pathLst>
                <a:path w="4969" h="5427" extrusionOk="0">
                  <a:moveTo>
                    <a:pt x="4790" y="302"/>
                  </a:moveTo>
                  <a:lnTo>
                    <a:pt x="4969" y="358"/>
                  </a:lnTo>
                  <a:cubicBezTo>
                    <a:pt x="4913" y="331"/>
                    <a:pt x="4853" y="313"/>
                    <a:pt x="4790" y="302"/>
                  </a:cubicBezTo>
                  <a:close/>
                  <a:moveTo>
                    <a:pt x="3365" y="1"/>
                  </a:moveTo>
                  <a:cubicBezTo>
                    <a:pt x="2618" y="1"/>
                    <a:pt x="1869" y="249"/>
                    <a:pt x="1276" y="708"/>
                  </a:cubicBezTo>
                  <a:cubicBezTo>
                    <a:pt x="501" y="1310"/>
                    <a:pt x="0" y="2311"/>
                    <a:pt x="162" y="3282"/>
                  </a:cubicBezTo>
                  <a:cubicBezTo>
                    <a:pt x="222" y="3652"/>
                    <a:pt x="371" y="3997"/>
                    <a:pt x="442" y="4367"/>
                  </a:cubicBezTo>
                  <a:cubicBezTo>
                    <a:pt x="514" y="4730"/>
                    <a:pt x="489" y="5141"/>
                    <a:pt x="250" y="5427"/>
                  </a:cubicBezTo>
                  <a:cubicBezTo>
                    <a:pt x="1193" y="5332"/>
                    <a:pt x="2247" y="5094"/>
                    <a:pt x="2736" y="4277"/>
                  </a:cubicBezTo>
                  <a:cubicBezTo>
                    <a:pt x="3022" y="3801"/>
                    <a:pt x="3052" y="3223"/>
                    <a:pt x="3069" y="2663"/>
                  </a:cubicBezTo>
                  <a:cubicBezTo>
                    <a:pt x="3087" y="2109"/>
                    <a:pt x="3110" y="1525"/>
                    <a:pt x="3390" y="1043"/>
                  </a:cubicBezTo>
                  <a:cubicBezTo>
                    <a:pt x="3617" y="657"/>
                    <a:pt x="4181" y="291"/>
                    <a:pt x="4654" y="291"/>
                  </a:cubicBezTo>
                  <a:cubicBezTo>
                    <a:pt x="4700" y="291"/>
                    <a:pt x="4746" y="295"/>
                    <a:pt x="4790" y="302"/>
                  </a:cubicBezTo>
                  <a:lnTo>
                    <a:pt x="4790" y="302"/>
                  </a:lnTo>
                  <a:lnTo>
                    <a:pt x="4047" y="72"/>
                  </a:lnTo>
                  <a:cubicBezTo>
                    <a:pt x="3823" y="24"/>
                    <a:pt x="3594" y="1"/>
                    <a:pt x="3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25"/>
            <p:cNvSpPr/>
            <p:nvPr/>
          </p:nvSpPr>
          <p:spPr>
            <a:xfrm rot="10800000" flipH="1">
              <a:off x="8032942" y="139723"/>
              <a:ext cx="777369" cy="25854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25"/>
            <p:cNvSpPr/>
            <p:nvPr/>
          </p:nvSpPr>
          <p:spPr>
            <a:xfrm rot="10800000" flipH="1">
              <a:off x="8040046" y="249284"/>
              <a:ext cx="326924" cy="250021"/>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25"/>
            <p:cNvSpPr/>
            <p:nvPr/>
          </p:nvSpPr>
          <p:spPr>
            <a:xfrm rot="10800000" flipH="1">
              <a:off x="8207003" y="373184"/>
              <a:ext cx="92037" cy="100612"/>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25"/>
            <p:cNvSpPr/>
            <p:nvPr/>
          </p:nvSpPr>
          <p:spPr>
            <a:xfrm rot="10800000" flipH="1">
              <a:off x="8554816" y="210876"/>
              <a:ext cx="150445" cy="96124"/>
            </a:xfrm>
            <a:custGeom>
              <a:avLst/>
              <a:gdLst/>
              <a:ahLst/>
              <a:cxnLst/>
              <a:rect l="l" t="t" r="r" b="b"/>
              <a:pathLst>
                <a:path w="8281" h="5291" extrusionOk="0">
                  <a:moveTo>
                    <a:pt x="4677" y="1"/>
                  </a:moveTo>
                  <a:cubicBezTo>
                    <a:pt x="4550" y="1"/>
                    <a:pt x="4421" y="7"/>
                    <a:pt x="4290" y="19"/>
                  </a:cubicBezTo>
                  <a:cubicBezTo>
                    <a:pt x="3361" y="103"/>
                    <a:pt x="2454" y="472"/>
                    <a:pt x="1752" y="1086"/>
                  </a:cubicBezTo>
                  <a:cubicBezTo>
                    <a:pt x="625" y="2056"/>
                    <a:pt x="0" y="3046"/>
                    <a:pt x="208" y="4517"/>
                  </a:cubicBezTo>
                  <a:lnTo>
                    <a:pt x="1209" y="5113"/>
                  </a:lnTo>
                  <a:cubicBezTo>
                    <a:pt x="1550" y="5236"/>
                    <a:pt x="1911" y="5290"/>
                    <a:pt x="2275" y="5290"/>
                  </a:cubicBezTo>
                  <a:cubicBezTo>
                    <a:pt x="2458" y="5290"/>
                    <a:pt x="2642" y="5277"/>
                    <a:pt x="2824" y="5251"/>
                  </a:cubicBezTo>
                  <a:cubicBezTo>
                    <a:pt x="3276" y="5179"/>
                    <a:pt x="3526" y="4666"/>
                    <a:pt x="3289" y="4280"/>
                  </a:cubicBezTo>
                  <a:cubicBezTo>
                    <a:pt x="3163" y="4083"/>
                    <a:pt x="3068" y="3862"/>
                    <a:pt x="3003" y="3648"/>
                  </a:cubicBezTo>
                  <a:lnTo>
                    <a:pt x="3003" y="3648"/>
                  </a:lnTo>
                  <a:cubicBezTo>
                    <a:pt x="3507" y="3879"/>
                    <a:pt x="4053" y="3991"/>
                    <a:pt x="4598" y="3991"/>
                  </a:cubicBezTo>
                  <a:cubicBezTo>
                    <a:pt x="4969" y="3991"/>
                    <a:pt x="5339" y="3939"/>
                    <a:pt x="5696" y="3838"/>
                  </a:cubicBezTo>
                  <a:cubicBezTo>
                    <a:pt x="6155" y="3708"/>
                    <a:pt x="6256" y="3200"/>
                    <a:pt x="6034" y="2837"/>
                  </a:cubicBezTo>
                  <a:cubicBezTo>
                    <a:pt x="5952" y="2700"/>
                    <a:pt x="5874" y="2683"/>
                    <a:pt x="6029" y="2581"/>
                  </a:cubicBezTo>
                  <a:cubicBezTo>
                    <a:pt x="6142" y="2515"/>
                    <a:pt x="6369" y="2510"/>
                    <a:pt x="6499" y="2493"/>
                  </a:cubicBezTo>
                  <a:cubicBezTo>
                    <a:pt x="6644" y="2476"/>
                    <a:pt x="6790" y="2467"/>
                    <a:pt x="6937" y="2467"/>
                  </a:cubicBezTo>
                  <a:cubicBezTo>
                    <a:pt x="7106" y="2467"/>
                    <a:pt x="7276" y="2479"/>
                    <a:pt x="7441" y="2504"/>
                  </a:cubicBezTo>
                  <a:cubicBezTo>
                    <a:pt x="7544" y="2521"/>
                    <a:pt x="7657" y="2537"/>
                    <a:pt x="7765" y="2537"/>
                  </a:cubicBezTo>
                  <a:cubicBezTo>
                    <a:pt x="7925" y="2537"/>
                    <a:pt x="8073" y="2501"/>
                    <a:pt x="8162" y="2372"/>
                  </a:cubicBezTo>
                  <a:cubicBezTo>
                    <a:pt x="8281" y="2212"/>
                    <a:pt x="8215" y="1979"/>
                    <a:pt x="8126" y="1801"/>
                  </a:cubicBezTo>
                  <a:cubicBezTo>
                    <a:pt x="7912" y="1396"/>
                    <a:pt x="7566" y="1068"/>
                    <a:pt x="7185" y="818"/>
                  </a:cubicBezTo>
                  <a:cubicBezTo>
                    <a:pt x="6407" y="306"/>
                    <a:pt x="5582" y="1"/>
                    <a:pt x="46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25"/>
            <p:cNvSpPr/>
            <p:nvPr/>
          </p:nvSpPr>
          <p:spPr>
            <a:xfrm rot="10800000" flipH="1">
              <a:off x="8274338" y="166507"/>
              <a:ext cx="245915" cy="102356"/>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25"/>
            <p:cNvSpPr/>
            <p:nvPr/>
          </p:nvSpPr>
          <p:spPr>
            <a:xfrm rot="10800000" flipH="1">
              <a:off x="8414731" y="337281"/>
              <a:ext cx="112366" cy="97033"/>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25"/>
            <p:cNvSpPr/>
            <p:nvPr/>
          </p:nvSpPr>
          <p:spPr>
            <a:xfrm rot="10800000" flipH="1">
              <a:off x="8140449" y="259080"/>
              <a:ext cx="90383" cy="98668"/>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25"/>
            <p:cNvSpPr/>
            <p:nvPr/>
          </p:nvSpPr>
          <p:spPr>
            <a:xfrm rot="10800000" flipH="1">
              <a:off x="9032503" y="252935"/>
              <a:ext cx="168304" cy="68146"/>
            </a:xfrm>
            <a:custGeom>
              <a:avLst/>
              <a:gdLst/>
              <a:ahLst/>
              <a:cxnLst/>
              <a:rect l="l" t="t" r="r" b="b"/>
              <a:pathLst>
                <a:path w="9264" h="3751" extrusionOk="0">
                  <a:moveTo>
                    <a:pt x="4471" y="1"/>
                  </a:moveTo>
                  <a:cubicBezTo>
                    <a:pt x="4450" y="1"/>
                    <a:pt x="4429" y="1"/>
                    <a:pt x="4408" y="2"/>
                  </a:cubicBezTo>
                  <a:cubicBezTo>
                    <a:pt x="2640" y="62"/>
                    <a:pt x="0" y="1349"/>
                    <a:pt x="0" y="1349"/>
                  </a:cubicBezTo>
                  <a:cubicBezTo>
                    <a:pt x="0" y="1349"/>
                    <a:pt x="2276" y="3208"/>
                    <a:pt x="3986" y="3672"/>
                  </a:cubicBezTo>
                  <a:cubicBezTo>
                    <a:pt x="4189" y="3727"/>
                    <a:pt x="4417" y="3750"/>
                    <a:pt x="4662" y="3750"/>
                  </a:cubicBezTo>
                  <a:cubicBezTo>
                    <a:pt x="6490" y="3750"/>
                    <a:pt x="9264" y="2421"/>
                    <a:pt x="9264" y="2421"/>
                  </a:cubicBezTo>
                  <a:cubicBezTo>
                    <a:pt x="9264" y="2421"/>
                    <a:pt x="6250" y="1"/>
                    <a:pt x="4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25"/>
            <p:cNvSpPr/>
            <p:nvPr/>
          </p:nvSpPr>
          <p:spPr>
            <a:xfrm rot="10800000" flipH="1">
              <a:off x="8915929" y="76103"/>
              <a:ext cx="76213" cy="168213"/>
            </a:xfrm>
            <a:custGeom>
              <a:avLst/>
              <a:gdLst/>
              <a:ahLst/>
              <a:cxnLst/>
              <a:rect l="l" t="t" r="r" b="b"/>
              <a:pathLst>
                <a:path w="4195" h="9259" extrusionOk="0">
                  <a:moveTo>
                    <a:pt x="2789" y="1"/>
                  </a:moveTo>
                  <a:cubicBezTo>
                    <a:pt x="2789" y="1"/>
                    <a:pt x="930" y="2277"/>
                    <a:pt x="465" y="3987"/>
                  </a:cubicBezTo>
                  <a:cubicBezTo>
                    <a:pt x="0" y="5691"/>
                    <a:pt x="1709" y="9259"/>
                    <a:pt x="1709" y="9259"/>
                  </a:cubicBezTo>
                  <a:cubicBezTo>
                    <a:pt x="1709" y="9259"/>
                    <a:pt x="4194" y="6179"/>
                    <a:pt x="4134" y="4410"/>
                  </a:cubicBezTo>
                  <a:cubicBezTo>
                    <a:pt x="4075" y="2640"/>
                    <a:pt x="2789" y="1"/>
                    <a:pt x="27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25"/>
            <p:cNvSpPr/>
            <p:nvPr/>
          </p:nvSpPr>
          <p:spPr>
            <a:xfrm rot="10800000" flipH="1">
              <a:off x="8778007" y="66045"/>
              <a:ext cx="380028" cy="417743"/>
            </a:xfrm>
            <a:custGeom>
              <a:avLst/>
              <a:gdLst/>
              <a:ahLst/>
              <a:cxnLst/>
              <a:rect l="l" t="t" r="r" b="b"/>
              <a:pathLst>
                <a:path w="20918" h="22994" extrusionOk="0">
                  <a:moveTo>
                    <a:pt x="13196" y="1"/>
                  </a:moveTo>
                  <a:cubicBezTo>
                    <a:pt x="13032" y="1"/>
                    <a:pt x="12867" y="11"/>
                    <a:pt x="12703" y="33"/>
                  </a:cubicBezTo>
                  <a:cubicBezTo>
                    <a:pt x="11433" y="193"/>
                    <a:pt x="10259" y="1057"/>
                    <a:pt x="9813" y="2249"/>
                  </a:cubicBezTo>
                  <a:cubicBezTo>
                    <a:pt x="9527" y="3017"/>
                    <a:pt x="9557" y="3917"/>
                    <a:pt x="9956" y="4632"/>
                  </a:cubicBezTo>
                  <a:cubicBezTo>
                    <a:pt x="10352" y="5331"/>
                    <a:pt x="11118" y="5825"/>
                    <a:pt x="11921" y="5825"/>
                  </a:cubicBezTo>
                  <a:cubicBezTo>
                    <a:pt x="11939" y="5825"/>
                    <a:pt x="11957" y="5825"/>
                    <a:pt x="11975" y="5824"/>
                  </a:cubicBezTo>
                  <a:cubicBezTo>
                    <a:pt x="12797" y="5800"/>
                    <a:pt x="13590" y="5209"/>
                    <a:pt x="13781" y="4411"/>
                  </a:cubicBezTo>
                  <a:cubicBezTo>
                    <a:pt x="13966" y="3613"/>
                    <a:pt x="13477" y="2690"/>
                    <a:pt x="12684" y="2464"/>
                  </a:cubicBezTo>
                  <a:cubicBezTo>
                    <a:pt x="13015" y="1905"/>
                    <a:pt x="13670" y="1597"/>
                    <a:pt x="14321" y="1597"/>
                  </a:cubicBezTo>
                  <a:cubicBezTo>
                    <a:pt x="14503" y="1597"/>
                    <a:pt x="14685" y="1621"/>
                    <a:pt x="14859" y="1670"/>
                  </a:cubicBezTo>
                  <a:cubicBezTo>
                    <a:pt x="15657" y="1898"/>
                    <a:pt x="16278" y="2588"/>
                    <a:pt x="16539" y="3375"/>
                  </a:cubicBezTo>
                  <a:cubicBezTo>
                    <a:pt x="16801" y="4161"/>
                    <a:pt x="16742" y="5030"/>
                    <a:pt x="16498" y="5824"/>
                  </a:cubicBezTo>
                  <a:cubicBezTo>
                    <a:pt x="15793" y="8092"/>
                    <a:pt x="13475" y="9722"/>
                    <a:pt x="11117" y="9722"/>
                  </a:cubicBezTo>
                  <a:cubicBezTo>
                    <a:pt x="10880" y="9722"/>
                    <a:pt x="10644" y="9705"/>
                    <a:pt x="10408" y="9672"/>
                  </a:cubicBezTo>
                  <a:cubicBezTo>
                    <a:pt x="10372" y="9655"/>
                    <a:pt x="10350" y="9649"/>
                    <a:pt x="10350" y="9649"/>
                  </a:cubicBezTo>
                  <a:lnTo>
                    <a:pt x="10350" y="9649"/>
                  </a:lnTo>
                  <a:cubicBezTo>
                    <a:pt x="10350" y="9649"/>
                    <a:pt x="10350" y="9672"/>
                    <a:pt x="10355" y="9707"/>
                  </a:cubicBezTo>
                  <a:cubicBezTo>
                    <a:pt x="10122" y="12311"/>
                    <a:pt x="7823" y="14575"/>
                    <a:pt x="5219" y="14761"/>
                  </a:cubicBezTo>
                  <a:cubicBezTo>
                    <a:pt x="5108" y="14768"/>
                    <a:pt x="4997" y="14771"/>
                    <a:pt x="4885" y="14771"/>
                  </a:cubicBezTo>
                  <a:cubicBezTo>
                    <a:pt x="4163" y="14771"/>
                    <a:pt x="3433" y="14618"/>
                    <a:pt x="2824" y="14242"/>
                  </a:cubicBezTo>
                  <a:cubicBezTo>
                    <a:pt x="2115" y="13801"/>
                    <a:pt x="1592" y="13045"/>
                    <a:pt x="1550" y="12210"/>
                  </a:cubicBezTo>
                  <a:cubicBezTo>
                    <a:pt x="1507" y="11382"/>
                    <a:pt x="2026" y="10524"/>
                    <a:pt x="2819" y="10279"/>
                  </a:cubicBezTo>
                  <a:cubicBezTo>
                    <a:pt x="2860" y="11097"/>
                    <a:pt x="3633" y="11787"/>
                    <a:pt x="4450" y="11787"/>
                  </a:cubicBezTo>
                  <a:cubicBezTo>
                    <a:pt x="4454" y="11787"/>
                    <a:pt x="4459" y="11787"/>
                    <a:pt x="4463" y="11786"/>
                  </a:cubicBezTo>
                  <a:cubicBezTo>
                    <a:pt x="5285" y="11786"/>
                    <a:pt x="6041" y="11150"/>
                    <a:pt x="6256" y="10357"/>
                  </a:cubicBezTo>
                  <a:cubicBezTo>
                    <a:pt x="6465" y="9565"/>
                    <a:pt x="6161" y="8677"/>
                    <a:pt x="5554" y="8118"/>
                  </a:cubicBezTo>
                  <a:cubicBezTo>
                    <a:pt x="5045" y="7649"/>
                    <a:pt x="4344" y="7415"/>
                    <a:pt x="3648" y="7415"/>
                  </a:cubicBezTo>
                  <a:cubicBezTo>
                    <a:pt x="3520" y="7415"/>
                    <a:pt x="3392" y="7423"/>
                    <a:pt x="3266" y="7438"/>
                  </a:cubicBezTo>
                  <a:cubicBezTo>
                    <a:pt x="2002" y="7598"/>
                    <a:pt x="900" y="8546"/>
                    <a:pt x="448" y="9738"/>
                  </a:cubicBezTo>
                  <a:cubicBezTo>
                    <a:pt x="0" y="10929"/>
                    <a:pt x="179" y="12317"/>
                    <a:pt x="835" y="13414"/>
                  </a:cubicBezTo>
                  <a:cubicBezTo>
                    <a:pt x="1689" y="14841"/>
                    <a:pt x="3354" y="15713"/>
                    <a:pt x="5006" y="15713"/>
                  </a:cubicBezTo>
                  <a:cubicBezTo>
                    <a:pt x="5451" y="15713"/>
                    <a:pt x="5895" y="15649"/>
                    <a:pt x="6322" y="15517"/>
                  </a:cubicBezTo>
                  <a:cubicBezTo>
                    <a:pt x="8246" y="14921"/>
                    <a:pt x="9539" y="13229"/>
                    <a:pt x="10630" y="11495"/>
                  </a:cubicBezTo>
                  <a:cubicBezTo>
                    <a:pt x="10861" y="12764"/>
                    <a:pt x="11266" y="14415"/>
                    <a:pt x="11898" y="15517"/>
                  </a:cubicBezTo>
                  <a:cubicBezTo>
                    <a:pt x="13060" y="17542"/>
                    <a:pt x="20917" y="22994"/>
                    <a:pt x="20917" y="22994"/>
                  </a:cubicBezTo>
                  <a:cubicBezTo>
                    <a:pt x="20917" y="22994"/>
                    <a:pt x="17409" y="14093"/>
                    <a:pt x="15711" y="12501"/>
                  </a:cubicBezTo>
                  <a:cubicBezTo>
                    <a:pt x="14776" y="11632"/>
                    <a:pt x="13262" y="10864"/>
                    <a:pt x="12082" y="10339"/>
                  </a:cubicBezTo>
                  <a:cubicBezTo>
                    <a:pt x="14018" y="9677"/>
                    <a:pt x="15962" y="8808"/>
                    <a:pt x="16980" y="7075"/>
                  </a:cubicBezTo>
                  <a:cubicBezTo>
                    <a:pt x="18052" y="5252"/>
                    <a:pt x="17707" y="2720"/>
                    <a:pt x="16188" y="1249"/>
                  </a:cubicBezTo>
                  <a:cubicBezTo>
                    <a:pt x="15395" y="476"/>
                    <a:pt x="14299" y="1"/>
                    <a:pt x="13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25"/>
            <p:cNvSpPr/>
            <p:nvPr/>
          </p:nvSpPr>
          <p:spPr>
            <a:xfrm rot="10800000" flipH="1">
              <a:off x="8066282" y="12"/>
              <a:ext cx="800878" cy="192321"/>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25"/>
            <p:cNvSpPr/>
            <p:nvPr/>
          </p:nvSpPr>
          <p:spPr>
            <a:xfrm rot="10800000" flipH="1">
              <a:off x="8244886" y="102335"/>
              <a:ext cx="96578" cy="120560"/>
            </a:xfrm>
            <a:custGeom>
              <a:avLst/>
              <a:gdLst/>
              <a:ahLst/>
              <a:cxnLst/>
              <a:rect l="l" t="t" r="r" b="b"/>
              <a:pathLst>
                <a:path w="5316" h="6636" extrusionOk="0">
                  <a:moveTo>
                    <a:pt x="2745" y="1"/>
                  </a:moveTo>
                  <a:cubicBezTo>
                    <a:pt x="2560" y="1"/>
                    <a:pt x="2377" y="33"/>
                    <a:pt x="2205" y="97"/>
                  </a:cubicBezTo>
                  <a:cubicBezTo>
                    <a:pt x="1603" y="330"/>
                    <a:pt x="1234" y="979"/>
                    <a:pt x="1359" y="1568"/>
                  </a:cubicBezTo>
                  <a:cubicBezTo>
                    <a:pt x="1437" y="1903"/>
                    <a:pt x="1675" y="2195"/>
                    <a:pt x="1997" y="2343"/>
                  </a:cubicBezTo>
                  <a:cubicBezTo>
                    <a:pt x="2152" y="2415"/>
                    <a:pt x="2313" y="2451"/>
                    <a:pt x="2469" y="2451"/>
                  </a:cubicBezTo>
                  <a:cubicBezTo>
                    <a:pt x="2625" y="2451"/>
                    <a:pt x="2777" y="2415"/>
                    <a:pt x="2914" y="2343"/>
                  </a:cubicBezTo>
                  <a:cubicBezTo>
                    <a:pt x="3099" y="2247"/>
                    <a:pt x="3170" y="2022"/>
                    <a:pt x="3075" y="1837"/>
                  </a:cubicBezTo>
                  <a:cubicBezTo>
                    <a:pt x="3009" y="1708"/>
                    <a:pt x="2877" y="1631"/>
                    <a:pt x="2742" y="1631"/>
                  </a:cubicBezTo>
                  <a:cubicBezTo>
                    <a:pt x="2683" y="1631"/>
                    <a:pt x="2624" y="1645"/>
                    <a:pt x="2568" y="1676"/>
                  </a:cubicBezTo>
                  <a:cubicBezTo>
                    <a:pt x="2537" y="1692"/>
                    <a:pt x="2504" y="1698"/>
                    <a:pt x="2472" y="1698"/>
                  </a:cubicBezTo>
                  <a:cubicBezTo>
                    <a:pt x="2409" y="1698"/>
                    <a:pt x="2351" y="1674"/>
                    <a:pt x="2318" y="1658"/>
                  </a:cubicBezTo>
                  <a:cubicBezTo>
                    <a:pt x="2211" y="1610"/>
                    <a:pt x="2122" y="1510"/>
                    <a:pt x="2098" y="1408"/>
                  </a:cubicBezTo>
                  <a:cubicBezTo>
                    <a:pt x="2051" y="1169"/>
                    <a:pt x="2230" y="902"/>
                    <a:pt x="2474" y="806"/>
                  </a:cubicBezTo>
                  <a:cubicBezTo>
                    <a:pt x="2558" y="774"/>
                    <a:pt x="2651" y="758"/>
                    <a:pt x="2748" y="758"/>
                  </a:cubicBezTo>
                  <a:cubicBezTo>
                    <a:pt x="2953" y="758"/>
                    <a:pt x="3173" y="829"/>
                    <a:pt x="3355" y="966"/>
                  </a:cubicBezTo>
                  <a:cubicBezTo>
                    <a:pt x="3611" y="1152"/>
                    <a:pt x="3820" y="1461"/>
                    <a:pt x="3968" y="1854"/>
                  </a:cubicBezTo>
                  <a:cubicBezTo>
                    <a:pt x="4482" y="3248"/>
                    <a:pt x="3927" y="4815"/>
                    <a:pt x="2646" y="5572"/>
                  </a:cubicBezTo>
                  <a:cubicBezTo>
                    <a:pt x="2337" y="5756"/>
                    <a:pt x="2032" y="5864"/>
                    <a:pt x="1752" y="5876"/>
                  </a:cubicBezTo>
                  <a:cubicBezTo>
                    <a:pt x="1728" y="5878"/>
                    <a:pt x="1704" y="5879"/>
                    <a:pt x="1679" y="5879"/>
                  </a:cubicBezTo>
                  <a:cubicBezTo>
                    <a:pt x="1409" y="5879"/>
                    <a:pt x="1159" y="5791"/>
                    <a:pt x="984" y="5632"/>
                  </a:cubicBezTo>
                  <a:cubicBezTo>
                    <a:pt x="805" y="5459"/>
                    <a:pt x="715" y="5197"/>
                    <a:pt x="781" y="4988"/>
                  </a:cubicBezTo>
                  <a:cubicBezTo>
                    <a:pt x="832" y="4812"/>
                    <a:pt x="1015" y="4670"/>
                    <a:pt x="1184" y="4670"/>
                  </a:cubicBezTo>
                  <a:cubicBezTo>
                    <a:pt x="1197" y="4670"/>
                    <a:pt x="1210" y="4671"/>
                    <a:pt x="1223" y="4673"/>
                  </a:cubicBezTo>
                  <a:cubicBezTo>
                    <a:pt x="1241" y="4675"/>
                    <a:pt x="1259" y="4676"/>
                    <a:pt x="1277" y="4676"/>
                  </a:cubicBezTo>
                  <a:cubicBezTo>
                    <a:pt x="1458" y="4676"/>
                    <a:pt x="1619" y="4541"/>
                    <a:pt x="1652" y="4351"/>
                  </a:cubicBezTo>
                  <a:cubicBezTo>
                    <a:pt x="1681" y="4148"/>
                    <a:pt x="1538" y="3952"/>
                    <a:pt x="1330" y="3922"/>
                  </a:cubicBezTo>
                  <a:cubicBezTo>
                    <a:pt x="1281" y="3915"/>
                    <a:pt x="1233" y="3912"/>
                    <a:pt x="1184" y="3912"/>
                  </a:cubicBezTo>
                  <a:cubicBezTo>
                    <a:pt x="685" y="3912"/>
                    <a:pt x="207" y="4263"/>
                    <a:pt x="55" y="4774"/>
                  </a:cubicBezTo>
                  <a:cubicBezTo>
                    <a:pt x="19" y="4887"/>
                    <a:pt x="0" y="5006"/>
                    <a:pt x="0" y="5126"/>
                  </a:cubicBezTo>
                  <a:cubicBezTo>
                    <a:pt x="0" y="5513"/>
                    <a:pt x="173" y="5912"/>
                    <a:pt x="472" y="6185"/>
                  </a:cubicBezTo>
                  <a:cubicBezTo>
                    <a:pt x="789" y="6475"/>
                    <a:pt x="1231" y="6635"/>
                    <a:pt x="1696" y="6635"/>
                  </a:cubicBezTo>
                  <a:cubicBezTo>
                    <a:pt x="1729" y="6635"/>
                    <a:pt x="1762" y="6634"/>
                    <a:pt x="1795" y="6633"/>
                  </a:cubicBezTo>
                  <a:cubicBezTo>
                    <a:pt x="2200" y="6609"/>
                    <a:pt x="2617" y="6471"/>
                    <a:pt x="3033" y="6221"/>
                  </a:cubicBezTo>
                  <a:cubicBezTo>
                    <a:pt x="4625" y="5274"/>
                    <a:pt x="5315" y="3326"/>
                    <a:pt x="4677" y="1593"/>
                  </a:cubicBezTo>
                  <a:cubicBezTo>
                    <a:pt x="4476" y="1051"/>
                    <a:pt x="4183" y="639"/>
                    <a:pt x="3802" y="359"/>
                  </a:cubicBezTo>
                  <a:cubicBezTo>
                    <a:pt x="3483" y="122"/>
                    <a:pt x="3109" y="1"/>
                    <a:pt x="2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25"/>
            <p:cNvSpPr/>
            <p:nvPr/>
          </p:nvSpPr>
          <p:spPr>
            <a:xfrm rot="10800000" flipH="1">
              <a:off x="8337658" y="67095"/>
              <a:ext cx="82826" cy="34972"/>
            </a:xfrm>
            <a:custGeom>
              <a:avLst/>
              <a:gdLst/>
              <a:ahLst/>
              <a:cxnLst/>
              <a:rect l="l" t="t" r="r" b="b"/>
              <a:pathLst>
                <a:path w="4559" h="1925" extrusionOk="0">
                  <a:moveTo>
                    <a:pt x="2366" y="1"/>
                  </a:moveTo>
                  <a:cubicBezTo>
                    <a:pt x="2022" y="1"/>
                    <a:pt x="1681" y="92"/>
                    <a:pt x="1413" y="305"/>
                  </a:cubicBezTo>
                  <a:cubicBezTo>
                    <a:pt x="1180" y="489"/>
                    <a:pt x="1026" y="758"/>
                    <a:pt x="811" y="965"/>
                  </a:cubicBezTo>
                  <a:cubicBezTo>
                    <a:pt x="645" y="1126"/>
                    <a:pt x="419" y="1260"/>
                    <a:pt x="195" y="1260"/>
                  </a:cubicBezTo>
                  <a:cubicBezTo>
                    <a:pt x="130" y="1260"/>
                    <a:pt x="64" y="1248"/>
                    <a:pt x="0" y="1222"/>
                  </a:cubicBezTo>
                  <a:lnTo>
                    <a:pt x="0" y="1222"/>
                  </a:lnTo>
                  <a:cubicBezTo>
                    <a:pt x="533" y="1567"/>
                    <a:pt x="1130" y="1924"/>
                    <a:pt x="1743" y="1924"/>
                  </a:cubicBezTo>
                  <a:cubicBezTo>
                    <a:pt x="1851" y="1924"/>
                    <a:pt x="1959" y="1913"/>
                    <a:pt x="2068" y="1889"/>
                  </a:cubicBezTo>
                  <a:cubicBezTo>
                    <a:pt x="2527" y="1787"/>
                    <a:pt x="2896" y="1466"/>
                    <a:pt x="3272" y="1192"/>
                  </a:cubicBezTo>
                  <a:cubicBezTo>
                    <a:pt x="3606" y="947"/>
                    <a:pt x="3999" y="717"/>
                    <a:pt x="4409" y="717"/>
                  </a:cubicBezTo>
                  <a:cubicBezTo>
                    <a:pt x="4459" y="717"/>
                    <a:pt x="4509" y="721"/>
                    <a:pt x="4559" y="728"/>
                  </a:cubicBezTo>
                  <a:lnTo>
                    <a:pt x="4088" y="596"/>
                  </a:lnTo>
                  <a:cubicBezTo>
                    <a:pt x="3671" y="370"/>
                    <a:pt x="3242" y="143"/>
                    <a:pt x="2777" y="43"/>
                  </a:cubicBezTo>
                  <a:cubicBezTo>
                    <a:pt x="2643" y="15"/>
                    <a:pt x="2504" y="1"/>
                    <a:pt x="2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25"/>
            <p:cNvSpPr/>
            <p:nvPr/>
          </p:nvSpPr>
          <p:spPr>
            <a:xfrm rot="10800000" flipH="1">
              <a:off x="8167285" y="136394"/>
              <a:ext cx="74905" cy="40822"/>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25"/>
            <p:cNvSpPr/>
            <p:nvPr/>
          </p:nvSpPr>
          <p:spPr>
            <a:xfrm flipH="1">
              <a:off x="6743020" y="73350"/>
              <a:ext cx="534542" cy="177781"/>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25"/>
            <p:cNvSpPr/>
            <p:nvPr/>
          </p:nvSpPr>
          <p:spPr>
            <a:xfrm flipH="1">
              <a:off x="6564818" y="238888"/>
              <a:ext cx="800878" cy="192321"/>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25"/>
            <p:cNvSpPr/>
            <p:nvPr/>
          </p:nvSpPr>
          <p:spPr>
            <a:xfrm flipH="1">
              <a:off x="7189789" y="254005"/>
              <a:ext cx="74905" cy="40822"/>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cstate="print">
            <a:alphaModFix/>
          </a:blip>
          <a:stretch>
            <a:fillRect/>
          </a:stretch>
        </a:blipFill>
        <a:effectLst/>
      </p:bgPr>
    </p:bg>
    <p:spTree>
      <p:nvGrpSpPr>
        <p:cNvPr id="1" name="Shape 233"/>
        <p:cNvGrpSpPr/>
        <p:nvPr/>
      </p:nvGrpSpPr>
      <p:grpSpPr>
        <a:xfrm>
          <a:off x="0" y="0"/>
          <a:ext cx="0" cy="0"/>
          <a:chOff x="0" y="0"/>
          <a:chExt cx="0" cy="0"/>
        </a:xfrm>
      </p:grpSpPr>
      <p:grpSp>
        <p:nvGrpSpPr>
          <p:cNvPr id="234" name="Google Shape;234;p3"/>
          <p:cNvGrpSpPr/>
          <p:nvPr/>
        </p:nvGrpSpPr>
        <p:grpSpPr>
          <a:xfrm>
            <a:off x="525493" y="65058"/>
            <a:ext cx="8093014" cy="5013385"/>
            <a:chOff x="549713" y="89579"/>
            <a:chExt cx="8093014" cy="5013385"/>
          </a:xfrm>
        </p:grpSpPr>
        <p:sp>
          <p:nvSpPr>
            <p:cNvPr id="235" name="Google Shape;235;p3"/>
            <p:cNvSpPr/>
            <p:nvPr/>
          </p:nvSpPr>
          <p:spPr>
            <a:xfrm>
              <a:off x="8276111" y="3944699"/>
              <a:ext cx="366616" cy="630837"/>
            </a:xfrm>
            <a:custGeom>
              <a:avLst/>
              <a:gdLst/>
              <a:ahLst/>
              <a:cxnLst/>
              <a:rect l="l" t="t" r="r" b="b"/>
              <a:pathLst>
                <a:path w="14121" h="24298" extrusionOk="0">
                  <a:moveTo>
                    <a:pt x="5046" y="0"/>
                  </a:moveTo>
                  <a:cubicBezTo>
                    <a:pt x="4578" y="0"/>
                    <a:pt x="4113" y="62"/>
                    <a:pt x="3665" y="192"/>
                  </a:cubicBezTo>
                  <a:cubicBezTo>
                    <a:pt x="1556" y="800"/>
                    <a:pt x="1" y="2860"/>
                    <a:pt x="1" y="4988"/>
                  </a:cubicBezTo>
                  <a:cubicBezTo>
                    <a:pt x="1" y="5100"/>
                    <a:pt x="6" y="5208"/>
                    <a:pt x="14" y="5321"/>
                  </a:cubicBezTo>
                  <a:cubicBezTo>
                    <a:pt x="190" y="7600"/>
                    <a:pt x="2280" y="9564"/>
                    <a:pt x="4510" y="9564"/>
                  </a:cubicBezTo>
                  <a:cubicBezTo>
                    <a:pt x="4536" y="9564"/>
                    <a:pt x="4563" y="9564"/>
                    <a:pt x="4589" y="9563"/>
                  </a:cubicBezTo>
                  <a:cubicBezTo>
                    <a:pt x="4791" y="9557"/>
                    <a:pt x="4958" y="9390"/>
                    <a:pt x="4958" y="9181"/>
                  </a:cubicBezTo>
                  <a:lnTo>
                    <a:pt x="4958" y="9176"/>
                  </a:lnTo>
                  <a:cubicBezTo>
                    <a:pt x="4952" y="8970"/>
                    <a:pt x="4785" y="8806"/>
                    <a:pt x="4581" y="8806"/>
                  </a:cubicBezTo>
                  <a:cubicBezTo>
                    <a:pt x="4578" y="8806"/>
                    <a:pt x="4574" y="8807"/>
                    <a:pt x="4571" y="8807"/>
                  </a:cubicBezTo>
                  <a:cubicBezTo>
                    <a:pt x="4551" y="8807"/>
                    <a:pt x="4531" y="8807"/>
                    <a:pt x="4511" y="8807"/>
                  </a:cubicBezTo>
                  <a:cubicBezTo>
                    <a:pt x="2657" y="8807"/>
                    <a:pt x="917" y="7172"/>
                    <a:pt x="770" y="5262"/>
                  </a:cubicBezTo>
                  <a:cubicBezTo>
                    <a:pt x="621" y="3385"/>
                    <a:pt x="1985" y="1460"/>
                    <a:pt x="3874" y="918"/>
                  </a:cubicBezTo>
                  <a:cubicBezTo>
                    <a:pt x="4258" y="808"/>
                    <a:pt x="4657" y="755"/>
                    <a:pt x="5058" y="755"/>
                  </a:cubicBezTo>
                  <a:cubicBezTo>
                    <a:pt x="6569" y="755"/>
                    <a:pt x="8115" y="1505"/>
                    <a:pt x="9033" y="2771"/>
                  </a:cubicBezTo>
                  <a:cubicBezTo>
                    <a:pt x="10677" y="5023"/>
                    <a:pt x="10260" y="8139"/>
                    <a:pt x="9694" y="11136"/>
                  </a:cubicBezTo>
                  <a:lnTo>
                    <a:pt x="8521" y="17331"/>
                  </a:lnTo>
                  <a:cubicBezTo>
                    <a:pt x="8277" y="18613"/>
                    <a:pt x="8008" y="20061"/>
                    <a:pt x="8342" y="21461"/>
                  </a:cubicBezTo>
                  <a:cubicBezTo>
                    <a:pt x="8621" y="22610"/>
                    <a:pt x="9724" y="23801"/>
                    <a:pt x="10856" y="24172"/>
                  </a:cubicBezTo>
                  <a:cubicBezTo>
                    <a:pt x="11116" y="24256"/>
                    <a:pt x="11370" y="24297"/>
                    <a:pt x="11616" y="24297"/>
                  </a:cubicBezTo>
                  <a:cubicBezTo>
                    <a:pt x="12119" y="24297"/>
                    <a:pt x="12587" y="24123"/>
                    <a:pt x="12995" y="23779"/>
                  </a:cubicBezTo>
                  <a:cubicBezTo>
                    <a:pt x="14120" y="22825"/>
                    <a:pt x="14032" y="21472"/>
                    <a:pt x="13364" y="20626"/>
                  </a:cubicBezTo>
                  <a:cubicBezTo>
                    <a:pt x="13000" y="20163"/>
                    <a:pt x="12422" y="19824"/>
                    <a:pt x="11764" y="19824"/>
                  </a:cubicBezTo>
                  <a:cubicBezTo>
                    <a:pt x="11346" y="19824"/>
                    <a:pt x="10894" y="19961"/>
                    <a:pt x="10444" y="20293"/>
                  </a:cubicBezTo>
                  <a:cubicBezTo>
                    <a:pt x="10273" y="20418"/>
                    <a:pt x="10243" y="20650"/>
                    <a:pt x="10361" y="20823"/>
                  </a:cubicBezTo>
                  <a:cubicBezTo>
                    <a:pt x="10436" y="20923"/>
                    <a:pt x="10551" y="20976"/>
                    <a:pt x="10666" y="20976"/>
                  </a:cubicBezTo>
                  <a:cubicBezTo>
                    <a:pt x="10745" y="20976"/>
                    <a:pt x="10824" y="20951"/>
                    <a:pt x="10892" y="20900"/>
                  </a:cubicBezTo>
                  <a:cubicBezTo>
                    <a:pt x="11202" y="20670"/>
                    <a:pt x="11499" y="20578"/>
                    <a:pt x="11767" y="20578"/>
                  </a:cubicBezTo>
                  <a:cubicBezTo>
                    <a:pt x="12195" y="20578"/>
                    <a:pt x="12551" y="20812"/>
                    <a:pt x="12775" y="21098"/>
                  </a:cubicBezTo>
                  <a:cubicBezTo>
                    <a:pt x="13204" y="21639"/>
                    <a:pt x="13298" y="22527"/>
                    <a:pt x="12506" y="23199"/>
                  </a:cubicBezTo>
                  <a:cubicBezTo>
                    <a:pt x="12238" y="23425"/>
                    <a:pt x="11938" y="23537"/>
                    <a:pt x="11610" y="23537"/>
                  </a:cubicBezTo>
                  <a:cubicBezTo>
                    <a:pt x="11443" y="23537"/>
                    <a:pt x="11269" y="23508"/>
                    <a:pt x="11088" y="23450"/>
                  </a:cubicBezTo>
                  <a:cubicBezTo>
                    <a:pt x="10201" y="23158"/>
                    <a:pt x="9300" y="22187"/>
                    <a:pt x="9080" y="21282"/>
                  </a:cubicBezTo>
                  <a:cubicBezTo>
                    <a:pt x="8777" y="20042"/>
                    <a:pt x="9039" y="18678"/>
                    <a:pt x="9265" y="17469"/>
                  </a:cubicBezTo>
                  <a:lnTo>
                    <a:pt x="10433" y="11273"/>
                  </a:lnTo>
                  <a:cubicBezTo>
                    <a:pt x="11035" y="8115"/>
                    <a:pt x="11464" y="4826"/>
                    <a:pt x="9647" y="2324"/>
                  </a:cubicBezTo>
                  <a:cubicBezTo>
                    <a:pt x="8584" y="867"/>
                    <a:pt x="6795" y="0"/>
                    <a:pt x="5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7984266" y="4170858"/>
              <a:ext cx="558869" cy="485213"/>
            </a:xfrm>
            <a:custGeom>
              <a:avLst/>
              <a:gdLst/>
              <a:ahLst/>
              <a:cxnLst/>
              <a:rect l="l" t="t" r="r" b="b"/>
              <a:pathLst>
                <a:path w="21526" h="18689" extrusionOk="0">
                  <a:moveTo>
                    <a:pt x="5139" y="0"/>
                  </a:moveTo>
                  <a:cubicBezTo>
                    <a:pt x="3486" y="0"/>
                    <a:pt x="1803" y="832"/>
                    <a:pt x="858" y="2252"/>
                  </a:cubicBezTo>
                  <a:cubicBezTo>
                    <a:pt x="286" y="3115"/>
                    <a:pt x="0" y="4165"/>
                    <a:pt x="0" y="5219"/>
                  </a:cubicBezTo>
                  <a:cubicBezTo>
                    <a:pt x="0" y="6417"/>
                    <a:pt x="364" y="7619"/>
                    <a:pt x="1078" y="8597"/>
                  </a:cubicBezTo>
                  <a:cubicBezTo>
                    <a:pt x="2907" y="11087"/>
                    <a:pt x="6179" y="11677"/>
                    <a:pt x="9366" y="12065"/>
                  </a:cubicBezTo>
                  <a:lnTo>
                    <a:pt x="15627" y="12827"/>
                  </a:lnTo>
                  <a:cubicBezTo>
                    <a:pt x="16842" y="12976"/>
                    <a:pt x="18218" y="13149"/>
                    <a:pt x="19315" y="13809"/>
                  </a:cubicBezTo>
                  <a:cubicBezTo>
                    <a:pt x="20107" y="14293"/>
                    <a:pt x="20763" y="15448"/>
                    <a:pt x="20769" y="16383"/>
                  </a:cubicBezTo>
                  <a:cubicBezTo>
                    <a:pt x="20750" y="16955"/>
                    <a:pt x="20549" y="17378"/>
                    <a:pt x="20101" y="17658"/>
                  </a:cubicBezTo>
                  <a:cubicBezTo>
                    <a:pt x="19795" y="17851"/>
                    <a:pt x="19497" y="17932"/>
                    <a:pt x="19222" y="17932"/>
                  </a:cubicBezTo>
                  <a:cubicBezTo>
                    <a:pt x="18705" y="17932"/>
                    <a:pt x="18269" y="17644"/>
                    <a:pt x="18016" y="17271"/>
                  </a:cubicBezTo>
                  <a:cubicBezTo>
                    <a:pt x="17682" y="16783"/>
                    <a:pt x="17587" y="16008"/>
                    <a:pt x="18397" y="15418"/>
                  </a:cubicBezTo>
                  <a:cubicBezTo>
                    <a:pt x="18570" y="15299"/>
                    <a:pt x="18605" y="15060"/>
                    <a:pt x="18487" y="14895"/>
                  </a:cubicBezTo>
                  <a:cubicBezTo>
                    <a:pt x="18411" y="14791"/>
                    <a:pt x="18296" y="14736"/>
                    <a:pt x="18179" y="14736"/>
                  </a:cubicBezTo>
                  <a:cubicBezTo>
                    <a:pt x="18101" y="14736"/>
                    <a:pt x="18023" y="14760"/>
                    <a:pt x="17956" y="14810"/>
                  </a:cubicBezTo>
                  <a:cubicBezTo>
                    <a:pt x="16795" y="15651"/>
                    <a:pt x="16848" y="16896"/>
                    <a:pt x="17384" y="17694"/>
                  </a:cubicBezTo>
                  <a:cubicBezTo>
                    <a:pt x="17780" y="18276"/>
                    <a:pt x="18454" y="18689"/>
                    <a:pt x="19221" y="18689"/>
                  </a:cubicBezTo>
                  <a:cubicBezTo>
                    <a:pt x="19632" y="18689"/>
                    <a:pt x="20069" y="18570"/>
                    <a:pt x="20506" y="18296"/>
                  </a:cubicBezTo>
                  <a:cubicBezTo>
                    <a:pt x="21179" y="17873"/>
                    <a:pt x="21519" y="17241"/>
                    <a:pt x="21525" y="16377"/>
                  </a:cubicBezTo>
                  <a:cubicBezTo>
                    <a:pt x="21519" y="15192"/>
                    <a:pt x="20714" y="13781"/>
                    <a:pt x="19708" y="13166"/>
                  </a:cubicBezTo>
                  <a:cubicBezTo>
                    <a:pt x="18475" y="12415"/>
                    <a:pt x="17010" y="12236"/>
                    <a:pt x="15716" y="12076"/>
                  </a:cubicBezTo>
                  <a:lnTo>
                    <a:pt x="9460" y="11314"/>
                  </a:lnTo>
                  <a:cubicBezTo>
                    <a:pt x="6435" y="10944"/>
                    <a:pt x="3336" y="10396"/>
                    <a:pt x="1686" y="8150"/>
                  </a:cubicBezTo>
                  <a:cubicBezTo>
                    <a:pt x="518" y="6560"/>
                    <a:pt x="435" y="4254"/>
                    <a:pt x="1489" y="2669"/>
                  </a:cubicBezTo>
                  <a:cubicBezTo>
                    <a:pt x="2295" y="1463"/>
                    <a:pt x="3723" y="755"/>
                    <a:pt x="5124" y="755"/>
                  </a:cubicBezTo>
                  <a:cubicBezTo>
                    <a:pt x="5620" y="755"/>
                    <a:pt x="6112" y="844"/>
                    <a:pt x="6572" y="1031"/>
                  </a:cubicBezTo>
                  <a:cubicBezTo>
                    <a:pt x="8365" y="1757"/>
                    <a:pt x="9402" y="3951"/>
                    <a:pt x="8794" y="5725"/>
                  </a:cubicBezTo>
                  <a:cubicBezTo>
                    <a:pt x="8728" y="5928"/>
                    <a:pt x="8830" y="6142"/>
                    <a:pt x="9026" y="6208"/>
                  </a:cubicBezTo>
                  <a:cubicBezTo>
                    <a:pt x="9065" y="6221"/>
                    <a:pt x="9105" y="6228"/>
                    <a:pt x="9144" y="6228"/>
                  </a:cubicBezTo>
                  <a:cubicBezTo>
                    <a:pt x="9303" y="6228"/>
                    <a:pt x="9452" y="6127"/>
                    <a:pt x="9509" y="5969"/>
                  </a:cubicBezTo>
                  <a:cubicBezTo>
                    <a:pt x="10241" y="3836"/>
                    <a:pt x="9003" y="1198"/>
                    <a:pt x="6858" y="327"/>
                  </a:cubicBezTo>
                  <a:cubicBezTo>
                    <a:pt x="6312" y="106"/>
                    <a:pt x="5727" y="0"/>
                    <a:pt x="51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8488640" y="4512888"/>
              <a:ext cx="67788" cy="58390"/>
            </a:xfrm>
            <a:custGeom>
              <a:avLst/>
              <a:gdLst/>
              <a:ahLst/>
              <a:cxnLst/>
              <a:rect l="l" t="t" r="r" b="b"/>
              <a:pathLst>
                <a:path w="2611" h="2249" extrusionOk="0">
                  <a:moveTo>
                    <a:pt x="2188" y="0"/>
                  </a:moveTo>
                  <a:cubicBezTo>
                    <a:pt x="2101" y="0"/>
                    <a:pt x="2015" y="29"/>
                    <a:pt x="1944" y="88"/>
                  </a:cubicBezTo>
                  <a:lnTo>
                    <a:pt x="138" y="1578"/>
                  </a:lnTo>
                  <a:cubicBezTo>
                    <a:pt x="42" y="1655"/>
                    <a:pt x="1" y="1762"/>
                    <a:pt x="1" y="1869"/>
                  </a:cubicBezTo>
                  <a:cubicBezTo>
                    <a:pt x="1" y="1952"/>
                    <a:pt x="25" y="2042"/>
                    <a:pt x="85" y="2114"/>
                  </a:cubicBezTo>
                  <a:cubicBezTo>
                    <a:pt x="157" y="2203"/>
                    <a:pt x="263" y="2248"/>
                    <a:pt x="371" y="2248"/>
                  </a:cubicBezTo>
                  <a:cubicBezTo>
                    <a:pt x="456" y="2248"/>
                    <a:pt x="543" y="2219"/>
                    <a:pt x="614" y="2161"/>
                  </a:cubicBezTo>
                  <a:lnTo>
                    <a:pt x="2426" y="671"/>
                  </a:lnTo>
                  <a:cubicBezTo>
                    <a:pt x="2587" y="535"/>
                    <a:pt x="2610" y="296"/>
                    <a:pt x="2480" y="135"/>
                  </a:cubicBezTo>
                  <a:cubicBezTo>
                    <a:pt x="2404" y="46"/>
                    <a:pt x="2296" y="0"/>
                    <a:pt x="2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8286184" y="3952592"/>
              <a:ext cx="201261" cy="241919"/>
            </a:xfrm>
            <a:custGeom>
              <a:avLst/>
              <a:gdLst/>
              <a:ahLst/>
              <a:cxnLst/>
              <a:rect l="l" t="t" r="r" b="b"/>
              <a:pathLst>
                <a:path w="7752" h="9318" extrusionOk="0">
                  <a:moveTo>
                    <a:pt x="4601" y="1"/>
                  </a:moveTo>
                  <a:cubicBezTo>
                    <a:pt x="4593" y="1"/>
                    <a:pt x="4584" y="1"/>
                    <a:pt x="4576" y="1"/>
                  </a:cubicBezTo>
                  <a:cubicBezTo>
                    <a:pt x="3885" y="12"/>
                    <a:pt x="3229" y="311"/>
                    <a:pt x="2593" y="537"/>
                  </a:cubicBezTo>
                  <a:cubicBezTo>
                    <a:pt x="2437" y="590"/>
                    <a:pt x="2294" y="674"/>
                    <a:pt x="2156" y="769"/>
                  </a:cubicBezTo>
                  <a:cubicBezTo>
                    <a:pt x="1656" y="1133"/>
                    <a:pt x="1257" y="1734"/>
                    <a:pt x="984" y="2223"/>
                  </a:cubicBezTo>
                  <a:cubicBezTo>
                    <a:pt x="399" y="3259"/>
                    <a:pt x="0" y="4356"/>
                    <a:pt x="132" y="5553"/>
                  </a:cubicBezTo>
                  <a:cubicBezTo>
                    <a:pt x="333" y="7293"/>
                    <a:pt x="1722" y="8836"/>
                    <a:pt x="3432" y="9218"/>
                  </a:cubicBezTo>
                  <a:cubicBezTo>
                    <a:pt x="3727" y="9284"/>
                    <a:pt x="4030" y="9318"/>
                    <a:pt x="4333" y="9318"/>
                  </a:cubicBezTo>
                  <a:cubicBezTo>
                    <a:pt x="4924" y="9318"/>
                    <a:pt x="5514" y="9190"/>
                    <a:pt x="6041" y="8926"/>
                  </a:cubicBezTo>
                  <a:cubicBezTo>
                    <a:pt x="6839" y="8520"/>
                    <a:pt x="7483" y="7805"/>
                    <a:pt x="7751" y="6953"/>
                  </a:cubicBezTo>
                  <a:lnTo>
                    <a:pt x="7751" y="6953"/>
                  </a:lnTo>
                  <a:cubicBezTo>
                    <a:pt x="7241" y="7394"/>
                    <a:pt x="6570" y="7613"/>
                    <a:pt x="5898" y="7613"/>
                  </a:cubicBezTo>
                  <a:cubicBezTo>
                    <a:pt x="5198" y="7613"/>
                    <a:pt x="4497" y="7374"/>
                    <a:pt x="3980" y="6900"/>
                  </a:cubicBezTo>
                  <a:lnTo>
                    <a:pt x="3980" y="6900"/>
                  </a:lnTo>
                  <a:cubicBezTo>
                    <a:pt x="4005" y="6901"/>
                    <a:pt x="4030" y="6902"/>
                    <a:pt x="4056" y="6902"/>
                  </a:cubicBezTo>
                  <a:cubicBezTo>
                    <a:pt x="4360" y="6902"/>
                    <a:pt x="4668" y="6808"/>
                    <a:pt x="4916" y="6631"/>
                  </a:cubicBezTo>
                  <a:cubicBezTo>
                    <a:pt x="3671" y="6424"/>
                    <a:pt x="2728" y="5107"/>
                    <a:pt x="2931" y="3867"/>
                  </a:cubicBezTo>
                  <a:lnTo>
                    <a:pt x="2931" y="3867"/>
                  </a:lnTo>
                  <a:cubicBezTo>
                    <a:pt x="3086" y="4225"/>
                    <a:pt x="3325" y="4546"/>
                    <a:pt x="3629" y="4791"/>
                  </a:cubicBezTo>
                  <a:cubicBezTo>
                    <a:pt x="3402" y="4606"/>
                    <a:pt x="3295" y="4052"/>
                    <a:pt x="3247" y="3784"/>
                  </a:cubicBezTo>
                  <a:cubicBezTo>
                    <a:pt x="3170" y="3391"/>
                    <a:pt x="3176" y="2985"/>
                    <a:pt x="3259" y="2605"/>
                  </a:cubicBezTo>
                  <a:cubicBezTo>
                    <a:pt x="3420" y="1854"/>
                    <a:pt x="3759" y="1169"/>
                    <a:pt x="4457" y="781"/>
                  </a:cubicBezTo>
                  <a:cubicBezTo>
                    <a:pt x="4794" y="596"/>
                    <a:pt x="5178" y="501"/>
                    <a:pt x="5560" y="501"/>
                  </a:cubicBezTo>
                  <a:cubicBezTo>
                    <a:pt x="5841" y="501"/>
                    <a:pt x="6121" y="552"/>
                    <a:pt x="6382" y="656"/>
                  </a:cubicBezTo>
                  <a:cubicBezTo>
                    <a:pt x="5910" y="215"/>
                    <a:pt x="5248" y="1"/>
                    <a:pt x="4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8008541" y="4180127"/>
              <a:ext cx="239919" cy="223771"/>
            </a:xfrm>
            <a:custGeom>
              <a:avLst/>
              <a:gdLst/>
              <a:ahLst/>
              <a:cxnLst/>
              <a:rect l="l" t="t" r="r" b="b"/>
              <a:pathLst>
                <a:path w="9241" h="8619" extrusionOk="0">
                  <a:moveTo>
                    <a:pt x="3562" y="0"/>
                  </a:moveTo>
                  <a:cubicBezTo>
                    <a:pt x="3331" y="0"/>
                    <a:pt x="3103" y="21"/>
                    <a:pt x="2890" y="72"/>
                  </a:cubicBezTo>
                  <a:cubicBezTo>
                    <a:pt x="2723" y="108"/>
                    <a:pt x="2568" y="162"/>
                    <a:pt x="2431" y="239"/>
                  </a:cubicBezTo>
                  <a:cubicBezTo>
                    <a:pt x="1835" y="572"/>
                    <a:pt x="1180" y="870"/>
                    <a:pt x="715" y="1383"/>
                  </a:cubicBezTo>
                  <a:cubicBezTo>
                    <a:pt x="275" y="1865"/>
                    <a:pt x="0" y="2514"/>
                    <a:pt x="18" y="3170"/>
                  </a:cubicBezTo>
                  <a:cubicBezTo>
                    <a:pt x="245" y="2544"/>
                    <a:pt x="757" y="2032"/>
                    <a:pt x="1383" y="1806"/>
                  </a:cubicBezTo>
                  <a:cubicBezTo>
                    <a:pt x="1626" y="1719"/>
                    <a:pt x="1868" y="1680"/>
                    <a:pt x="2107" y="1680"/>
                  </a:cubicBezTo>
                  <a:cubicBezTo>
                    <a:pt x="2605" y="1680"/>
                    <a:pt x="3088" y="1849"/>
                    <a:pt x="3539" y="2104"/>
                  </a:cubicBezTo>
                  <a:cubicBezTo>
                    <a:pt x="3885" y="2294"/>
                    <a:pt x="4188" y="2563"/>
                    <a:pt x="4433" y="2871"/>
                  </a:cubicBezTo>
                  <a:cubicBezTo>
                    <a:pt x="4606" y="3086"/>
                    <a:pt x="4951" y="3533"/>
                    <a:pt x="4945" y="3825"/>
                  </a:cubicBezTo>
                  <a:cubicBezTo>
                    <a:pt x="4958" y="3438"/>
                    <a:pt x="4873" y="3044"/>
                    <a:pt x="4708" y="2693"/>
                  </a:cubicBezTo>
                  <a:lnTo>
                    <a:pt x="4708" y="2693"/>
                  </a:lnTo>
                  <a:cubicBezTo>
                    <a:pt x="5773" y="3355"/>
                    <a:pt x="6143" y="4933"/>
                    <a:pt x="5475" y="6006"/>
                  </a:cubicBezTo>
                  <a:cubicBezTo>
                    <a:pt x="5797" y="5928"/>
                    <a:pt x="6094" y="5738"/>
                    <a:pt x="6297" y="5475"/>
                  </a:cubicBezTo>
                  <a:lnTo>
                    <a:pt x="6297" y="5475"/>
                  </a:lnTo>
                  <a:cubicBezTo>
                    <a:pt x="6328" y="6852"/>
                    <a:pt x="5214" y="8162"/>
                    <a:pt x="3850" y="8353"/>
                  </a:cubicBezTo>
                  <a:cubicBezTo>
                    <a:pt x="4260" y="8532"/>
                    <a:pt x="4705" y="8618"/>
                    <a:pt x="5150" y="8618"/>
                  </a:cubicBezTo>
                  <a:cubicBezTo>
                    <a:pt x="5597" y="8618"/>
                    <a:pt x="6044" y="8532"/>
                    <a:pt x="6459" y="8365"/>
                  </a:cubicBezTo>
                  <a:cubicBezTo>
                    <a:pt x="7287" y="8026"/>
                    <a:pt x="7972" y="7383"/>
                    <a:pt x="8401" y="6596"/>
                  </a:cubicBezTo>
                  <a:cubicBezTo>
                    <a:pt x="9240" y="5059"/>
                    <a:pt x="8997" y="2997"/>
                    <a:pt x="7817" y="1699"/>
                  </a:cubicBezTo>
                  <a:cubicBezTo>
                    <a:pt x="7007" y="805"/>
                    <a:pt x="5916" y="388"/>
                    <a:pt x="4755" y="143"/>
                  </a:cubicBezTo>
                  <a:cubicBezTo>
                    <a:pt x="4403" y="67"/>
                    <a:pt x="3978"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8147441" y="3953137"/>
              <a:ext cx="215359" cy="76693"/>
            </a:xfrm>
            <a:custGeom>
              <a:avLst/>
              <a:gdLst/>
              <a:ahLst/>
              <a:cxnLst/>
              <a:rect l="l" t="t" r="r" b="b"/>
              <a:pathLst>
                <a:path w="8295" h="2954" extrusionOk="0">
                  <a:moveTo>
                    <a:pt x="2649" y="1"/>
                  </a:moveTo>
                  <a:cubicBezTo>
                    <a:pt x="1639" y="1"/>
                    <a:pt x="624" y="463"/>
                    <a:pt x="1" y="1261"/>
                  </a:cubicBezTo>
                  <a:cubicBezTo>
                    <a:pt x="129" y="1228"/>
                    <a:pt x="259" y="1214"/>
                    <a:pt x="388" y="1214"/>
                  </a:cubicBezTo>
                  <a:cubicBezTo>
                    <a:pt x="971" y="1214"/>
                    <a:pt x="1553" y="1514"/>
                    <a:pt x="2050" y="1850"/>
                  </a:cubicBezTo>
                  <a:cubicBezTo>
                    <a:pt x="2652" y="2268"/>
                    <a:pt x="3241" y="2762"/>
                    <a:pt x="3956" y="2911"/>
                  </a:cubicBezTo>
                  <a:cubicBezTo>
                    <a:pt x="4101" y="2940"/>
                    <a:pt x="4247" y="2954"/>
                    <a:pt x="4393" y="2954"/>
                  </a:cubicBezTo>
                  <a:cubicBezTo>
                    <a:pt x="4999" y="2954"/>
                    <a:pt x="5605" y="2720"/>
                    <a:pt x="6114" y="2375"/>
                  </a:cubicBezTo>
                  <a:cubicBezTo>
                    <a:pt x="6964" y="1797"/>
                    <a:pt x="7643" y="921"/>
                    <a:pt x="8294" y="128"/>
                  </a:cubicBezTo>
                  <a:lnTo>
                    <a:pt x="8294" y="128"/>
                  </a:lnTo>
                  <a:cubicBezTo>
                    <a:pt x="7523" y="461"/>
                    <a:pt x="6731" y="862"/>
                    <a:pt x="5881" y="862"/>
                  </a:cubicBezTo>
                  <a:cubicBezTo>
                    <a:pt x="5726" y="862"/>
                    <a:pt x="5569" y="849"/>
                    <a:pt x="5410" y="819"/>
                  </a:cubicBezTo>
                  <a:cubicBezTo>
                    <a:pt x="4761" y="700"/>
                    <a:pt x="4183" y="319"/>
                    <a:pt x="3546" y="128"/>
                  </a:cubicBezTo>
                  <a:cubicBezTo>
                    <a:pt x="3254" y="42"/>
                    <a:pt x="2952" y="1"/>
                    <a:pt x="26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8026481" y="4011059"/>
              <a:ext cx="100085" cy="200353"/>
            </a:xfrm>
            <a:custGeom>
              <a:avLst/>
              <a:gdLst/>
              <a:ahLst/>
              <a:cxnLst/>
              <a:rect l="l" t="t" r="r" b="b"/>
              <a:pathLst>
                <a:path w="3855" h="7717" extrusionOk="0">
                  <a:moveTo>
                    <a:pt x="3247" y="1"/>
                  </a:moveTo>
                  <a:lnTo>
                    <a:pt x="3247" y="1"/>
                  </a:lnTo>
                  <a:cubicBezTo>
                    <a:pt x="2032" y="513"/>
                    <a:pt x="1193" y="1812"/>
                    <a:pt x="1234" y="3135"/>
                  </a:cubicBezTo>
                  <a:cubicBezTo>
                    <a:pt x="1251" y="3796"/>
                    <a:pt x="1471" y="4450"/>
                    <a:pt x="1418" y="5112"/>
                  </a:cubicBezTo>
                  <a:cubicBezTo>
                    <a:pt x="1328" y="6155"/>
                    <a:pt x="613" y="6936"/>
                    <a:pt x="0" y="7716"/>
                  </a:cubicBezTo>
                  <a:cubicBezTo>
                    <a:pt x="929" y="7293"/>
                    <a:pt x="1955" y="6864"/>
                    <a:pt x="2735" y="6191"/>
                  </a:cubicBezTo>
                  <a:cubicBezTo>
                    <a:pt x="3313" y="5696"/>
                    <a:pt x="3766" y="5005"/>
                    <a:pt x="3813" y="4249"/>
                  </a:cubicBezTo>
                  <a:cubicBezTo>
                    <a:pt x="3855" y="3515"/>
                    <a:pt x="3527" y="2825"/>
                    <a:pt x="3283" y="2134"/>
                  </a:cubicBezTo>
                  <a:cubicBezTo>
                    <a:pt x="3038" y="1442"/>
                    <a:pt x="2884" y="639"/>
                    <a:pt x="32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8017602" y="4248720"/>
              <a:ext cx="64283" cy="59558"/>
            </a:xfrm>
            <a:custGeom>
              <a:avLst/>
              <a:gdLst/>
              <a:ahLst/>
              <a:cxnLst/>
              <a:rect l="l" t="t" r="r" b="b"/>
              <a:pathLst>
                <a:path w="2476" h="2294" extrusionOk="0">
                  <a:moveTo>
                    <a:pt x="1327" y="0"/>
                  </a:moveTo>
                  <a:cubicBezTo>
                    <a:pt x="641" y="0"/>
                    <a:pt x="1" y="555"/>
                    <a:pt x="69" y="1273"/>
                  </a:cubicBezTo>
                  <a:cubicBezTo>
                    <a:pt x="110" y="1666"/>
                    <a:pt x="366" y="2024"/>
                    <a:pt x="718" y="2190"/>
                  </a:cubicBezTo>
                  <a:cubicBezTo>
                    <a:pt x="867" y="2259"/>
                    <a:pt x="1034" y="2293"/>
                    <a:pt x="1200" y="2293"/>
                  </a:cubicBezTo>
                  <a:cubicBezTo>
                    <a:pt x="1293" y="2293"/>
                    <a:pt x="1385" y="2283"/>
                    <a:pt x="1475" y="2261"/>
                  </a:cubicBezTo>
                  <a:cubicBezTo>
                    <a:pt x="1885" y="2160"/>
                    <a:pt x="2231" y="1821"/>
                    <a:pt x="2327" y="1403"/>
                  </a:cubicBezTo>
                  <a:cubicBezTo>
                    <a:pt x="2475" y="773"/>
                    <a:pt x="2106" y="51"/>
                    <a:pt x="1420" y="4"/>
                  </a:cubicBezTo>
                  <a:cubicBezTo>
                    <a:pt x="1389" y="1"/>
                    <a:pt x="1358" y="0"/>
                    <a:pt x="13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8020172" y="4331358"/>
              <a:ext cx="39723" cy="36841"/>
            </a:xfrm>
            <a:custGeom>
              <a:avLst/>
              <a:gdLst/>
              <a:ahLst/>
              <a:cxnLst/>
              <a:rect l="l" t="t" r="r" b="b"/>
              <a:pathLst>
                <a:path w="1530" h="1419" extrusionOk="0">
                  <a:moveTo>
                    <a:pt x="827" y="0"/>
                  </a:moveTo>
                  <a:cubicBezTo>
                    <a:pt x="401" y="0"/>
                    <a:pt x="1" y="342"/>
                    <a:pt x="47" y="788"/>
                  </a:cubicBezTo>
                  <a:cubicBezTo>
                    <a:pt x="70" y="1033"/>
                    <a:pt x="226" y="1253"/>
                    <a:pt x="446" y="1355"/>
                  </a:cubicBezTo>
                  <a:cubicBezTo>
                    <a:pt x="537" y="1396"/>
                    <a:pt x="637" y="1418"/>
                    <a:pt x="738" y="1418"/>
                  </a:cubicBezTo>
                  <a:cubicBezTo>
                    <a:pt x="796" y="1418"/>
                    <a:pt x="854" y="1411"/>
                    <a:pt x="911" y="1396"/>
                  </a:cubicBezTo>
                  <a:cubicBezTo>
                    <a:pt x="1167" y="1336"/>
                    <a:pt x="1381" y="1129"/>
                    <a:pt x="1441" y="871"/>
                  </a:cubicBezTo>
                  <a:cubicBezTo>
                    <a:pt x="1530" y="478"/>
                    <a:pt x="1304" y="32"/>
                    <a:pt x="881" y="2"/>
                  </a:cubicBezTo>
                  <a:cubicBezTo>
                    <a:pt x="863" y="1"/>
                    <a:pt x="845" y="0"/>
                    <a:pt x="8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8066412" y="4383024"/>
              <a:ext cx="24612" cy="22691"/>
            </a:xfrm>
            <a:custGeom>
              <a:avLst/>
              <a:gdLst/>
              <a:ahLst/>
              <a:cxnLst/>
              <a:rect l="l" t="t" r="r" b="b"/>
              <a:pathLst>
                <a:path w="948" h="874" extrusionOk="0">
                  <a:moveTo>
                    <a:pt x="500" y="0"/>
                  </a:moveTo>
                  <a:cubicBezTo>
                    <a:pt x="241" y="0"/>
                    <a:pt x="0" y="213"/>
                    <a:pt x="23" y="484"/>
                  </a:cubicBezTo>
                  <a:cubicBezTo>
                    <a:pt x="41" y="633"/>
                    <a:pt x="136" y="770"/>
                    <a:pt x="274" y="836"/>
                  </a:cubicBezTo>
                  <a:cubicBezTo>
                    <a:pt x="328" y="861"/>
                    <a:pt x="388" y="873"/>
                    <a:pt x="448" y="873"/>
                  </a:cubicBezTo>
                  <a:cubicBezTo>
                    <a:pt x="486" y="873"/>
                    <a:pt x="523" y="869"/>
                    <a:pt x="560" y="860"/>
                  </a:cubicBezTo>
                  <a:cubicBezTo>
                    <a:pt x="720" y="824"/>
                    <a:pt x="851" y="693"/>
                    <a:pt x="887" y="533"/>
                  </a:cubicBezTo>
                  <a:cubicBezTo>
                    <a:pt x="947" y="294"/>
                    <a:pt x="804" y="19"/>
                    <a:pt x="541" y="2"/>
                  </a:cubicBezTo>
                  <a:cubicBezTo>
                    <a:pt x="527" y="1"/>
                    <a:pt x="513"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8404963" y="3987329"/>
              <a:ext cx="68255" cy="58675"/>
            </a:xfrm>
            <a:custGeom>
              <a:avLst/>
              <a:gdLst/>
              <a:ahLst/>
              <a:cxnLst/>
              <a:rect l="l" t="t" r="r" b="b"/>
              <a:pathLst>
                <a:path w="2629" h="2260" extrusionOk="0">
                  <a:moveTo>
                    <a:pt x="1459" y="1"/>
                  </a:moveTo>
                  <a:cubicBezTo>
                    <a:pt x="1053" y="1"/>
                    <a:pt x="641" y="208"/>
                    <a:pt x="394" y="557"/>
                  </a:cubicBezTo>
                  <a:cubicBezTo>
                    <a:pt x="1" y="1111"/>
                    <a:pt x="322" y="1861"/>
                    <a:pt x="900" y="2147"/>
                  </a:cubicBezTo>
                  <a:cubicBezTo>
                    <a:pt x="1057" y="2223"/>
                    <a:pt x="1230" y="2260"/>
                    <a:pt x="1403" y="2260"/>
                  </a:cubicBezTo>
                  <a:cubicBezTo>
                    <a:pt x="1656" y="2260"/>
                    <a:pt x="1908" y="2181"/>
                    <a:pt x="2110" y="2029"/>
                  </a:cubicBezTo>
                  <a:cubicBezTo>
                    <a:pt x="2313" y="1874"/>
                    <a:pt x="2467" y="1647"/>
                    <a:pt x="2533" y="1397"/>
                  </a:cubicBezTo>
                  <a:cubicBezTo>
                    <a:pt x="2629" y="1022"/>
                    <a:pt x="2514" y="593"/>
                    <a:pt x="2236" y="319"/>
                  </a:cubicBezTo>
                  <a:cubicBezTo>
                    <a:pt x="2017" y="100"/>
                    <a:pt x="1739" y="1"/>
                    <a:pt x="14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8480150" y="4036372"/>
              <a:ext cx="42085" cy="36322"/>
            </a:xfrm>
            <a:custGeom>
              <a:avLst/>
              <a:gdLst/>
              <a:ahLst/>
              <a:cxnLst/>
              <a:rect l="l" t="t" r="r" b="b"/>
              <a:pathLst>
                <a:path w="1621" h="1399" extrusionOk="0">
                  <a:moveTo>
                    <a:pt x="899" y="1"/>
                  </a:moveTo>
                  <a:cubicBezTo>
                    <a:pt x="648" y="1"/>
                    <a:pt x="396" y="128"/>
                    <a:pt x="245" y="343"/>
                  </a:cubicBezTo>
                  <a:cubicBezTo>
                    <a:pt x="0" y="687"/>
                    <a:pt x="198" y="1152"/>
                    <a:pt x="555" y="1325"/>
                  </a:cubicBezTo>
                  <a:cubicBezTo>
                    <a:pt x="652" y="1374"/>
                    <a:pt x="760" y="1398"/>
                    <a:pt x="868" y="1398"/>
                  </a:cubicBezTo>
                  <a:cubicBezTo>
                    <a:pt x="1022" y="1398"/>
                    <a:pt x="1176" y="1349"/>
                    <a:pt x="1298" y="1253"/>
                  </a:cubicBezTo>
                  <a:cubicBezTo>
                    <a:pt x="1430" y="1159"/>
                    <a:pt x="1526" y="1022"/>
                    <a:pt x="1562" y="866"/>
                  </a:cubicBezTo>
                  <a:cubicBezTo>
                    <a:pt x="1620" y="634"/>
                    <a:pt x="1549" y="366"/>
                    <a:pt x="1383" y="200"/>
                  </a:cubicBezTo>
                  <a:cubicBezTo>
                    <a:pt x="1246" y="62"/>
                    <a:pt x="1073" y="1"/>
                    <a:pt x="8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a:off x="8508138" y="4098864"/>
              <a:ext cx="26144" cy="22406"/>
            </a:xfrm>
            <a:custGeom>
              <a:avLst/>
              <a:gdLst/>
              <a:ahLst/>
              <a:cxnLst/>
              <a:rect l="l" t="t" r="r" b="b"/>
              <a:pathLst>
                <a:path w="1007" h="863" extrusionOk="0">
                  <a:moveTo>
                    <a:pt x="554" y="0"/>
                  </a:moveTo>
                  <a:cubicBezTo>
                    <a:pt x="400" y="0"/>
                    <a:pt x="244" y="78"/>
                    <a:pt x="149" y="211"/>
                  </a:cubicBezTo>
                  <a:cubicBezTo>
                    <a:pt x="0" y="425"/>
                    <a:pt x="126" y="711"/>
                    <a:pt x="346" y="818"/>
                  </a:cubicBezTo>
                  <a:cubicBezTo>
                    <a:pt x="408" y="848"/>
                    <a:pt x="474" y="862"/>
                    <a:pt x="540" y="862"/>
                  </a:cubicBezTo>
                  <a:cubicBezTo>
                    <a:pt x="635" y="862"/>
                    <a:pt x="728" y="833"/>
                    <a:pt x="805" y="777"/>
                  </a:cubicBezTo>
                  <a:cubicBezTo>
                    <a:pt x="883" y="718"/>
                    <a:pt x="943" y="628"/>
                    <a:pt x="965" y="532"/>
                  </a:cubicBezTo>
                  <a:cubicBezTo>
                    <a:pt x="1007" y="389"/>
                    <a:pt x="960" y="229"/>
                    <a:pt x="852" y="122"/>
                  </a:cubicBezTo>
                  <a:cubicBezTo>
                    <a:pt x="769" y="38"/>
                    <a:pt x="662" y="0"/>
                    <a:pt x="5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a:off x="8352544" y="4295686"/>
              <a:ext cx="140457" cy="186385"/>
            </a:xfrm>
            <a:custGeom>
              <a:avLst/>
              <a:gdLst/>
              <a:ahLst/>
              <a:cxnLst/>
              <a:rect l="l" t="t" r="r" b="b"/>
              <a:pathLst>
                <a:path w="5410" h="7179" extrusionOk="0">
                  <a:moveTo>
                    <a:pt x="1" y="0"/>
                  </a:moveTo>
                  <a:cubicBezTo>
                    <a:pt x="614" y="1620"/>
                    <a:pt x="1395" y="3468"/>
                    <a:pt x="2306" y="4879"/>
                  </a:cubicBezTo>
                  <a:cubicBezTo>
                    <a:pt x="1835" y="5011"/>
                    <a:pt x="763" y="5583"/>
                    <a:pt x="543" y="6535"/>
                  </a:cubicBezTo>
                  <a:cubicBezTo>
                    <a:pt x="698" y="6527"/>
                    <a:pt x="853" y="6523"/>
                    <a:pt x="1006" y="6523"/>
                  </a:cubicBezTo>
                  <a:cubicBezTo>
                    <a:pt x="2295" y="6523"/>
                    <a:pt x="3522" y="6801"/>
                    <a:pt x="4731" y="7178"/>
                  </a:cubicBezTo>
                  <a:cubicBezTo>
                    <a:pt x="4456" y="5481"/>
                    <a:pt x="4659" y="3336"/>
                    <a:pt x="5410" y="1781"/>
                  </a:cubicBezTo>
                  <a:lnTo>
                    <a:pt x="5410" y="1781"/>
                  </a:lnTo>
                  <a:cubicBezTo>
                    <a:pt x="4511" y="1959"/>
                    <a:pt x="3771" y="2781"/>
                    <a:pt x="3468" y="3647"/>
                  </a:cubicBezTo>
                  <a:cubicBezTo>
                    <a:pt x="2432" y="2460"/>
                    <a:pt x="1198" y="1013"/>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 name="Google Shape;249;p3"/>
            <p:cNvGrpSpPr/>
            <p:nvPr/>
          </p:nvGrpSpPr>
          <p:grpSpPr>
            <a:xfrm>
              <a:off x="3722182" y="4558686"/>
              <a:ext cx="1699635" cy="544278"/>
              <a:chOff x="2883482" y="4558686"/>
              <a:chExt cx="1699635" cy="544278"/>
            </a:xfrm>
          </p:grpSpPr>
          <p:sp>
            <p:nvSpPr>
              <p:cNvPr id="250" name="Google Shape;250;p3"/>
              <p:cNvSpPr/>
              <p:nvPr/>
            </p:nvSpPr>
            <p:spPr>
              <a:xfrm>
                <a:off x="2883482" y="4558686"/>
                <a:ext cx="1699635" cy="544278"/>
              </a:xfrm>
              <a:custGeom>
                <a:avLst/>
                <a:gdLst/>
                <a:ahLst/>
                <a:cxnLst/>
                <a:rect l="l" t="t" r="r" b="b"/>
                <a:pathLst>
                  <a:path w="65465" h="20964" extrusionOk="0">
                    <a:moveTo>
                      <a:pt x="32684" y="4615"/>
                    </a:moveTo>
                    <a:cubicBezTo>
                      <a:pt x="34163" y="6092"/>
                      <a:pt x="35086" y="8041"/>
                      <a:pt x="35086" y="10299"/>
                    </a:cubicBezTo>
                    <a:cubicBezTo>
                      <a:pt x="35092" y="12533"/>
                      <a:pt x="34245" y="15029"/>
                      <a:pt x="32768" y="16887"/>
                    </a:cubicBezTo>
                    <a:cubicBezTo>
                      <a:pt x="31243" y="15023"/>
                      <a:pt x="30373" y="12479"/>
                      <a:pt x="30379" y="10210"/>
                    </a:cubicBezTo>
                    <a:cubicBezTo>
                      <a:pt x="30379" y="7999"/>
                      <a:pt x="31267" y="6081"/>
                      <a:pt x="32684" y="4615"/>
                    </a:cubicBezTo>
                    <a:close/>
                    <a:moveTo>
                      <a:pt x="36236" y="12199"/>
                    </a:moveTo>
                    <a:cubicBezTo>
                      <a:pt x="38582" y="12551"/>
                      <a:pt x="41764" y="14071"/>
                      <a:pt x="40834" y="17156"/>
                    </a:cubicBezTo>
                    <a:cubicBezTo>
                      <a:pt x="40341" y="18794"/>
                      <a:pt x="38951" y="19450"/>
                      <a:pt x="37504" y="19450"/>
                    </a:cubicBezTo>
                    <a:cubicBezTo>
                      <a:pt x="36610" y="19450"/>
                      <a:pt x="35694" y="19199"/>
                      <a:pt x="34955" y="18776"/>
                    </a:cubicBezTo>
                    <a:cubicBezTo>
                      <a:pt x="34520" y="18532"/>
                      <a:pt x="34114" y="18229"/>
                      <a:pt x="33739" y="17895"/>
                    </a:cubicBezTo>
                    <a:cubicBezTo>
                      <a:pt x="34996" y="16268"/>
                      <a:pt x="35860" y="14201"/>
                      <a:pt x="36236" y="12199"/>
                    </a:cubicBezTo>
                    <a:close/>
                    <a:moveTo>
                      <a:pt x="29283" y="12283"/>
                    </a:moveTo>
                    <a:cubicBezTo>
                      <a:pt x="29689" y="14261"/>
                      <a:pt x="30564" y="16304"/>
                      <a:pt x="31815" y="17907"/>
                    </a:cubicBezTo>
                    <a:cubicBezTo>
                      <a:pt x="31416" y="18270"/>
                      <a:pt x="30981" y="18597"/>
                      <a:pt x="30511" y="18866"/>
                    </a:cubicBezTo>
                    <a:cubicBezTo>
                      <a:pt x="29771" y="19289"/>
                      <a:pt x="28855" y="19540"/>
                      <a:pt x="27960" y="19540"/>
                    </a:cubicBezTo>
                    <a:cubicBezTo>
                      <a:pt x="26513" y="19540"/>
                      <a:pt x="25123" y="18884"/>
                      <a:pt x="24630" y="17245"/>
                    </a:cubicBezTo>
                    <a:cubicBezTo>
                      <a:pt x="23695" y="14135"/>
                      <a:pt x="26923" y="12616"/>
                      <a:pt x="29283" y="12283"/>
                    </a:cubicBezTo>
                    <a:close/>
                    <a:moveTo>
                      <a:pt x="40850" y="1"/>
                    </a:moveTo>
                    <a:cubicBezTo>
                      <a:pt x="37926" y="1"/>
                      <a:pt x="34923" y="996"/>
                      <a:pt x="32673" y="2786"/>
                    </a:cubicBezTo>
                    <a:cubicBezTo>
                      <a:pt x="30435" y="1049"/>
                      <a:pt x="27480" y="80"/>
                      <a:pt x="24606" y="80"/>
                    </a:cubicBezTo>
                    <a:cubicBezTo>
                      <a:pt x="23104" y="80"/>
                      <a:pt x="21624" y="345"/>
                      <a:pt x="20280" y="903"/>
                    </a:cubicBezTo>
                    <a:cubicBezTo>
                      <a:pt x="17332" y="2131"/>
                      <a:pt x="16348" y="5134"/>
                      <a:pt x="15276" y="7879"/>
                    </a:cubicBezTo>
                    <a:cubicBezTo>
                      <a:pt x="13326" y="12870"/>
                      <a:pt x="9597" y="14343"/>
                      <a:pt x="5228" y="14343"/>
                    </a:cubicBezTo>
                    <a:cubicBezTo>
                      <a:pt x="3604" y="14343"/>
                      <a:pt x="1891" y="14139"/>
                      <a:pt x="149" y="13837"/>
                    </a:cubicBezTo>
                    <a:cubicBezTo>
                      <a:pt x="144" y="13837"/>
                      <a:pt x="138" y="13836"/>
                      <a:pt x="133" y="13836"/>
                    </a:cubicBezTo>
                    <a:cubicBezTo>
                      <a:pt x="38" y="13836"/>
                      <a:pt x="1" y="13971"/>
                      <a:pt x="102" y="13999"/>
                    </a:cubicBezTo>
                    <a:cubicBezTo>
                      <a:pt x="2119" y="14567"/>
                      <a:pt x="4300" y="15002"/>
                      <a:pt x="6447" y="15002"/>
                    </a:cubicBezTo>
                    <a:cubicBezTo>
                      <a:pt x="8575" y="15002"/>
                      <a:pt x="10668" y="14575"/>
                      <a:pt x="12530" y="13427"/>
                    </a:cubicBezTo>
                    <a:cubicBezTo>
                      <a:pt x="16545" y="10942"/>
                      <a:pt x="16122" y="5509"/>
                      <a:pt x="19685" y="2863"/>
                    </a:cubicBezTo>
                    <a:cubicBezTo>
                      <a:pt x="20954" y="1922"/>
                      <a:pt x="22701" y="1557"/>
                      <a:pt x="24462" y="1557"/>
                    </a:cubicBezTo>
                    <a:cubicBezTo>
                      <a:pt x="26008" y="1557"/>
                      <a:pt x="27564" y="1838"/>
                      <a:pt x="28818" y="2256"/>
                    </a:cubicBezTo>
                    <a:cubicBezTo>
                      <a:pt x="29849" y="2602"/>
                      <a:pt x="30802" y="3096"/>
                      <a:pt x="31642" y="3716"/>
                    </a:cubicBezTo>
                    <a:cubicBezTo>
                      <a:pt x="30349" y="5050"/>
                      <a:pt x="29431" y="6707"/>
                      <a:pt x="29128" y="8630"/>
                    </a:cubicBezTo>
                    <a:cubicBezTo>
                      <a:pt x="29009" y="9375"/>
                      <a:pt x="29002" y="10191"/>
                      <a:pt x="29092" y="11044"/>
                    </a:cubicBezTo>
                    <a:cubicBezTo>
                      <a:pt x="26400" y="11234"/>
                      <a:pt x="23755" y="12705"/>
                      <a:pt x="23247" y="15589"/>
                    </a:cubicBezTo>
                    <a:cubicBezTo>
                      <a:pt x="22818" y="18008"/>
                      <a:pt x="24297" y="20104"/>
                      <a:pt x="26620" y="20736"/>
                    </a:cubicBezTo>
                    <a:cubicBezTo>
                      <a:pt x="27185" y="20891"/>
                      <a:pt x="27732" y="20963"/>
                      <a:pt x="28261" y="20963"/>
                    </a:cubicBezTo>
                    <a:cubicBezTo>
                      <a:pt x="29997" y="20963"/>
                      <a:pt x="31528" y="20183"/>
                      <a:pt x="32780" y="18973"/>
                    </a:cubicBezTo>
                    <a:cubicBezTo>
                      <a:pt x="34013" y="20155"/>
                      <a:pt x="35503" y="20912"/>
                      <a:pt x="37178" y="20912"/>
                    </a:cubicBezTo>
                    <a:cubicBezTo>
                      <a:pt x="37826" y="20912"/>
                      <a:pt x="38503" y="20798"/>
                      <a:pt x="39203" y="20552"/>
                    </a:cubicBezTo>
                    <a:cubicBezTo>
                      <a:pt x="41353" y="19796"/>
                      <a:pt x="42610" y="17775"/>
                      <a:pt x="42217" y="15500"/>
                    </a:cubicBezTo>
                    <a:cubicBezTo>
                      <a:pt x="41728" y="12622"/>
                      <a:pt x="39077" y="11151"/>
                      <a:pt x="36402" y="10961"/>
                    </a:cubicBezTo>
                    <a:cubicBezTo>
                      <a:pt x="36467" y="10174"/>
                      <a:pt x="36450" y="9416"/>
                      <a:pt x="36337" y="8720"/>
                    </a:cubicBezTo>
                    <a:cubicBezTo>
                      <a:pt x="36021" y="6748"/>
                      <a:pt x="35062" y="5055"/>
                      <a:pt x="33715" y="3704"/>
                    </a:cubicBezTo>
                    <a:cubicBezTo>
                      <a:pt x="34586" y="3048"/>
                      <a:pt x="35574" y="2525"/>
                      <a:pt x="36646" y="2167"/>
                    </a:cubicBezTo>
                    <a:cubicBezTo>
                      <a:pt x="37900" y="1749"/>
                      <a:pt x="39457" y="1468"/>
                      <a:pt x="41004" y="1468"/>
                    </a:cubicBezTo>
                    <a:cubicBezTo>
                      <a:pt x="42764" y="1468"/>
                      <a:pt x="44511" y="1832"/>
                      <a:pt x="45780" y="2775"/>
                    </a:cubicBezTo>
                    <a:cubicBezTo>
                      <a:pt x="49342" y="5420"/>
                      <a:pt x="48920" y="10853"/>
                      <a:pt x="52935" y="13337"/>
                    </a:cubicBezTo>
                    <a:cubicBezTo>
                      <a:pt x="54798" y="14485"/>
                      <a:pt x="56891" y="14913"/>
                      <a:pt x="59018" y="14913"/>
                    </a:cubicBezTo>
                    <a:cubicBezTo>
                      <a:pt x="61164" y="14913"/>
                      <a:pt x="63346" y="14478"/>
                      <a:pt x="65363" y="13909"/>
                    </a:cubicBezTo>
                    <a:cubicBezTo>
                      <a:pt x="65464" y="13881"/>
                      <a:pt x="65427" y="13747"/>
                      <a:pt x="65333" y="13747"/>
                    </a:cubicBezTo>
                    <a:cubicBezTo>
                      <a:pt x="65327" y="13747"/>
                      <a:pt x="65321" y="13748"/>
                      <a:pt x="65315" y="13749"/>
                    </a:cubicBezTo>
                    <a:cubicBezTo>
                      <a:pt x="63574" y="14050"/>
                      <a:pt x="61866" y="14252"/>
                      <a:pt x="60247" y="14252"/>
                    </a:cubicBezTo>
                    <a:cubicBezTo>
                      <a:pt x="55874" y="14252"/>
                      <a:pt x="52149" y="12777"/>
                      <a:pt x="50188" y="7791"/>
                    </a:cubicBezTo>
                    <a:cubicBezTo>
                      <a:pt x="49099" y="5020"/>
                      <a:pt x="48109" y="1981"/>
                      <a:pt x="45101" y="784"/>
                    </a:cubicBezTo>
                    <a:cubicBezTo>
                      <a:pt x="43775" y="254"/>
                      <a:pt x="42323" y="1"/>
                      <a:pt x="408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p:nvPr/>
            </p:nvSpPr>
            <p:spPr>
              <a:xfrm>
                <a:off x="3790508" y="4606249"/>
                <a:ext cx="305527" cy="159410"/>
              </a:xfrm>
              <a:custGeom>
                <a:avLst/>
                <a:gdLst/>
                <a:ahLst/>
                <a:cxnLst/>
                <a:rect l="l" t="t" r="r" b="b"/>
                <a:pathLst>
                  <a:path w="11768" h="6140" extrusionOk="0">
                    <a:moveTo>
                      <a:pt x="3359" y="1"/>
                    </a:moveTo>
                    <a:cubicBezTo>
                      <a:pt x="2502" y="1"/>
                      <a:pt x="1633" y="80"/>
                      <a:pt x="787" y="162"/>
                    </a:cubicBezTo>
                    <a:lnTo>
                      <a:pt x="0" y="685"/>
                    </a:lnTo>
                    <a:cubicBezTo>
                      <a:pt x="188" y="637"/>
                      <a:pt x="377" y="615"/>
                      <a:pt x="566" y="615"/>
                    </a:cubicBezTo>
                    <a:cubicBezTo>
                      <a:pt x="1470" y="615"/>
                      <a:pt x="2366" y="1128"/>
                      <a:pt x="3021" y="1788"/>
                    </a:cubicBezTo>
                    <a:cubicBezTo>
                      <a:pt x="3813" y="2580"/>
                      <a:pt x="4361" y="3588"/>
                      <a:pt x="5070" y="4457"/>
                    </a:cubicBezTo>
                    <a:cubicBezTo>
                      <a:pt x="5785" y="5327"/>
                      <a:pt x="6750" y="6096"/>
                      <a:pt x="7877" y="6137"/>
                    </a:cubicBezTo>
                    <a:cubicBezTo>
                      <a:pt x="7908" y="6138"/>
                      <a:pt x="7940" y="6139"/>
                      <a:pt x="7971" y="6139"/>
                    </a:cubicBezTo>
                    <a:cubicBezTo>
                      <a:pt x="9117" y="6139"/>
                      <a:pt x="10208" y="5408"/>
                      <a:pt x="11333" y="5408"/>
                    </a:cubicBezTo>
                    <a:cubicBezTo>
                      <a:pt x="11477" y="5408"/>
                      <a:pt x="11622" y="5420"/>
                      <a:pt x="11768" y="5447"/>
                    </a:cubicBezTo>
                    <a:cubicBezTo>
                      <a:pt x="10045" y="3933"/>
                      <a:pt x="8985" y="1829"/>
                      <a:pt x="6965" y="757"/>
                    </a:cubicBezTo>
                    <a:cubicBezTo>
                      <a:pt x="5858" y="172"/>
                      <a:pt x="4621" y="1"/>
                      <a:pt x="33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
              <p:cNvSpPr/>
              <p:nvPr/>
            </p:nvSpPr>
            <p:spPr>
              <a:xfrm>
                <a:off x="4214320" y="4900924"/>
                <a:ext cx="158735" cy="147441"/>
              </a:xfrm>
              <a:custGeom>
                <a:avLst/>
                <a:gdLst/>
                <a:ahLst/>
                <a:cxnLst/>
                <a:rect l="l" t="t" r="r" b="b"/>
                <a:pathLst>
                  <a:path w="6114" h="5679" extrusionOk="0">
                    <a:moveTo>
                      <a:pt x="1585" y="1"/>
                    </a:moveTo>
                    <a:cubicBezTo>
                      <a:pt x="543" y="364"/>
                      <a:pt x="1" y="1395"/>
                      <a:pt x="412" y="2204"/>
                    </a:cubicBezTo>
                    <a:cubicBezTo>
                      <a:pt x="829" y="3026"/>
                      <a:pt x="1961" y="3474"/>
                      <a:pt x="2979" y="3878"/>
                    </a:cubicBezTo>
                    <a:cubicBezTo>
                      <a:pt x="3998" y="4284"/>
                      <a:pt x="5095" y="4821"/>
                      <a:pt x="5338" y="5678"/>
                    </a:cubicBezTo>
                    <a:cubicBezTo>
                      <a:pt x="6113" y="4832"/>
                      <a:pt x="6060" y="3605"/>
                      <a:pt x="5220" y="2794"/>
                    </a:cubicBezTo>
                    <a:cubicBezTo>
                      <a:pt x="4862" y="2448"/>
                      <a:pt x="4380" y="2187"/>
                      <a:pt x="4023" y="1835"/>
                    </a:cubicBezTo>
                    <a:cubicBezTo>
                      <a:pt x="3665" y="1483"/>
                      <a:pt x="3444" y="996"/>
                      <a:pt x="3713" y="603"/>
                    </a:cubicBezTo>
                    <a:lnTo>
                      <a:pt x="158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3285823" y="4637430"/>
                <a:ext cx="305657" cy="159462"/>
              </a:xfrm>
              <a:custGeom>
                <a:avLst/>
                <a:gdLst/>
                <a:ahLst/>
                <a:cxnLst/>
                <a:rect l="l" t="t" r="r" b="b"/>
                <a:pathLst>
                  <a:path w="11773" h="6142" extrusionOk="0">
                    <a:moveTo>
                      <a:pt x="8418" y="1"/>
                    </a:moveTo>
                    <a:cubicBezTo>
                      <a:pt x="7154" y="1"/>
                      <a:pt x="5913" y="174"/>
                      <a:pt x="4808" y="760"/>
                    </a:cubicBezTo>
                    <a:cubicBezTo>
                      <a:pt x="2781" y="1832"/>
                      <a:pt x="1722" y="3935"/>
                      <a:pt x="0" y="5448"/>
                    </a:cubicBezTo>
                    <a:cubicBezTo>
                      <a:pt x="146" y="5421"/>
                      <a:pt x="290" y="5409"/>
                      <a:pt x="434" y="5409"/>
                    </a:cubicBezTo>
                    <a:cubicBezTo>
                      <a:pt x="1559" y="5409"/>
                      <a:pt x="2655" y="6142"/>
                      <a:pt x="3803" y="6142"/>
                    </a:cubicBezTo>
                    <a:cubicBezTo>
                      <a:pt x="3834" y="6142"/>
                      <a:pt x="3865" y="6141"/>
                      <a:pt x="3897" y="6140"/>
                    </a:cubicBezTo>
                    <a:cubicBezTo>
                      <a:pt x="5016" y="6097"/>
                      <a:pt x="5987" y="5324"/>
                      <a:pt x="6696" y="4453"/>
                    </a:cubicBezTo>
                    <a:cubicBezTo>
                      <a:pt x="7406" y="3589"/>
                      <a:pt x="7953" y="2583"/>
                      <a:pt x="8745" y="1785"/>
                    </a:cubicBezTo>
                    <a:cubicBezTo>
                      <a:pt x="9399" y="1125"/>
                      <a:pt x="10292" y="617"/>
                      <a:pt x="11198" y="617"/>
                    </a:cubicBezTo>
                    <a:cubicBezTo>
                      <a:pt x="11390" y="617"/>
                      <a:pt x="11582" y="639"/>
                      <a:pt x="11772" y="688"/>
                    </a:cubicBezTo>
                    <a:lnTo>
                      <a:pt x="10980" y="164"/>
                    </a:lnTo>
                    <a:cubicBezTo>
                      <a:pt x="10139" y="80"/>
                      <a:pt x="9273" y="1"/>
                      <a:pt x="8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3008777" y="4932001"/>
                <a:ext cx="158865" cy="147571"/>
              </a:xfrm>
              <a:custGeom>
                <a:avLst/>
                <a:gdLst/>
                <a:ahLst/>
                <a:cxnLst/>
                <a:rect l="l" t="t" r="r" b="b"/>
                <a:pathLst>
                  <a:path w="6119" h="5684" extrusionOk="0">
                    <a:moveTo>
                      <a:pt x="4529" y="0"/>
                    </a:moveTo>
                    <a:lnTo>
                      <a:pt x="2401" y="602"/>
                    </a:lnTo>
                    <a:cubicBezTo>
                      <a:pt x="2670" y="996"/>
                      <a:pt x="2450" y="1490"/>
                      <a:pt x="2092" y="1842"/>
                    </a:cubicBezTo>
                    <a:cubicBezTo>
                      <a:pt x="1741" y="2187"/>
                      <a:pt x="1257" y="2455"/>
                      <a:pt x="894" y="2801"/>
                    </a:cubicBezTo>
                    <a:cubicBezTo>
                      <a:pt x="55" y="3605"/>
                      <a:pt x="0" y="4839"/>
                      <a:pt x="775" y="5684"/>
                    </a:cubicBezTo>
                    <a:cubicBezTo>
                      <a:pt x="1020" y="4826"/>
                      <a:pt x="2115" y="4290"/>
                      <a:pt x="3135" y="3885"/>
                    </a:cubicBezTo>
                    <a:cubicBezTo>
                      <a:pt x="4158" y="3473"/>
                      <a:pt x="5285" y="3027"/>
                      <a:pt x="5703" y="2211"/>
                    </a:cubicBezTo>
                    <a:cubicBezTo>
                      <a:pt x="6119" y="1394"/>
                      <a:pt x="5571" y="371"/>
                      <a:pt x="45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255;p3"/>
            <p:cNvSpPr/>
            <p:nvPr/>
          </p:nvSpPr>
          <p:spPr>
            <a:xfrm rot="10800000" flipH="1">
              <a:off x="8276111" y="617007"/>
              <a:ext cx="366616" cy="630837"/>
            </a:xfrm>
            <a:custGeom>
              <a:avLst/>
              <a:gdLst/>
              <a:ahLst/>
              <a:cxnLst/>
              <a:rect l="l" t="t" r="r" b="b"/>
              <a:pathLst>
                <a:path w="14121" h="24298" extrusionOk="0">
                  <a:moveTo>
                    <a:pt x="5046" y="0"/>
                  </a:moveTo>
                  <a:cubicBezTo>
                    <a:pt x="4578" y="0"/>
                    <a:pt x="4113" y="62"/>
                    <a:pt x="3665" y="192"/>
                  </a:cubicBezTo>
                  <a:cubicBezTo>
                    <a:pt x="1556" y="800"/>
                    <a:pt x="1" y="2860"/>
                    <a:pt x="1" y="4988"/>
                  </a:cubicBezTo>
                  <a:cubicBezTo>
                    <a:pt x="1" y="5100"/>
                    <a:pt x="6" y="5208"/>
                    <a:pt x="14" y="5321"/>
                  </a:cubicBezTo>
                  <a:cubicBezTo>
                    <a:pt x="190" y="7600"/>
                    <a:pt x="2280" y="9564"/>
                    <a:pt x="4510" y="9564"/>
                  </a:cubicBezTo>
                  <a:cubicBezTo>
                    <a:pt x="4536" y="9564"/>
                    <a:pt x="4563" y="9564"/>
                    <a:pt x="4589" y="9563"/>
                  </a:cubicBezTo>
                  <a:cubicBezTo>
                    <a:pt x="4791" y="9557"/>
                    <a:pt x="4958" y="9390"/>
                    <a:pt x="4958" y="9181"/>
                  </a:cubicBezTo>
                  <a:lnTo>
                    <a:pt x="4958" y="9176"/>
                  </a:lnTo>
                  <a:cubicBezTo>
                    <a:pt x="4952" y="8970"/>
                    <a:pt x="4785" y="8806"/>
                    <a:pt x="4581" y="8806"/>
                  </a:cubicBezTo>
                  <a:cubicBezTo>
                    <a:pt x="4578" y="8806"/>
                    <a:pt x="4574" y="8807"/>
                    <a:pt x="4571" y="8807"/>
                  </a:cubicBezTo>
                  <a:cubicBezTo>
                    <a:pt x="4551" y="8807"/>
                    <a:pt x="4531" y="8807"/>
                    <a:pt x="4511" y="8807"/>
                  </a:cubicBezTo>
                  <a:cubicBezTo>
                    <a:pt x="2657" y="8807"/>
                    <a:pt x="917" y="7172"/>
                    <a:pt x="770" y="5262"/>
                  </a:cubicBezTo>
                  <a:cubicBezTo>
                    <a:pt x="621" y="3385"/>
                    <a:pt x="1985" y="1460"/>
                    <a:pt x="3874" y="918"/>
                  </a:cubicBezTo>
                  <a:cubicBezTo>
                    <a:pt x="4258" y="808"/>
                    <a:pt x="4657" y="755"/>
                    <a:pt x="5058" y="755"/>
                  </a:cubicBezTo>
                  <a:cubicBezTo>
                    <a:pt x="6569" y="755"/>
                    <a:pt x="8115" y="1505"/>
                    <a:pt x="9033" y="2771"/>
                  </a:cubicBezTo>
                  <a:cubicBezTo>
                    <a:pt x="10677" y="5023"/>
                    <a:pt x="10260" y="8139"/>
                    <a:pt x="9694" y="11136"/>
                  </a:cubicBezTo>
                  <a:lnTo>
                    <a:pt x="8521" y="17331"/>
                  </a:lnTo>
                  <a:cubicBezTo>
                    <a:pt x="8277" y="18613"/>
                    <a:pt x="8008" y="20061"/>
                    <a:pt x="8342" y="21461"/>
                  </a:cubicBezTo>
                  <a:cubicBezTo>
                    <a:pt x="8621" y="22610"/>
                    <a:pt x="9724" y="23801"/>
                    <a:pt x="10856" y="24172"/>
                  </a:cubicBezTo>
                  <a:cubicBezTo>
                    <a:pt x="11116" y="24256"/>
                    <a:pt x="11370" y="24297"/>
                    <a:pt x="11616" y="24297"/>
                  </a:cubicBezTo>
                  <a:cubicBezTo>
                    <a:pt x="12119" y="24297"/>
                    <a:pt x="12587" y="24123"/>
                    <a:pt x="12995" y="23779"/>
                  </a:cubicBezTo>
                  <a:cubicBezTo>
                    <a:pt x="14120" y="22825"/>
                    <a:pt x="14032" y="21472"/>
                    <a:pt x="13364" y="20626"/>
                  </a:cubicBezTo>
                  <a:cubicBezTo>
                    <a:pt x="13000" y="20163"/>
                    <a:pt x="12422" y="19824"/>
                    <a:pt x="11764" y="19824"/>
                  </a:cubicBezTo>
                  <a:cubicBezTo>
                    <a:pt x="11346" y="19824"/>
                    <a:pt x="10894" y="19961"/>
                    <a:pt x="10444" y="20293"/>
                  </a:cubicBezTo>
                  <a:cubicBezTo>
                    <a:pt x="10273" y="20418"/>
                    <a:pt x="10243" y="20650"/>
                    <a:pt x="10361" y="20823"/>
                  </a:cubicBezTo>
                  <a:cubicBezTo>
                    <a:pt x="10436" y="20923"/>
                    <a:pt x="10551" y="20976"/>
                    <a:pt x="10666" y="20976"/>
                  </a:cubicBezTo>
                  <a:cubicBezTo>
                    <a:pt x="10745" y="20976"/>
                    <a:pt x="10824" y="20951"/>
                    <a:pt x="10892" y="20900"/>
                  </a:cubicBezTo>
                  <a:cubicBezTo>
                    <a:pt x="11202" y="20670"/>
                    <a:pt x="11499" y="20578"/>
                    <a:pt x="11767" y="20578"/>
                  </a:cubicBezTo>
                  <a:cubicBezTo>
                    <a:pt x="12195" y="20578"/>
                    <a:pt x="12551" y="20812"/>
                    <a:pt x="12775" y="21098"/>
                  </a:cubicBezTo>
                  <a:cubicBezTo>
                    <a:pt x="13204" y="21639"/>
                    <a:pt x="13298" y="22527"/>
                    <a:pt x="12506" y="23199"/>
                  </a:cubicBezTo>
                  <a:cubicBezTo>
                    <a:pt x="12238" y="23425"/>
                    <a:pt x="11938" y="23537"/>
                    <a:pt x="11610" y="23537"/>
                  </a:cubicBezTo>
                  <a:cubicBezTo>
                    <a:pt x="11443" y="23537"/>
                    <a:pt x="11269" y="23508"/>
                    <a:pt x="11088" y="23450"/>
                  </a:cubicBezTo>
                  <a:cubicBezTo>
                    <a:pt x="10201" y="23158"/>
                    <a:pt x="9300" y="22187"/>
                    <a:pt x="9080" y="21282"/>
                  </a:cubicBezTo>
                  <a:cubicBezTo>
                    <a:pt x="8777" y="20042"/>
                    <a:pt x="9039" y="18678"/>
                    <a:pt x="9265" y="17469"/>
                  </a:cubicBezTo>
                  <a:lnTo>
                    <a:pt x="10433" y="11273"/>
                  </a:lnTo>
                  <a:cubicBezTo>
                    <a:pt x="11035" y="8115"/>
                    <a:pt x="11464" y="4826"/>
                    <a:pt x="9647" y="2324"/>
                  </a:cubicBezTo>
                  <a:cubicBezTo>
                    <a:pt x="8584" y="867"/>
                    <a:pt x="6795" y="0"/>
                    <a:pt x="5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rot="10800000" flipH="1">
              <a:off x="7984266" y="536472"/>
              <a:ext cx="558869" cy="485213"/>
            </a:xfrm>
            <a:custGeom>
              <a:avLst/>
              <a:gdLst/>
              <a:ahLst/>
              <a:cxnLst/>
              <a:rect l="l" t="t" r="r" b="b"/>
              <a:pathLst>
                <a:path w="21526" h="18689" extrusionOk="0">
                  <a:moveTo>
                    <a:pt x="5139" y="0"/>
                  </a:moveTo>
                  <a:cubicBezTo>
                    <a:pt x="3486" y="0"/>
                    <a:pt x="1803" y="832"/>
                    <a:pt x="858" y="2252"/>
                  </a:cubicBezTo>
                  <a:cubicBezTo>
                    <a:pt x="286" y="3115"/>
                    <a:pt x="0" y="4165"/>
                    <a:pt x="0" y="5219"/>
                  </a:cubicBezTo>
                  <a:cubicBezTo>
                    <a:pt x="0" y="6417"/>
                    <a:pt x="364" y="7619"/>
                    <a:pt x="1078" y="8597"/>
                  </a:cubicBezTo>
                  <a:cubicBezTo>
                    <a:pt x="2907" y="11087"/>
                    <a:pt x="6179" y="11677"/>
                    <a:pt x="9366" y="12065"/>
                  </a:cubicBezTo>
                  <a:lnTo>
                    <a:pt x="15627" y="12827"/>
                  </a:lnTo>
                  <a:cubicBezTo>
                    <a:pt x="16842" y="12976"/>
                    <a:pt x="18218" y="13149"/>
                    <a:pt x="19315" y="13809"/>
                  </a:cubicBezTo>
                  <a:cubicBezTo>
                    <a:pt x="20107" y="14293"/>
                    <a:pt x="20763" y="15448"/>
                    <a:pt x="20769" y="16383"/>
                  </a:cubicBezTo>
                  <a:cubicBezTo>
                    <a:pt x="20750" y="16955"/>
                    <a:pt x="20549" y="17378"/>
                    <a:pt x="20101" y="17658"/>
                  </a:cubicBezTo>
                  <a:cubicBezTo>
                    <a:pt x="19795" y="17851"/>
                    <a:pt x="19497" y="17932"/>
                    <a:pt x="19222" y="17932"/>
                  </a:cubicBezTo>
                  <a:cubicBezTo>
                    <a:pt x="18705" y="17932"/>
                    <a:pt x="18269" y="17644"/>
                    <a:pt x="18016" y="17271"/>
                  </a:cubicBezTo>
                  <a:cubicBezTo>
                    <a:pt x="17682" y="16783"/>
                    <a:pt x="17587" y="16008"/>
                    <a:pt x="18397" y="15418"/>
                  </a:cubicBezTo>
                  <a:cubicBezTo>
                    <a:pt x="18570" y="15299"/>
                    <a:pt x="18605" y="15060"/>
                    <a:pt x="18487" y="14895"/>
                  </a:cubicBezTo>
                  <a:cubicBezTo>
                    <a:pt x="18411" y="14791"/>
                    <a:pt x="18296" y="14736"/>
                    <a:pt x="18179" y="14736"/>
                  </a:cubicBezTo>
                  <a:cubicBezTo>
                    <a:pt x="18101" y="14736"/>
                    <a:pt x="18023" y="14760"/>
                    <a:pt x="17956" y="14810"/>
                  </a:cubicBezTo>
                  <a:cubicBezTo>
                    <a:pt x="16795" y="15651"/>
                    <a:pt x="16848" y="16896"/>
                    <a:pt x="17384" y="17694"/>
                  </a:cubicBezTo>
                  <a:cubicBezTo>
                    <a:pt x="17780" y="18276"/>
                    <a:pt x="18454" y="18689"/>
                    <a:pt x="19221" y="18689"/>
                  </a:cubicBezTo>
                  <a:cubicBezTo>
                    <a:pt x="19632" y="18689"/>
                    <a:pt x="20069" y="18570"/>
                    <a:pt x="20506" y="18296"/>
                  </a:cubicBezTo>
                  <a:cubicBezTo>
                    <a:pt x="21179" y="17873"/>
                    <a:pt x="21519" y="17241"/>
                    <a:pt x="21525" y="16377"/>
                  </a:cubicBezTo>
                  <a:cubicBezTo>
                    <a:pt x="21519" y="15192"/>
                    <a:pt x="20714" y="13781"/>
                    <a:pt x="19708" y="13166"/>
                  </a:cubicBezTo>
                  <a:cubicBezTo>
                    <a:pt x="18475" y="12415"/>
                    <a:pt x="17010" y="12236"/>
                    <a:pt x="15716" y="12076"/>
                  </a:cubicBezTo>
                  <a:lnTo>
                    <a:pt x="9460" y="11314"/>
                  </a:lnTo>
                  <a:cubicBezTo>
                    <a:pt x="6435" y="10944"/>
                    <a:pt x="3336" y="10396"/>
                    <a:pt x="1686" y="8150"/>
                  </a:cubicBezTo>
                  <a:cubicBezTo>
                    <a:pt x="518" y="6560"/>
                    <a:pt x="435" y="4254"/>
                    <a:pt x="1489" y="2669"/>
                  </a:cubicBezTo>
                  <a:cubicBezTo>
                    <a:pt x="2295" y="1463"/>
                    <a:pt x="3723" y="755"/>
                    <a:pt x="5124" y="755"/>
                  </a:cubicBezTo>
                  <a:cubicBezTo>
                    <a:pt x="5620" y="755"/>
                    <a:pt x="6112" y="844"/>
                    <a:pt x="6572" y="1031"/>
                  </a:cubicBezTo>
                  <a:cubicBezTo>
                    <a:pt x="8365" y="1757"/>
                    <a:pt x="9402" y="3951"/>
                    <a:pt x="8794" y="5725"/>
                  </a:cubicBezTo>
                  <a:cubicBezTo>
                    <a:pt x="8728" y="5928"/>
                    <a:pt x="8830" y="6142"/>
                    <a:pt x="9026" y="6208"/>
                  </a:cubicBezTo>
                  <a:cubicBezTo>
                    <a:pt x="9065" y="6221"/>
                    <a:pt x="9105" y="6228"/>
                    <a:pt x="9144" y="6228"/>
                  </a:cubicBezTo>
                  <a:cubicBezTo>
                    <a:pt x="9303" y="6228"/>
                    <a:pt x="9452" y="6127"/>
                    <a:pt x="9509" y="5969"/>
                  </a:cubicBezTo>
                  <a:cubicBezTo>
                    <a:pt x="10241" y="3836"/>
                    <a:pt x="9003" y="1198"/>
                    <a:pt x="6858" y="327"/>
                  </a:cubicBezTo>
                  <a:cubicBezTo>
                    <a:pt x="6312" y="106"/>
                    <a:pt x="5727" y="0"/>
                    <a:pt x="51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rot="10800000" flipH="1">
              <a:off x="8488640" y="621265"/>
              <a:ext cx="67788" cy="58390"/>
            </a:xfrm>
            <a:custGeom>
              <a:avLst/>
              <a:gdLst/>
              <a:ahLst/>
              <a:cxnLst/>
              <a:rect l="l" t="t" r="r" b="b"/>
              <a:pathLst>
                <a:path w="2611" h="2249" extrusionOk="0">
                  <a:moveTo>
                    <a:pt x="2188" y="0"/>
                  </a:moveTo>
                  <a:cubicBezTo>
                    <a:pt x="2101" y="0"/>
                    <a:pt x="2015" y="29"/>
                    <a:pt x="1944" y="88"/>
                  </a:cubicBezTo>
                  <a:lnTo>
                    <a:pt x="138" y="1578"/>
                  </a:lnTo>
                  <a:cubicBezTo>
                    <a:pt x="42" y="1655"/>
                    <a:pt x="1" y="1762"/>
                    <a:pt x="1" y="1869"/>
                  </a:cubicBezTo>
                  <a:cubicBezTo>
                    <a:pt x="1" y="1952"/>
                    <a:pt x="25" y="2042"/>
                    <a:pt x="85" y="2114"/>
                  </a:cubicBezTo>
                  <a:cubicBezTo>
                    <a:pt x="157" y="2203"/>
                    <a:pt x="263" y="2248"/>
                    <a:pt x="371" y="2248"/>
                  </a:cubicBezTo>
                  <a:cubicBezTo>
                    <a:pt x="456" y="2248"/>
                    <a:pt x="543" y="2219"/>
                    <a:pt x="614" y="2161"/>
                  </a:cubicBezTo>
                  <a:lnTo>
                    <a:pt x="2426" y="671"/>
                  </a:lnTo>
                  <a:cubicBezTo>
                    <a:pt x="2587" y="535"/>
                    <a:pt x="2610" y="296"/>
                    <a:pt x="2480" y="135"/>
                  </a:cubicBezTo>
                  <a:cubicBezTo>
                    <a:pt x="2404" y="46"/>
                    <a:pt x="2296" y="0"/>
                    <a:pt x="2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rot="10800000" flipH="1">
              <a:off x="8286184" y="998033"/>
              <a:ext cx="201261" cy="241919"/>
            </a:xfrm>
            <a:custGeom>
              <a:avLst/>
              <a:gdLst/>
              <a:ahLst/>
              <a:cxnLst/>
              <a:rect l="l" t="t" r="r" b="b"/>
              <a:pathLst>
                <a:path w="7752" h="9318" extrusionOk="0">
                  <a:moveTo>
                    <a:pt x="4601" y="1"/>
                  </a:moveTo>
                  <a:cubicBezTo>
                    <a:pt x="4593" y="1"/>
                    <a:pt x="4584" y="1"/>
                    <a:pt x="4576" y="1"/>
                  </a:cubicBezTo>
                  <a:cubicBezTo>
                    <a:pt x="3885" y="12"/>
                    <a:pt x="3229" y="311"/>
                    <a:pt x="2593" y="537"/>
                  </a:cubicBezTo>
                  <a:cubicBezTo>
                    <a:pt x="2437" y="590"/>
                    <a:pt x="2294" y="674"/>
                    <a:pt x="2156" y="769"/>
                  </a:cubicBezTo>
                  <a:cubicBezTo>
                    <a:pt x="1656" y="1133"/>
                    <a:pt x="1257" y="1734"/>
                    <a:pt x="984" y="2223"/>
                  </a:cubicBezTo>
                  <a:cubicBezTo>
                    <a:pt x="399" y="3259"/>
                    <a:pt x="0" y="4356"/>
                    <a:pt x="132" y="5553"/>
                  </a:cubicBezTo>
                  <a:cubicBezTo>
                    <a:pt x="333" y="7293"/>
                    <a:pt x="1722" y="8836"/>
                    <a:pt x="3432" y="9218"/>
                  </a:cubicBezTo>
                  <a:cubicBezTo>
                    <a:pt x="3727" y="9284"/>
                    <a:pt x="4030" y="9318"/>
                    <a:pt x="4333" y="9318"/>
                  </a:cubicBezTo>
                  <a:cubicBezTo>
                    <a:pt x="4924" y="9318"/>
                    <a:pt x="5514" y="9190"/>
                    <a:pt x="6041" y="8926"/>
                  </a:cubicBezTo>
                  <a:cubicBezTo>
                    <a:pt x="6839" y="8520"/>
                    <a:pt x="7483" y="7805"/>
                    <a:pt x="7751" y="6953"/>
                  </a:cubicBezTo>
                  <a:lnTo>
                    <a:pt x="7751" y="6953"/>
                  </a:lnTo>
                  <a:cubicBezTo>
                    <a:pt x="7241" y="7394"/>
                    <a:pt x="6570" y="7613"/>
                    <a:pt x="5898" y="7613"/>
                  </a:cubicBezTo>
                  <a:cubicBezTo>
                    <a:pt x="5198" y="7613"/>
                    <a:pt x="4497" y="7374"/>
                    <a:pt x="3980" y="6900"/>
                  </a:cubicBezTo>
                  <a:lnTo>
                    <a:pt x="3980" y="6900"/>
                  </a:lnTo>
                  <a:cubicBezTo>
                    <a:pt x="4005" y="6901"/>
                    <a:pt x="4030" y="6902"/>
                    <a:pt x="4056" y="6902"/>
                  </a:cubicBezTo>
                  <a:cubicBezTo>
                    <a:pt x="4360" y="6902"/>
                    <a:pt x="4668" y="6808"/>
                    <a:pt x="4916" y="6631"/>
                  </a:cubicBezTo>
                  <a:cubicBezTo>
                    <a:pt x="3671" y="6424"/>
                    <a:pt x="2728" y="5107"/>
                    <a:pt x="2931" y="3867"/>
                  </a:cubicBezTo>
                  <a:lnTo>
                    <a:pt x="2931" y="3867"/>
                  </a:lnTo>
                  <a:cubicBezTo>
                    <a:pt x="3086" y="4225"/>
                    <a:pt x="3325" y="4546"/>
                    <a:pt x="3629" y="4791"/>
                  </a:cubicBezTo>
                  <a:cubicBezTo>
                    <a:pt x="3402" y="4606"/>
                    <a:pt x="3295" y="4052"/>
                    <a:pt x="3247" y="3784"/>
                  </a:cubicBezTo>
                  <a:cubicBezTo>
                    <a:pt x="3170" y="3391"/>
                    <a:pt x="3176" y="2985"/>
                    <a:pt x="3259" y="2605"/>
                  </a:cubicBezTo>
                  <a:cubicBezTo>
                    <a:pt x="3420" y="1854"/>
                    <a:pt x="3759" y="1169"/>
                    <a:pt x="4457" y="781"/>
                  </a:cubicBezTo>
                  <a:cubicBezTo>
                    <a:pt x="4794" y="596"/>
                    <a:pt x="5178" y="501"/>
                    <a:pt x="5560" y="501"/>
                  </a:cubicBezTo>
                  <a:cubicBezTo>
                    <a:pt x="5841" y="501"/>
                    <a:pt x="6121" y="552"/>
                    <a:pt x="6382" y="656"/>
                  </a:cubicBezTo>
                  <a:cubicBezTo>
                    <a:pt x="5910" y="215"/>
                    <a:pt x="5248" y="1"/>
                    <a:pt x="4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rot="10800000" flipH="1">
              <a:off x="8008541" y="788645"/>
              <a:ext cx="239919" cy="223771"/>
            </a:xfrm>
            <a:custGeom>
              <a:avLst/>
              <a:gdLst/>
              <a:ahLst/>
              <a:cxnLst/>
              <a:rect l="l" t="t" r="r" b="b"/>
              <a:pathLst>
                <a:path w="9241" h="8619" extrusionOk="0">
                  <a:moveTo>
                    <a:pt x="3562" y="0"/>
                  </a:moveTo>
                  <a:cubicBezTo>
                    <a:pt x="3331" y="0"/>
                    <a:pt x="3103" y="21"/>
                    <a:pt x="2890" y="72"/>
                  </a:cubicBezTo>
                  <a:cubicBezTo>
                    <a:pt x="2723" y="108"/>
                    <a:pt x="2568" y="162"/>
                    <a:pt x="2431" y="239"/>
                  </a:cubicBezTo>
                  <a:cubicBezTo>
                    <a:pt x="1835" y="572"/>
                    <a:pt x="1180" y="870"/>
                    <a:pt x="715" y="1383"/>
                  </a:cubicBezTo>
                  <a:cubicBezTo>
                    <a:pt x="275" y="1865"/>
                    <a:pt x="0" y="2514"/>
                    <a:pt x="18" y="3170"/>
                  </a:cubicBezTo>
                  <a:cubicBezTo>
                    <a:pt x="245" y="2544"/>
                    <a:pt x="757" y="2032"/>
                    <a:pt x="1383" y="1806"/>
                  </a:cubicBezTo>
                  <a:cubicBezTo>
                    <a:pt x="1626" y="1719"/>
                    <a:pt x="1868" y="1680"/>
                    <a:pt x="2107" y="1680"/>
                  </a:cubicBezTo>
                  <a:cubicBezTo>
                    <a:pt x="2605" y="1680"/>
                    <a:pt x="3088" y="1849"/>
                    <a:pt x="3539" y="2104"/>
                  </a:cubicBezTo>
                  <a:cubicBezTo>
                    <a:pt x="3885" y="2294"/>
                    <a:pt x="4188" y="2563"/>
                    <a:pt x="4433" y="2871"/>
                  </a:cubicBezTo>
                  <a:cubicBezTo>
                    <a:pt x="4606" y="3086"/>
                    <a:pt x="4951" y="3533"/>
                    <a:pt x="4945" y="3825"/>
                  </a:cubicBezTo>
                  <a:cubicBezTo>
                    <a:pt x="4958" y="3438"/>
                    <a:pt x="4873" y="3044"/>
                    <a:pt x="4708" y="2693"/>
                  </a:cubicBezTo>
                  <a:lnTo>
                    <a:pt x="4708" y="2693"/>
                  </a:lnTo>
                  <a:cubicBezTo>
                    <a:pt x="5773" y="3355"/>
                    <a:pt x="6143" y="4933"/>
                    <a:pt x="5475" y="6006"/>
                  </a:cubicBezTo>
                  <a:cubicBezTo>
                    <a:pt x="5797" y="5928"/>
                    <a:pt x="6094" y="5738"/>
                    <a:pt x="6297" y="5475"/>
                  </a:cubicBezTo>
                  <a:lnTo>
                    <a:pt x="6297" y="5475"/>
                  </a:lnTo>
                  <a:cubicBezTo>
                    <a:pt x="6328" y="6852"/>
                    <a:pt x="5214" y="8162"/>
                    <a:pt x="3850" y="8353"/>
                  </a:cubicBezTo>
                  <a:cubicBezTo>
                    <a:pt x="4260" y="8532"/>
                    <a:pt x="4705" y="8618"/>
                    <a:pt x="5150" y="8618"/>
                  </a:cubicBezTo>
                  <a:cubicBezTo>
                    <a:pt x="5597" y="8618"/>
                    <a:pt x="6044" y="8532"/>
                    <a:pt x="6459" y="8365"/>
                  </a:cubicBezTo>
                  <a:cubicBezTo>
                    <a:pt x="7287" y="8026"/>
                    <a:pt x="7972" y="7383"/>
                    <a:pt x="8401" y="6596"/>
                  </a:cubicBezTo>
                  <a:cubicBezTo>
                    <a:pt x="9240" y="5059"/>
                    <a:pt x="8997" y="2997"/>
                    <a:pt x="7817" y="1699"/>
                  </a:cubicBezTo>
                  <a:cubicBezTo>
                    <a:pt x="7007" y="805"/>
                    <a:pt x="5916" y="388"/>
                    <a:pt x="4755" y="143"/>
                  </a:cubicBezTo>
                  <a:cubicBezTo>
                    <a:pt x="4403" y="67"/>
                    <a:pt x="3978"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rot="10800000" flipH="1">
              <a:off x="8147441" y="1162713"/>
              <a:ext cx="215359" cy="76693"/>
            </a:xfrm>
            <a:custGeom>
              <a:avLst/>
              <a:gdLst/>
              <a:ahLst/>
              <a:cxnLst/>
              <a:rect l="l" t="t" r="r" b="b"/>
              <a:pathLst>
                <a:path w="8295" h="2954" extrusionOk="0">
                  <a:moveTo>
                    <a:pt x="2649" y="1"/>
                  </a:moveTo>
                  <a:cubicBezTo>
                    <a:pt x="1639" y="1"/>
                    <a:pt x="624" y="463"/>
                    <a:pt x="1" y="1261"/>
                  </a:cubicBezTo>
                  <a:cubicBezTo>
                    <a:pt x="129" y="1228"/>
                    <a:pt x="259" y="1214"/>
                    <a:pt x="388" y="1214"/>
                  </a:cubicBezTo>
                  <a:cubicBezTo>
                    <a:pt x="971" y="1214"/>
                    <a:pt x="1553" y="1514"/>
                    <a:pt x="2050" y="1850"/>
                  </a:cubicBezTo>
                  <a:cubicBezTo>
                    <a:pt x="2652" y="2268"/>
                    <a:pt x="3241" y="2762"/>
                    <a:pt x="3956" y="2911"/>
                  </a:cubicBezTo>
                  <a:cubicBezTo>
                    <a:pt x="4101" y="2940"/>
                    <a:pt x="4247" y="2954"/>
                    <a:pt x="4393" y="2954"/>
                  </a:cubicBezTo>
                  <a:cubicBezTo>
                    <a:pt x="4999" y="2954"/>
                    <a:pt x="5605" y="2720"/>
                    <a:pt x="6114" y="2375"/>
                  </a:cubicBezTo>
                  <a:cubicBezTo>
                    <a:pt x="6964" y="1797"/>
                    <a:pt x="7643" y="921"/>
                    <a:pt x="8294" y="128"/>
                  </a:cubicBezTo>
                  <a:lnTo>
                    <a:pt x="8294" y="128"/>
                  </a:lnTo>
                  <a:cubicBezTo>
                    <a:pt x="7523" y="461"/>
                    <a:pt x="6731" y="862"/>
                    <a:pt x="5881" y="862"/>
                  </a:cubicBezTo>
                  <a:cubicBezTo>
                    <a:pt x="5726" y="862"/>
                    <a:pt x="5569" y="849"/>
                    <a:pt x="5410" y="819"/>
                  </a:cubicBezTo>
                  <a:cubicBezTo>
                    <a:pt x="4761" y="700"/>
                    <a:pt x="4183" y="319"/>
                    <a:pt x="3546" y="128"/>
                  </a:cubicBezTo>
                  <a:cubicBezTo>
                    <a:pt x="3254" y="42"/>
                    <a:pt x="2952" y="1"/>
                    <a:pt x="26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rot="10800000" flipH="1">
              <a:off x="8026481" y="981131"/>
              <a:ext cx="100085" cy="200353"/>
            </a:xfrm>
            <a:custGeom>
              <a:avLst/>
              <a:gdLst/>
              <a:ahLst/>
              <a:cxnLst/>
              <a:rect l="l" t="t" r="r" b="b"/>
              <a:pathLst>
                <a:path w="3855" h="7717" extrusionOk="0">
                  <a:moveTo>
                    <a:pt x="3247" y="1"/>
                  </a:moveTo>
                  <a:lnTo>
                    <a:pt x="3247" y="1"/>
                  </a:lnTo>
                  <a:cubicBezTo>
                    <a:pt x="2032" y="513"/>
                    <a:pt x="1193" y="1812"/>
                    <a:pt x="1234" y="3135"/>
                  </a:cubicBezTo>
                  <a:cubicBezTo>
                    <a:pt x="1251" y="3796"/>
                    <a:pt x="1471" y="4450"/>
                    <a:pt x="1418" y="5112"/>
                  </a:cubicBezTo>
                  <a:cubicBezTo>
                    <a:pt x="1328" y="6155"/>
                    <a:pt x="613" y="6936"/>
                    <a:pt x="0" y="7716"/>
                  </a:cubicBezTo>
                  <a:cubicBezTo>
                    <a:pt x="929" y="7293"/>
                    <a:pt x="1955" y="6864"/>
                    <a:pt x="2735" y="6191"/>
                  </a:cubicBezTo>
                  <a:cubicBezTo>
                    <a:pt x="3313" y="5696"/>
                    <a:pt x="3766" y="5005"/>
                    <a:pt x="3813" y="4249"/>
                  </a:cubicBezTo>
                  <a:cubicBezTo>
                    <a:pt x="3855" y="3515"/>
                    <a:pt x="3527" y="2825"/>
                    <a:pt x="3283" y="2134"/>
                  </a:cubicBezTo>
                  <a:cubicBezTo>
                    <a:pt x="3038" y="1442"/>
                    <a:pt x="2884" y="639"/>
                    <a:pt x="32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rot="10800000" flipH="1">
              <a:off x="8017602" y="884265"/>
              <a:ext cx="64283" cy="59558"/>
            </a:xfrm>
            <a:custGeom>
              <a:avLst/>
              <a:gdLst/>
              <a:ahLst/>
              <a:cxnLst/>
              <a:rect l="l" t="t" r="r" b="b"/>
              <a:pathLst>
                <a:path w="2476" h="2294" extrusionOk="0">
                  <a:moveTo>
                    <a:pt x="1327" y="0"/>
                  </a:moveTo>
                  <a:cubicBezTo>
                    <a:pt x="641" y="0"/>
                    <a:pt x="1" y="555"/>
                    <a:pt x="69" y="1273"/>
                  </a:cubicBezTo>
                  <a:cubicBezTo>
                    <a:pt x="110" y="1666"/>
                    <a:pt x="366" y="2024"/>
                    <a:pt x="718" y="2190"/>
                  </a:cubicBezTo>
                  <a:cubicBezTo>
                    <a:pt x="867" y="2259"/>
                    <a:pt x="1034" y="2293"/>
                    <a:pt x="1200" y="2293"/>
                  </a:cubicBezTo>
                  <a:cubicBezTo>
                    <a:pt x="1293" y="2293"/>
                    <a:pt x="1385" y="2283"/>
                    <a:pt x="1475" y="2261"/>
                  </a:cubicBezTo>
                  <a:cubicBezTo>
                    <a:pt x="1885" y="2160"/>
                    <a:pt x="2231" y="1821"/>
                    <a:pt x="2327" y="1403"/>
                  </a:cubicBezTo>
                  <a:cubicBezTo>
                    <a:pt x="2475" y="773"/>
                    <a:pt x="2106" y="51"/>
                    <a:pt x="1420" y="4"/>
                  </a:cubicBezTo>
                  <a:cubicBezTo>
                    <a:pt x="1389" y="1"/>
                    <a:pt x="1358" y="0"/>
                    <a:pt x="13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rot="10800000" flipH="1">
              <a:off x="8020172" y="824344"/>
              <a:ext cx="39723" cy="36841"/>
            </a:xfrm>
            <a:custGeom>
              <a:avLst/>
              <a:gdLst/>
              <a:ahLst/>
              <a:cxnLst/>
              <a:rect l="l" t="t" r="r" b="b"/>
              <a:pathLst>
                <a:path w="1530" h="1419" extrusionOk="0">
                  <a:moveTo>
                    <a:pt x="827" y="0"/>
                  </a:moveTo>
                  <a:cubicBezTo>
                    <a:pt x="401" y="0"/>
                    <a:pt x="1" y="342"/>
                    <a:pt x="47" y="788"/>
                  </a:cubicBezTo>
                  <a:cubicBezTo>
                    <a:pt x="70" y="1033"/>
                    <a:pt x="226" y="1253"/>
                    <a:pt x="446" y="1355"/>
                  </a:cubicBezTo>
                  <a:cubicBezTo>
                    <a:pt x="537" y="1396"/>
                    <a:pt x="637" y="1418"/>
                    <a:pt x="738" y="1418"/>
                  </a:cubicBezTo>
                  <a:cubicBezTo>
                    <a:pt x="796" y="1418"/>
                    <a:pt x="854" y="1411"/>
                    <a:pt x="911" y="1396"/>
                  </a:cubicBezTo>
                  <a:cubicBezTo>
                    <a:pt x="1167" y="1336"/>
                    <a:pt x="1381" y="1129"/>
                    <a:pt x="1441" y="871"/>
                  </a:cubicBezTo>
                  <a:cubicBezTo>
                    <a:pt x="1530" y="478"/>
                    <a:pt x="1304" y="32"/>
                    <a:pt x="881" y="2"/>
                  </a:cubicBezTo>
                  <a:cubicBezTo>
                    <a:pt x="863" y="1"/>
                    <a:pt x="845" y="0"/>
                    <a:pt x="8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rot="10800000" flipH="1">
              <a:off x="8066412" y="786828"/>
              <a:ext cx="24612" cy="22691"/>
            </a:xfrm>
            <a:custGeom>
              <a:avLst/>
              <a:gdLst/>
              <a:ahLst/>
              <a:cxnLst/>
              <a:rect l="l" t="t" r="r" b="b"/>
              <a:pathLst>
                <a:path w="948" h="874" extrusionOk="0">
                  <a:moveTo>
                    <a:pt x="500" y="0"/>
                  </a:moveTo>
                  <a:cubicBezTo>
                    <a:pt x="241" y="0"/>
                    <a:pt x="0" y="213"/>
                    <a:pt x="23" y="484"/>
                  </a:cubicBezTo>
                  <a:cubicBezTo>
                    <a:pt x="41" y="633"/>
                    <a:pt x="136" y="770"/>
                    <a:pt x="274" y="836"/>
                  </a:cubicBezTo>
                  <a:cubicBezTo>
                    <a:pt x="328" y="861"/>
                    <a:pt x="388" y="873"/>
                    <a:pt x="448" y="873"/>
                  </a:cubicBezTo>
                  <a:cubicBezTo>
                    <a:pt x="486" y="873"/>
                    <a:pt x="523" y="869"/>
                    <a:pt x="560" y="860"/>
                  </a:cubicBezTo>
                  <a:cubicBezTo>
                    <a:pt x="720" y="824"/>
                    <a:pt x="851" y="693"/>
                    <a:pt x="887" y="533"/>
                  </a:cubicBezTo>
                  <a:cubicBezTo>
                    <a:pt x="947" y="294"/>
                    <a:pt x="804" y="19"/>
                    <a:pt x="541" y="2"/>
                  </a:cubicBezTo>
                  <a:cubicBezTo>
                    <a:pt x="527" y="1"/>
                    <a:pt x="513"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
            <p:cNvSpPr/>
            <p:nvPr/>
          </p:nvSpPr>
          <p:spPr>
            <a:xfrm rot="10800000" flipH="1">
              <a:off x="8404963" y="1146539"/>
              <a:ext cx="68255" cy="58675"/>
            </a:xfrm>
            <a:custGeom>
              <a:avLst/>
              <a:gdLst/>
              <a:ahLst/>
              <a:cxnLst/>
              <a:rect l="l" t="t" r="r" b="b"/>
              <a:pathLst>
                <a:path w="2629" h="2260" extrusionOk="0">
                  <a:moveTo>
                    <a:pt x="1459" y="1"/>
                  </a:moveTo>
                  <a:cubicBezTo>
                    <a:pt x="1053" y="1"/>
                    <a:pt x="641" y="208"/>
                    <a:pt x="394" y="557"/>
                  </a:cubicBezTo>
                  <a:cubicBezTo>
                    <a:pt x="1" y="1111"/>
                    <a:pt x="322" y="1861"/>
                    <a:pt x="900" y="2147"/>
                  </a:cubicBezTo>
                  <a:cubicBezTo>
                    <a:pt x="1057" y="2223"/>
                    <a:pt x="1230" y="2260"/>
                    <a:pt x="1403" y="2260"/>
                  </a:cubicBezTo>
                  <a:cubicBezTo>
                    <a:pt x="1656" y="2260"/>
                    <a:pt x="1908" y="2181"/>
                    <a:pt x="2110" y="2029"/>
                  </a:cubicBezTo>
                  <a:cubicBezTo>
                    <a:pt x="2313" y="1874"/>
                    <a:pt x="2467" y="1647"/>
                    <a:pt x="2533" y="1397"/>
                  </a:cubicBezTo>
                  <a:cubicBezTo>
                    <a:pt x="2629" y="1022"/>
                    <a:pt x="2514" y="593"/>
                    <a:pt x="2236" y="319"/>
                  </a:cubicBezTo>
                  <a:cubicBezTo>
                    <a:pt x="2017" y="100"/>
                    <a:pt x="1739" y="1"/>
                    <a:pt x="14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
            <p:cNvSpPr/>
            <p:nvPr/>
          </p:nvSpPr>
          <p:spPr>
            <a:xfrm rot="10800000" flipH="1">
              <a:off x="8480150" y="1119849"/>
              <a:ext cx="42085" cy="36322"/>
            </a:xfrm>
            <a:custGeom>
              <a:avLst/>
              <a:gdLst/>
              <a:ahLst/>
              <a:cxnLst/>
              <a:rect l="l" t="t" r="r" b="b"/>
              <a:pathLst>
                <a:path w="1621" h="1399" extrusionOk="0">
                  <a:moveTo>
                    <a:pt x="899" y="1"/>
                  </a:moveTo>
                  <a:cubicBezTo>
                    <a:pt x="648" y="1"/>
                    <a:pt x="396" y="128"/>
                    <a:pt x="245" y="343"/>
                  </a:cubicBezTo>
                  <a:cubicBezTo>
                    <a:pt x="0" y="687"/>
                    <a:pt x="198" y="1152"/>
                    <a:pt x="555" y="1325"/>
                  </a:cubicBezTo>
                  <a:cubicBezTo>
                    <a:pt x="652" y="1374"/>
                    <a:pt x="760" y="1398"/>
                    <a:pt x="868" y="1398"/>
                  </a:cubicBezTo>
                  <a:cubicBezTo>
                    <a:pt x="1022" y="1398"/>
                    <a:pt x="1176" y="1349"/>
                    <a:pt x="1298" y="1253"/>
                  </a:cubicBezTo>
                  <a:cubicBezTo>
                    <a:pt x="1430" y="1159"/>
                    <a:pt x="1526" y="1022"/>
                    <a:pt x="1562" y="866"/>
                  </a:cubicBezTo>
                  <a:cubicBezTo>
                    <a:pt x="1620" y="634"/>
                    <a:pt x="1549" y="366"/>
                    <a:pt x="1383" y="200"/>
                  </a:cubicBezTo>
                  <a:cubicBezTo>
                    <a:pt x="1246" y="62"/>
                    <a:pt x="1073" y="1"/>
                    <a:pt x="8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rot="10800000" flipH="1">
              <a:off x="8508138" y="1071273"/>
              <a:ext cx="26144" cy="22406"/>
            </a:xfrm>
            <a:custGeom>
              <a:avLst/>
              <a:gdLst/>
              <a:ahLst/>
              <a:cxnLst/>
              <a:rect l="l" t="t" r="r" b="b"/>
              <a:pathLst>
                <a:path w="1007" h="863" extrusionOk="0">
                  <a:moveTo>
                    <a:pt x="554" y="0"/>
                  </a:moveTo>
                  <a:cubicBezTo>
                    <a:pt x="400" y="0"/>
                    <a:pt x="244" y="78"/>
                    <a:pt x="149" y="211"/>
                  </a:cubicBezTo>
                  <a:cubicBezTo>
                    <a:pt x="0" y="425"/>
                    <a:pt x="126" y="711"/>
                    <a:pt x="346" y="818"/>
                  </a:cubicBezTo>
                  <a:cubicBezTo>
                    <a:pt x="408" y="848"/>
                    <a:pt x="474" y="862"/>
                    <a:pt x="540" y="862"/>
                  </a:cubicBezTo>
                  <a:cubicBezTo>
                    <a:pt x="635" y="862"/>
                    <a:pt x="728" y="833"/>
                    <a:pt x="805" y="777"/>
                  </a:cubicBezTo>
                  <a:cubicBezTo>
                    <a:pt x="883" y="718"/>
                    <a:pt x="943" y="628"/>
                    <a:pt x="965" y="532"/>
                  </a:cubicBezTo>
                  <a:cubicBezTo>
                    <a:pt x="1007" y="389"/>
                    <a:pt x="960" y="229"/>
                    <a:pt x="852" y="122"/>
                  </a:cubicBezTo>
                  <a:cubicBezTo>
                    <a:pt x="769" y="38"/>
                    <a:pt x="662" y="0"/>
                    <a:pt x="5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
            <p:cNvSpPr/>
            <p:nvPr/>
          </p:nvSpPr>
          <p:spPr>
            <a:xfrm rot="10800000" flipH="1">
              <a:off x="8352544" y="710472"/>
              <a:ext cx="140457" cy="186385"/>
            </a:xfrm>
            <a:custGeom>
              <a:avLst/>
              <a:gdLst/>
              <a:ahLst/>
              <a:cxnLst/>
              <a:rect l="l" t="t" r="r" b="b"/>
              <a:pathLst>
                <a:path w="5410" h="7179" extrusionOk="0">
                  <a:moveTo>
                    <a:pt x="1" y="0"/>
                  </a:moveTo>
                  <a:cubicBezTo>
                    <a:pt x="614" y="1620"/>
                    <a:pt x="1395" y="3468"/>
                    <a:pt x="2306" y="4879"/>
                  </a:cubicBezTo>
                  <a:cubicBezTo>
                    <a:pt x="1835" y="5011"/>
                    <a:pt x="763" y="5583"/>
                    <a:pt x="543" y="6535"/>
                  </a:cubicBezTo>
                  <a:cubicBezTo>
                    <a:pt x="698" y="6527"/>
                    <a:pt x="853" y="6523"/>
                    <a:pt x="1006" y="6523"/>
                  </a:cubicBezTo>
                  <a:cubicBezTo>
                    <a:pt x="2295" y="6523"/>
                    <a:pt x="3522" y="6801"/>
                    <a:pt x="4731" y="7178"/>
                  </a:cubicBezTo>
                  <a:cubicBezTo>
                    <a:pt x="4456" y="5481"/>
                    <a:pt x="4659" y="3336"/>
                    <a:pt x="5410" y="1781"/>
                  </a:cubicBezTo>
                  <a:lnTo>
                    <a:pt x="5410" y="1781"/>
                  </a:lnTo>
                  <a:cubicBezTo>
                    <a:pt x="4511" y="1959"/>
                    <a:pt x="3771" y="2781"/>
                    <a:pt x="3468" y="3647"/>
                  </a:cubicBezTo>
                  <a:cubicBezTo>
                    <a:pt x="2432" y="2460"/>
                    <a:pt x="1198" y="1013"/>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9" name="Google Shape;269;p3"/>
            <p:cNvGrpSpPr/>
            <p:nvPr/>
          </p:nvGrpSpPr>
          <p:grpSpPr>
            <a:xfrm rot="10800000" flipH="1">
              <a:off x="3722182" y="89579"/>
              <a:ext cx="1699635" cy="544278"/>
              <a:chOff x="2883482" y="4558686"/>
              <a:chExt cx="1699635" cy="544278"/>
            </a:xfrm>
          </p:grpSpPr>
          <p:sp>
            <p:nvSpPr>
              <p:cNvPr id="270" name="Google Shape;270;p3"/>
              <p:cNvSpPr/>
              <p:nvPr/>
            </p:nvSpPr>
            <p:spPr>
              <a:xfrm>
                <a:off x="2883482" y="4558686"/>
                <a:ext cx="1699635" cy="544278"/>
              </a:xfrm>
              <a:custGeom>
                <a:avLst/>
                <a:gdLst/>
                <a:ahLst/>
                <a:cxnLst/>
                <a:rect l="l" t="t" r="r" b="b"/>
                <a:pathLst>
                  <a:path w="65465" h="20964" extrusionOk="0">
                    <a:moveTo>
                      <a:pt x="32684" y="4615"/>
                    </a:moveTo>
                    <a:cubicBezTo>
                      <a:pt x="34163" y="6092"/>
                      <a:pt x="35086" y="8041"/>
                      <a:pt x="35086" y="10299"/>
                    </a:cubicBezTo>
                    <a:cubicBezTo>
                      <a:pt x="35092" y="12533"/>
                      <a:pt x="34245" y="15029"/>
                      <a:pt x="32768" y="16887"/>
                    </a:cubicBezTo>
                    <a:cubicBezTo>
                      <a:pt x="31243" y="15023"/>
                      <a:pt x="30373" y="12479"/>
                      <a:pt x="30379" y="10210"/>
                    </a:cubicBezTo>
                    <a:cubicBezTo>
                      <a:pt x="30379" y="7999"/>
                      <a:pt x="31267" y="6081"/>
                      <a:pt x="32684" y="4615"/>
                    </a:cubicBezTo>
                    <a:close/>
                    <a:moveTo>
                      <a:pt x="36236" y="12199"/>
                    </a:moveTo>
                    <a:cubicBezTo>
                      <a:pt x="38582" y="12551"/>
                      <a:pt x="41764" y="14071"/>
                      <a:pt x="40834" y="17156"/>
                    </a:cubicBezTo>
                    <a:cubicBezTo>
                      <a:pt x="40341" y="18794"/>
                      <a:pt x="38951" y="19450"/>
                      <a:pt x="37504" y="19450"/>
                    </a:cubicBezTo>
                    <a:cubicBezTo>
                      <a:pt x="36610" y="19450"/>
                      <a:pt x="35694" y="19199"/>
                      <a:pt x="34955" y="18776"/>
                    </a:cubicBezTo>
                    <a:cubicBezTo>
                      <a:pt x="34520" y="18532"/>
                      <a:pt x="34114" y="18229"/>
                      <a:pt x="33739" y="17895"/>
                    </a:cubicBezTo>
                    <a:cubicBezTo>
                      <a:pt x="34996" y="16268"/>
                      <a:pt x="35860" y="14201"/>
                      <a:pt x="36236" y="12199"/>
                    </a:cubicBezTo>
                    <a:close/>
                    <a:moveTo>
                      <a:pt x="29283" y="12283"/>
                    </a:moveTo>
                    <a:cubicBezTo>
                      <a:pt x="29689" y="14261"/>
                      <a:pt x="30564" y="16304"/>
                      <a:pt x="31815" y="17907"/>
                    </a:cubicBezTo>
                    <a:cubicBezTo>
                      <a:pt x="31416" y="18270"/>
                      <a:pt x="30981" y="18597"/>
                      <a:pt x="30511" y="18866"/>
                    </a:cubicBezTo>
                    <a:cubicBezTo>
                      <a:pt x="29771" y="19289"/>
                      <a:pt x="28855" y="19540"/>
                      <a:pt x="27960" y="19540"/>
                    </a:cubicBezTo>
                    <a:cubicBezTo>
                      <a:pt x="26513" y="19540"/>
                      <a:pt x="25123" y="18884"/>
                      <a:pt x="24630" y="17245"/>
                    </a:cubicBezTo>
                    <a:cubicBezTo>
                      <a:pt x="23695" y="14135"/>
                      <a:pt x="26923" y="12616"/>
                      <a:pt x="29283" y="12283"/>
                    </a:cubicBezTo>
                    <a:close/>
                    <a:moveTo>
                      <a:pt x="40850" y="1"/>
                    </a:moveTo>
                    <a:cubicBezTo>
                      <a:pt x="37926" y="1"/>
                      <a:pt x="34923" y="996"/>
                      <a:pt x="32673" y="2786"/>
                    </a:cubicBezTo>
                    <a:cubicBezTo>
                      <a:pt x="30435" y="1049"/>
                      <a:pt x="27480" y="80"/>
                      <a:pt x="24606" y="80"/>
                    </a:cubicBezTo>
                    <a:cubicBezTo>
                      <a:pt x="23104" y="80"/>
                      <a:pt x="21624" y="345"/>
                      <a:pt x="20280" y="903"/>
                    </a:cubicBezTo>
                    <a:cubicBezTo>
                      <a:pt x="17332" y="2131"/>
                      <a:pt x="16348" y="5134"/>
                      <a:pt x="15276" y="7879"/>
                    </a:cubicBezTo>
                    <a:cubicBezTo>
                      <a:pt x="13326" y="12870"/>
                      <a:pt x="9597" y="14343"/>
                      <a:pt x="5228" y="14343"/>
                    </a:cubicBezTo>
                    <a:cubicBezTo>
                      <a:pt x="3604" y="14343"/>
                      <a:pt x="1891" y="14139"/>
                      <a:pt x="149" y="13837"/>
                    </a:cubicBezTo>
                    <a:cubicBezTo>
                      <a:pt x="144" y="13837"/>
                      <a:pt x="138" y="13836"/>
                      <a:pt x="133" y="13836"/>
                    </a:cubicBezTo>
                    <a:cubicBezTo>
                      <a:pt x="38" y="13836"/>
                      <a:pt x="1" y="13971"/>
                      <a:pt x="102" y="13999"/>
                    </a:cubicBezTo>
                    <a:cubicBezTo>
                      <a:pt x="2119" y="14567"/>
                      <a:pt x="4300" y="15002"/>
                      <a:pt x="6447" y="15002"/>
                    </a:cubicBezTo>
                    <a:cubicBezTo>
                      <a:pt x="8575" y="15002"/>
                      <a:pt x="10668" y="14575"/>
                      <a:pt x="12530" y="13427"/>
                    </a:cubicBezTo>
                    <a:cubicBezTo>
                      <a:pt x="16545" y="10942"/>
                      <a:pt x="16122" y="5509"/>
                      <a:pt x="19685" y="2863"/>
                    </a:cubicBezTo>
                    <a:cubicBezTo>
                      <a:pt x="20954" y="1922"/>
                      <a:pt x="22701" y="1557"/>
                      <a:pt x="24462" y="1557"/>
                    </a:cubicBezTo>
                    <a:cubicBezTo>
                      <a:pt x="26008" y="1557"/>
                      <a:pt x="27564" y="1838"/>
                      <a:pt x="28818" y="2256"/>
                    </a:cubicBezTo>
                    <a:cubicBezTo>
                      <a:pt x="29849" y="2602"/>
                      <a:pt x="30802" y="3096"/>
                      <a:pt x="31642" y="3716"/>
                    </a:cubicBezTo>
                    <a:cubicBezTo>
                      <a:pt x="30349" y="5050"/>
                      <a:pt x="29431" y="6707"/>
                      <a:pt x="29128" y="8630"/>
                    </a:cubicBezTo>
                    <a:cubicBezTo>
                      <a:pt x="29009" y="9375"/>
                      <a:pt x="29002" y="10191"/>
                      <a:pt x="29092" y="11044"/>
                    </a:cubicBezTo>
                    <a:cubicBezTo>
                      <a:pt x="26400" y="11234"/>
                      <a:pt x="23755" y="12705"/>
                      <a:pt x="23247" y="15589"/>
                    </a:cubicBezTo>
                    <a:cubicBezTo>
                      <a:pt x="22818" y="18008"/>
                      <a:pt x="24297" y="20104"/>
                      <a:pt x="26620" y="20736"/>
                    </a:cubicBezTo>
                    <a:cubicBezTo>
                      <a:pt x="27185" y="20891"/>
                      <a:pt x="27732" y="20963"/>
                      <a:pt x="28261" y="20963"/>
                    </a:cubicBezTo>
                    <a:cubicBezTo>
                      <a:pt x="29997" y="20963"/>
                      <a:pt x="31528" y="20183"/>
                      <a:pt x="32780" y="18973"/>
                    </a:cubicBezTo>
                    <a:cubicBezTo>
                      <a:pt x="34013" y="20155"/>
                      <a:pt x="35503" y="20912"/>
                      <a:pt x="37178" y="20912"/>
                    </a:cubicBezTo>
                    <a:cubicBezTo>
                      <a:pt x="37826" y="20912"/>
                      <a:pt x="38503" y="20798"/>
                      <a:pt x="39203" y="20552"/>
                    </a:cubicBezTo>
                    <a:cubicBezTo>
                      <a:pt x="41353" y="19796"/>
                      <a:pt x="42610" y="17775"/>
                      <a:pt x="42217" y="15500"/>
                    </a:cubicBezTo>
                    <a:cubicBezTo>
                      <a:pt x="41728" y="12622"/>
                      <a:pt x="39077" y="11151"/>
                      <a:pt x="36402" y="10961"/>
                    </a:cubicBezTo>
                    <a:cubicBezTo>
                      <a:pt x="36467" y="10174"/>
                      <a:pt x="36450" y="9416"/>
                      <a:pt x="36337" y="8720"/>
                    </a:cubicBezTo>
                    <a:cubicBezTo>
                      <a:pt x="36021" y="6748"/>
                      <a:pt x="35062" y="5055"/>
                      <a:pt x="33715" y="3704"/>
                    </a:cubicBezTo>
                    <a:cubicBezTo>
                      <a:pt x="34586" y="3048"/>
                      <a:pt x="35574" y="2525"/>
                      <a:pt x="36646" y="2167"/>
                    </a:cubicBezTo>
                    <a:cubicBezTo>
                      <a:pt x="37900" y="1749"/>
                      <a:pt x="39457" y="1468"/>
                      <a:pt x="41004" y="1468"/>
                    </a:cubicBezTo>
                    <a:cubicBezTo>
                      <a:pt x="42764" y="1468"/>
                      <a:pt x="44511" y="1832"/>
                      <a:pt x="45780" y="2775"/>
                    </a:cubicBezTo>
                    <a:cubicBezTo>
                      <a:pt x="49342" y="5420"/>
                      <a:pt x="48920" y="10853"/>
                      <a:pt x="52935" y="13337"/>
                    </a:cubicBezTo>
                    <a:cubicBezTo>
                      <a:pt x="54798" y="14485"/>
                      <a:pt x="56891" y="14913"/>
                      <a:pt x="59018" y="14913"/>
                    </a:cubicBezTo>
                    <a:cubicBezTo>
                      <a:pt x="61164" y="14913"/>
                      <a:pt x="63346" y="14478"/>
                      <a:pt x="65363" y="13909"/>
                    </a:cubicBezTo>
                    <a:cubicBezTo>
                      <a:pt x="65464" y="13881"/>
                      <a:pt x="65427" y="13747"/>
                      <a:pt x="65333" y="13747"/>
                    </a:cubicBezTo>
                    <a:cubicBezTo>
                      <a:pt x="65327" y="13747"/>
                      <a:pt x="65321" y="13748"/>
                      <a:pt x="65315" y="13749"/>
                    </a:cubicBezTo>
                    <a:cubicBezTo>
                      <a:pt x="63574" y="14050"/>
                      <a:pt x="61866" y="14252"/>
                      <a:pt x="60247" y="14252"/>
                    </a:cubicBezTo>
                    <a:cubicBezTo>
                      <a:pt x="55874" y="14252"/>
                      <a:pt x="52149" y="12777"/>
                      <a:pt x="50188" y="7791"/>
                    </a:cubicBezTo>
                    <a:cubicBezTo>
                      <a:pt x="49099" y="5020"/>
                      <a:pt x="48109" y="1981"/>
                      <a:pt x="45101" y="784"/>
                    </a:cubicBezTo>
                    <a:cubicBezTo>
                      <a:pt x="43775" y="254"/>
                      <a:pt x="42323" y="1"/>
                      <a:pt x="408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
              <p:cNvSpPr/>
              <p:nvPr/>
            </p:nvSpPr>
            <p:spPr>
              <a:xfrm>
                <a:off x="3790508" y="4606249"/>
                <a:ext cx="305527" cy="159410"/>
              </a:xfrm>
              <a:custGeom>
                <a:avLst/>
                <a:gdLst/>
                <a:ahLst/>
                <a:cxnLst/>
                <a:rect l="l" t="t" r="r" b="b"/>
                <a:pathLst>
                  <a:path w="11768" h="6140" extrusionOk="0">
                    <a:moveTo>
                      <a:pt x="3359" y="1"/>
                    </a:moveTo>
                    <a:cubicBezTo>
                      <a:pt x="2502" y="1"/>
                      <a:pt x="1633" y="80"/>
                      <a:pt x="787" y="162"/>
                    </a:cubicBezTo>
                    <a:lnTo>
                      <a:pt x="0" y="685"/>
                    </a:lnTo>
                    <a:cubicBezTo>
                      <a:pt x="188" y="637"/>
                      <a:pt x="377" y="615"/>
                      <a:pt x="566" y="615"/>
                    </a:cubicBezTo>
                    <a:cubicBezTo>
                      <a:pt x="1470" y="615"/>
                      <a:pt x="2366" y="1128"/>
                      <a:pt x="3021" y="1788"/>
                    </a:cubicBezTo>
                    <a:cubicBezTo>
                      <a:pt x="3813" y="2580"/>
                      <a:pt x="4361" y="3588"/>
                      <a:pt x="5070" y="4457"/>
                    </a:cubicBezTo>
                    <a:cubicBezTo>
                      <a:pt x="5785" y="5327"/>
                      <a:pt x="6750" y="6096"/>
                      <a:pt x="7877" y="6137"/>
                    </a:cubicBezTo>
                    <a:cubicBezTo>
                      <a:pt x="7908" y="6138"/>
                      <a:pt x="7940" y="6139"/>
                      <a:pt x="7971" y="6139"/>
                    </a:cubicBezTo>
                    <a:cubicBezTo>
                      <a:pt x="9117" y="6139"/>
                      <a:pt x="10208" y="5408"/>
                      <a:pt x="11333" y="5408"/>
                    </a:cubicBezTo>
                    <a:cubicBezTo>
                      <a:pt x="11477" y="5408"/>
                      <a:pt x="11622" y="5420"/>
                      <a:pt x="11768" y="5447"/>
                    </a:cubicBezTo>
                    <a:cubicBezTo>
                      <a:pt x="10045" y="3933"/>
                      <a:pt x="8985" y="1829"/>
                      <a:pt x="6965" y="757"/>
                    </a:cubicBezTo>
                    <a:cubicBezTo>
                      <a:pt x="5858" y="172"/>
                      <a:pt x="4621" y="1"/>
                      <a:pt x="33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a:off x="4214320" y="4900924"/>
                <a:ext cx="158735" cy="147441"/>
              </a:xfrm>
              <a:custGeom>
                <a:avLst/>
                <a:gdLst/>
                <a:ahLst/>
                <a:cxnLst/>
                <a:rect l="l" t="t" r="r" b="b"/>
                <a:pathLst>
                  <a:path w="6114" h="5679" extrusionOk="0">
                    <a:moveTo>
                      <a:pt x="1585" y="1"/>
                    </a:moveTo>
                    <a:cubicBezTo>
                      <a:pt x="543" y="364"/>
                      <a:pt x="1" y="1395"/>
                      <a:pt x="412" y="2204"/>
                    </a:cubicBezTo>
                    <a:cubicBezTo>
                      <a:pt x="829" y="3026"/>
                      <a:pt x="1961" y="3474"/>
                      <a:pt x="2979" y="3878"/>
                    </a:cubicBezTo>
                    <a:cubicBezTo>
                      <a:pt x="3998" y="4284"/>
                      <a:pt x="5095" y="4821"/>
                      <a:pt x="5338" y="5678"/>
                    </a:cubicBezTo>
                    <a:cubicBezTo>
                      <a:pt x="6113" y="4832"/>
                      <a:pt x="6060" y="3605"/>
                      <a:pt x="5220" y="2794"/>
                    </a:cubicBezTo>
                    <a:cubicBezTo>
                      <a:pt x="4862" y="2448"/>
                      <a:pt x="4380" y="2187"/>
                      <a:pt x="4023" y="1835"/>
                    </a:cubicBezTo>
                    <a:cubicBezTo>
                      <a:pt x="3665" y="1483"/>
                      <a:pt x="3444" y="996"/>
                      <a:pt x="3713" y="603"/>
                    </a:cubicBezTo>
                    <a:lnTo>
                      <a:pt x="158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
              <p:cNvSpPr/>
              <p:nvPr/>
            </p:nvSpPr>
            <p:spPr>
              <a:xfrm>
                <a:off x="3285823" y="4637430"/>
                <a:ext cx="305657" cy="159462"/>
              </a:xfrm>
              <a:custGeom>
                <a:avLst/>
                <a:gdLst/>
                <a:ahLst/>
                <a:cxnLst/>
                <a:rect l="l" t="t" r="r" b="b"/>
                <a:pathLst>
                  <a:path w="11773" h="6142" extrusionOk="0">
                    <a:moveTo>
                      <a:pt x="8418" y="1"/>
                    </a:moveTo>
                    <a:cubicBezTo>
                      <a:pt x="7154" y="1"/>
                      <a:pt x="5913" y="174"/>
                      <a:pt x="4808" y="760"/>
                    </a:cubicBezTo>
                    <a:cubicBezTo>
                      <a:pt x="2781" y="1832"/>
                      <a:pt x="1722" y="3935"/>
                      <a:pt x="0" y="5448"/>
                    </a:cubicBezTo>
                    <a:cubicBezTo>
                      <a:pt x="146" y="5421"/>
                      <a:pt x="290" y="5409"/>
                      <a:pt x="434" y="5409"/>
                    </a:cubicBezTo>
                    <a:cubicBezTo>
                      <a:pt x="1559" y="5409"/>
                      <a:pt x="2655" y="6142"/>
                      <a:pt x="3803" y="6142"/>
                    </a:cubicBezTo>
                    <a:cubicBezTo>
                      <a:pt x="3834" y="6142"/>
                      <a:pt x="3865" y="6141"/>
                      <a:pt x="3897" y="6140"/>
                    </a:cubicBezTo>
                    <a:cubicBezTo>
                      <a:pt x="5016" y="6097"/>
                      <a:pt x="5987" y="5324"/>
                      <a:pt x="6696" y="4453"/>
                    </a:cubicBezTo>
                    <a:cubicBezTo>
                      <a:pt x="7406" y="3589"/>
                      <a:pt x="7953" y="2583"/>
                      <a:pt x="8745" y="1785"/>
                    </a:cubicBezTo>
                    <a:cubicBezTo>
                      <a:pt x="9399" y="1125"/>
                      <a:pt x="10292" y="617"/>
                      <a:pt x="11198" y="617"/>
                    </a:cubicBezTo>
                    <a:cubicBezTo>
                      <a:pt x="11390" y="617"/>
                      <a:pt x="11582" y="639"/>
                      <a:pt x="11772" y="688"/>
                    </a:cubicBezTo>
                    <a:lnTo>
                      <a:pt x="10980" y="164"/>
                    </a:lnTo>
                    <a:cubicBezTo>
                      <a:pt x="10139" y="80"/>
                      <a:pt x="9273" y="1"/>
                      <a:pt x="8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3008777" y="4932001"/>
                <a:ext cx="158865" cy="147571"/>
              </a:xfrm>
              <a:custGeom>
                <a:avLst/>
                <a:gdLst/>
                <a:ahLst/>
                <a:cxnLst/>
                <a:rect l="l" t="t" r="r" b="b"/>
                <a:pathLst>
                  <a:path w="6119" h="5684" extrusionOk="0">
                    <a:moveTo>
                      <a:pt x="4529" y="0"/>
                    </a:moveTo>
                    <a:lnTo>
                      <a:pt x="2401" y="602"/>
                    </a:lnTo>
                    <a:cubicBezTo>
                      <a:pt x="2670" y="996"/>
                      <a:pt x="2450" y="1490"/>
                      <a:pt x="2092" y="1842"/>
                    </a:cubicBezTo>
                    <a:cubicBezTo>
                      <a:pt x="1741" y="2187"/>
                      <a:pt x="1257" y="2455"/>
                      <a:pt x="894" y="2801"/>
                    </a:cubicBezTo>
                    <a:cubicBezTo>
                      <a:pt x="55" y="3605"/>
                      <a:pt x="0" y="4839"/>
                      <a:pt x="775" y="5684"/>
                    </a:cubicBezTo>
                    <a:cubicBezTo>
                      <a:pt x="1020" y="4826"/>
                      <a:pt x="2115" y="4290"/>
                      <a:pt x="3135" y="3885"/>
                    </a:cubicBezTo>
                    <a:cubicBezTo>
                      <a:pt x="4158" y="3473"/>
                      <a:pt x="5285" y="3027"/>
                      <a:pt x="5703" y="2211"/>
                    </a:cubicBezTo>
                    <a:cubicBezTo>
                      <a:pt x="6119" y="1394"/>
                      <a:pt x="5571" y="371"/>
                      <a:pt x="45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5" name="Google Shape;275;p3"/>
            <p:cNvSpPr/>
            <p:nvPr/>
          </p:nvSpPr>
          <p:spPr>
            <a:xfrm flipH="1">
              <a:off x="549713" y="3944699"/>
              <a:ext cx="366616" cy="630837"/>
            </a:xfrm>
            <a:custGeom>
              <a:avLst/>
              <a:gdLst/>
              <a:ahLst/>
              <a:cxnLst/>
              <a:rect l="l" t="t" r="r" b="b"/>
              <a:pathLst>
                <a:path w="14121" h="24298" extrusionOk="0">
                  <a:moveTo>
                    <a:pt x="5046" y="0"/>
                  </a:moveTo>
                  <a:cubicBezTo>
                    <a:pt x="4578" y="0"/>
                    <a:pt x="4113" y="62"/>
                    <a:pt x="3665" y="192"/>
                  </a:cubicBezTo>
                  <a:cubicBezTo>
                    <a:pt x="1556" y="800"/>
                    <a:pt x="1" y="2860"/>
                    <a:pt x="1" y="4988"/>
                  </a:cubicBezTo>
                  <a:cubicBezTo>
                    <a:pt x="1" y="5100"/>
                    <a:pt x="6" y="5208"/>
                    <a:pt x="14" y="5321"/>
                  </a:cubicBezTo>
                  <a:cubicBezTo>
                    <a:pt x="190" y="7600"/>
                    <a:pt x="2280" y="9564"/>
                    <a:pt x="4510" y="9564"/>
                  </a:cubicBezTo>
                  <a:cubicBezTo>
                    <a:pt x="4536" y="9564"/>
                    <a:pt x="4563" y="9564"/>
                    <a:pt x="4589" y="9563"/>
                  </a:cubicBezTo>
                  <a:cubicBezTo>
                    <a:pt x="4791" y="9557"/>
                    <a:pt x="4958" y="9390"/>
                    <a:pt x="4958" y="9181"/>
                  </a:cubicBezTo>
                  <a:lnTo>
                    <a:pt x="4958" y="9176"/>
                  </a:lnTo>
                  <a:cubicBezTo>
                    <a:pt x="4952" y="8970"/>
                    <a:pt x="4785" y="8806"/>
                    <a:pt x="4581" y="8806"/>
                  </a:cubicBezTo>
                  <a:cubicBezTo>
                    <a:pt x="4578" y="8806"/>
                    <a:pt x="4574" y="8807"/>
                    <a:pt x="4571" y="8807"/>
                  </a:cubicBezTo>
                  <a:cubicBezTo>
                    <a:pt x="4551" y="8807"/>
                    <a:pt x="4531" y="8807"/>
                    <a:pt x="4511" y="8807"/>
                  </a:cubicBezTo>
                  <a:cubicBezTo>
                    <a:pt x="2657" y="8807"/>
                    <a:pt x="917" y="7172"/>
                    <a:pt x="770" y="5262"/>
                  </a:cubicBezTo>
                  <a:cubicBezTo>
                    <a:pt x="621" y="3385"/>
                    <a:pt x="1985" y="1460"/>
                    <a:pt x="3874" y="918"/>
                  </a:cubicBezTo>
                  <a:cubicBezTo>
                    <a:pt x="4258" y="808"/>
                    <a:pt x="4657" y="755"/>
                    <a:pt x="5058" y="755"/>
                  </a:cubicBezTo>
                  <a:cubicBezTo>
                    <a:pt x="6569" y="755"/>
                    <a:pt x="8115" y="1505"/>
                    <a:pt x="9033" y="2771"/>
                  </a:cubicBezTo>
                  <a:cubicBezTo>
                    <a:pt x="10677" y="5023"/>
                    <a:pt x="10260" y="8139"/>
                    <a:pt x="9694" y="11136"/>
                  </a:cubicBezTo>
                  <a:lnTo>
                    <a:pt x="8521" y="17331"/>
                  </a:lnTo>
                  <a:cubicBezTo>
                    <a:pt x="8277" y="18613"/>
                    <a:pt x="8008" y="20061"/>
                    <a:pt x="8342" y="21461"/>
                  </a:cubicBezTo>
                  <a:cubicBezTo>
                    <a:pt x="8621" y="22610"/>
                    <a:pt x="9724" y="23801"/>
                    <a:pt x="10856" y="24172"/>
                  </a:cubicBezTo>
                  <a:cubicBezTo>
                    <a:pt x="11116" y="24256"/>
                    <a:pt x="11370" y="24297"/>
                    <a:pt x="11616" y="24297"/>
                  </a:cubicBezTo>
                  <a:cubicBezTo>
                    <a:pt x="12119" y="24297"/>
                    <a:pt x="12587" y="24123"/>
                    <a:pt x="12995" y="23779"/>
                  </a:cubicBezTo>
                  <a:cubicBezTo>
                    <a:pt x="14120" y="22825"/>
                    <a:pt x="14032" y="21472"/>
                    <a:pt x="13364" y="20626"/>
                  </a:cubicBezTo>
                  <a:cubicBezTo>
                    <a:pt x="13000" y="20163"/>
                    <a:pt x="12422" y="19824"/>
                    <a:pt x="11764" y="19824"/>
                  </a:cubicBezTo>
                  <a:cubicBezTo>
                    <a:pt x="11346" y="19824"/>
                    <a:pt x="10894" y="19961"/>
                    <a:pt x="10444" y="20293"/>
                  </a:cubicBezTo>
                  <a:cubicBezTo>
                    <a:pt x="10273" y="20418"/>
                    <a:pt x="10243" y="20650"/>
                    <a:pt x="10361" y="20823"/>
                  </a:cubicBezTo>
                  <a:cubicBezTo>
                    <a:pt x="10436" y="20923"/>
                    <a:pt x="10551" y="20976"/>
                    <a:pt x="10666" y="20976"/>
                  </a:cubicBezTo>
                  <a:cubicBezTo>
                    <a:pt x="10745" y="20976"/>
                    <a:pt x="10824" y="20951"/>
                    <a:pt x="10892" y="20900"/>
                  </a:cubicBezTo>
                  <a:cubicBezTo>
                    <a:pt x="11202" y="20670"/>
                    <a:pt x="11499" y="20578"/>
                    <a:pt x="11767" y="20578"/>
                  </a:cubicBezTo>
                  <a:cubicBezTo>
                    <a:pt x="12195" y="20578"/>
                    <a:pt x="12551" y="20812"/>
                    <a:pt x="12775" y="21098"/>
                  </a:cubicBezTo>
                  <a:cubicBezTo>
                    <a:pt x="13204" y="21639"/>
                    <a:pt x="13298" y="22527"/>
                    <a:pt x="12506" y="23199"/>
                  </a:cubicBezTo>
                  <a:cubicBezTo>
                    <a:pt x="12238" y="23425"/>
                    <a:pt x="11938" y="23537"/>
                    <a:pt x="11610" y="23537"/>
                  </a:cubicBezTo>
                  <a:cubicBezTo>
                    <a:pt x="11443" y="23537"/>
                    <a:pt x="11269" y="23508"/>
                    <a:pt x="11088" y="23450"/>
                  </a:cubicBezTo>
                  <a:cubicBezTo>
                    <a:pt x="10201" y="23158"/>
                    <a:pt x="9300" y="22187"/>
                    <a:pt x="9080" y="21282"/>
                  </a:cubicBezTo>
                  <a:cubicBezTo>
                    <a:pt x="8777" y="20042"/>
                    <a:pt x="9039" y="18678"/>
                    <a:pt x="9265" y="17469"/>
                  </a:cubicBezTo>
                  <a:lnTo>
                    <a:pt x="10433" y="11273"/>
                  </a:lnTo>
                  <a:cubicBezTo>
                    <a:pt x="11035" y="8115"/>
                    <a:pt x="11464" y="4826"/>
                    <a:pt x="9647" y="2324"/>
                  </a:cubicBezTo>
                  <a:cubicBezTo>
                    <a:pt x="8584" y="867"/>
                    <a:pt x="6795" y="0"/>
                    <a:pt x="5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flipH="1">
              <a:off x="649305" y="4170858"/>
              <a:ext cx="558869" cy="485213"/>
            </a:xfrm>
            <a:custGeom>
              <a:avLst/>
              <a:gdLst/>
              <a:ahLst/>
              <a:cxnLst/>
              <a:rect l="l" t="t" r="r" b="b"/>
              <a:pathLst>
                <a:path w="21526" h="18689" extrusionOk="0">
                  <a:moveTo>
                    <a:pt x="5139" y="0"/>
                  </a:moveTo>
                  <a:cubicBezTo>
                    <a:pt x="3486" y="0"/>
                    <a:pt x="1803" y="832"/>
                    <a:pt x="858" y="2252"/>
                  </a:cubicBezTo>
                  <a:cubicBezTo>
                    <a:pt x="286" y="3115"/>
                    <a:pt x="0" y="4165"/>
                    <a:pt x="0" y="5219"/>
                  </a:cubicBezTo>
                  <a:cubicBezTo>
                    <a:pt x="0" y="6417"/>
                    <a:pt x="364" y="7619"/>
                    <a:pt x="1078" y="8597"/>
                  </a:cubicBezTo>
                  <a:cubicBezTo>
                    <a:pt x="2907" y="11087"/>
                    <a:pt x="6179" y="11677"/>
                    <a:pt x="9366" y="12065"/>
                  </a:cubicBezTo>
                  <a:lnTo>
                    <a:pt x="15627" y="12827"/>
                  </a:lnTo>
                  <a:cubicBezTo>
                    <a:pt x="16842" y="12976"/>
                    <a:pt x="18218" y="13149"/>
                    <a:pt x="19315" y="13809"/>
                  </a:cubicBezTo>
                  <a:cubicBezTo>
                    <a:pt x="20107" y="14293"/>
                    <a:pt x="20763" y="15448"/>
                    <a:pt x="20769" y="16383"/>
                  </a:cubicBezTo>
                  <a:cubicBezTo>
                    <a:pt x="20750" y="16955"/>
                    <a:pt x="20549" y="17378"/>
                    <a:pt x="20101" y="17658"/>
                  </a:cubicBezTo>
                  <a:cubicBezTo>
                    <a:pt x="19795" y="17851"/>
                    <a:pt x="19497" y="17932"/>
                    <a:pt x="19222" y="17932"/>
                  </a:cubicBezTo>
                  <a:cubicBezTo>
                    <a:pt x="18705" y="17932"/>
                    <a:pt x="18269" y="17644"/>
                    <a:pt x="18016" y="17271"/>
                  </a:cubicBezTo>
                  <a:cubicBezTo>
                    <a:pt x="17682" y="16783"/>
                    <a:pt x="17587" y="16008"/>
                    <a:pt x="18397" y="15418"/>
                  </a:cubicBezTo>
                  <a:cubicBezTo>
                    <a:pt x="18570" y="15299"/>
                    <a:pt x="18605" y="15060"/>
                    <a:pt x="18487" y="14895"/>
                  </a:cubicBezTo>
                  <a:cubicBezTo>
                    <a:pt x="18411" y="14791"/>
                    <a:pt x="18296" y="14736"/>
                    <a:pt x="18179" y="14736"/>
                  </a:cubicBezTo>
                  <a:cubicBezTo>
                    <a:pt x="18101" y="14736"/>
                    <a:pt x="18023" y="14760"/>
                    <a:pt x="17956" y="14810"/>
                  </a:cubicBezTo>
                  <a:cubicBezTo>
                    <a:pt x="16795" y="15651"/>
                    <a:pt x="16848" y="16896"/>
                    <a:pt x="17384" y="17694"/>
                  </a:cubicBezTo>
                  <a:cubicBezTo>
                    <a:pt x="17780" y="18276"/>
                    <a:pt x="18454" y="18689"/>
                    <a:pt x="19221" y="18689"/>
                  </a:cubicBezTo>
                  <a:cubicBezTo>
                    <a:pt x="19632" y="18689"/>
                    <a:pt x="20069" y="18570"/>
                    <a:pt x="20506" y="18296"/>
                  </a:cubicBezTo>
                  <a:cubicBezTo>
                    <a:pt x="21179" y="17873"/>
                    <a:pt x="21519" y="17241"/>
                    <a:pt x="21525" y="16377"/>
                  </a:cubicBezTo>
                  <a:cubicBezTo>
                    <a:pt x="21519" y="15192"/>
                    <a:pt x="20714" y="13781"/>
                    <a:pt x="19708" y="13166"/>
                  </a:cubicBezTo>
                  <a:cubicBezTo>
                    <a:pt x="18475" y="12415"/>
                    <a:pt x="17010" y="12236"/>
                    <a:pt x="15716" y="12076"/>
                  </a:cubicBezTo>
                  <a:lnTo>
                    <a:pt x="9460" y="11314"/>
                  </a:lnTo>
                  <a:cubicBezTo>
                    <a:pt x="6435" y="10944"/>
                    <a:pt x="3336" y="10396"/>
                    <a:pt x="1686" y="8150"/>
                  </a:cubicBezTo>
                  <a:cubicBezTo>
                    <a:pt x="518" y="6560"/>
                    <a:pt x="435" y="4254"/>
                    <a:pt x="1489" y="2669"/>
                  </a:cubicBezTo>
                  <a:cubicBezTo>
                    <a:pt x="2295" y="1463"/>
                    <a:pt x="3723" y="755"/>
                    <a:pt x="5124" y="755"/>
                  </a:cubicBezTo>
                  <a:cubicBezTo>
                    <a:pt x="5620" y="755"/>
                    <a:pt x="6112" y="844"/>
                    <a:pt x="6572" y="1031"/>
                  </a:cubicBezTo>
                  <a:cubicBezTo>
                    <a:pt x="8365" y="1757"/>
                    <a:pt x="9402" y="3951"/>
                    <a:pt x="8794" y="5725"/>
                  </a:cubicBezTo>
                  <a:cubicBezTo>
                    <a:pt x="8728" y="5928"/>
                    <a:pt x="8830" y="6142"/>
                    <a:pt x="9026" y="6208"/>
                  </a:cubicBezTo>
                  <a:cubicBezTo>
                    <a:pt x="9065" y="6221"/>
                    <a:pt x="9105" y="6228"/>
                    <a:pt x="9144" y="6228"/>
                  </a:cubicBezTo>
                  <a:cubicBezTo>
                    <a:pt x="9303" y="6228"/>
                    <a:pt x="9452" y="6127"/>
                    <a:pt x="9509" y="5969"/>
                  </a:cubicBezTo>
                  <a:cubicBezTo>
                    <a:pt x="10241" y="3836"/>
                    <a:pt x="9003" y="1198"/>
                    <a:pt x="6858" y="327"/>
                  </a:cubicBezTo>
                  <a:cubicBezTo>
                    <a:pt x="6312" y="106"/>
                    <a:pt x="5727" y="0"/>
                    <a:pt x="51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flipH="1">
              <a:off x="636012" y="4512888"/>
              <a:ext cx="67788" cy="58390"/>
            </a:xfrm>
            <a:custGeom>
              <a:avLst/>
              <a:gdLst/>
              <a:ahLst/>
              <a:cxnLst/>
              <a:rect l="l" t="t" r="r" b="b"/>
              <a:pathLst>
                <a:path w="2611" h="2249" extrusionOk="0">
                  <a:moveTo>
                    <a:pt x="2188" y="0"/>
                  </a:moveTo>
                  <a:cubicBezTo>
                    <a:pt x="2101" y="0"/>
                    <a:pt x="2015" y="29"/>
                    <a:pt x="1944" y="88"/>
                  </a:cubicBezTo>
                  <a:lnTo>
                    <a:pt x="138" y="1578"/>
                  </a:lnTo>
                  <a:cubicBezTo>
                    <a:pt x="42" y="1655"/>
                    <a:pt x="1" y="1762"/>
                    <a:pt x="1" y="1869"/>
                  </a:cubicBezTo>
                  <a:cubicBezTo>
                    <a:pt x="1" y="1952"/>
                    <a:pt x="25" y="2042"/>
                    <a:pt x="85" y="2114"/>
                  </a:cubicBezTo>
                  <a:cubicBezTo>
                    <a:pt x="157" y="2203"/>
                    <a:pt x="263" y="2248"/>
                    <a:pt x="371" y="2248"/>
                  </a:cubicBezTo>
                  <a:cubicBezTo>
                    <a:pt x="456" y="2248"/>
                    <a:pt x="543" y="2219"/>
                    <a:pt x="614" y="2161"/>
                  </a:cubicBezTo>
                  <a:lnTo>
                    <a:pt x="2426" y="671"/>
                  </a:lnTo>
                  <a:cubicBezTo>
                    <a:pt x="2587" y="535"/>
                    <a:pt x="2610" y="296"/>
                    <a:pt x="2480" y="135"/>
                  </a:cubicBezTo>
                  <a:cubicBezTo>
                    <a:pt x="2404" y="46"/>
                    <a:pt x="2296" y="0"/>
                    <a:pt x="2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flipH="1">
              <a:off x="704995" y="3952592"/>
              <a:ext cx="201261" cy="241919"/>
            </a:xfrm>
            <a:custGeom>
              <a:avLst/>
              <a:gdLst/>
              <a:ahLst/>
              <a:cxnLst/>
              <a:rect l="l" t="t" r="r" b="b"/>
              <a:pathLst>
                <a:path w="7752" h="9318" extrusionOk="0">
                  <a:moveTo>
                    <a:pt x="4601" y="1"/>
                  </a:moveTo>
                  <a:cubicBezTo>
                    <a:pt x="4593" y="1"/>
                    <a:pt x="4584" y="1"/>
                    <a:pt x="4576" y="1"/>
                  </a:cubicBezTo>
                  <a:cubicBezTo>
                    <a:pt x="3885" y="12"/>
                    <a:pt x="3229" y="311"/>
                    <a:pt x="2593" y="537"/>
                  </a:cubicBezTo>
                  <a:cubicBezTo>
                    <a:pt x="2437" y="590"/>
                    <a:pt x="2294" y="674"/>
                    <a:pt x="2156" y="769"/>
                  </a:cubicBezTo>
                  <a:cubicBezTo>
                    <a:pt x="1656" y="1133"/>
                    <a:pt x="1257" y="1734"/>
                    <a:pt x="984" y="2223"/>
                  </a:cubicBezTo>
                  <a:cubicBezTo>
                    <a:pt x="399" y="3259"/>
                    <a:pt x="0" y="4356"/>
                    <a:pt x="132" y="5553"/>
                  </a:cubicBezTo>
                  <a:cubicBezTo>
                    <a:pt x="333" y="7293"/>
                    <a:pt x="1722" y="8836"/>
                    <a:pt x="3432" y="9218"/>
                  </a:cubicBezTo>
                  <a:cubicBezTo>
                    <a:pt x="3727" y="9284"/>
                    <a:pt x="4030" y="9318"/>
                    <a:pt x="4333" y="9318"/>
                  </a:cubicBezTo>
                  <a:cubicBezTo>
                    <a:pt x="4924" y="9318"/>
                    <a:pt x="5514" y="9190"/>
                    <a:pt x="6041" y="8926"/>
                  </a:cubicBezTo>
                  <a:cubicBezTo>
                    <a:pt x="6839" y="8520"/>
                    <a:pt x="7483" y="7805"/>
                    <a:pt x="7751" y="6953"/>
                  </a:cubicBezTo>
                  <a:lnTo>
                    <a:pt x="7751" y="6953"/>
                  </a:lnTo>
                  <a:cubicBezTo>
                    <a:pt x="7241" y="7394"/>
                    <a:pt x="6570" y="7613"/>
                    <a:pt x="5898" y="7613"/>
                  </a:cubicBezTo>
                  <a:cubicBezTo>
                    <a:pt x="5198" y="7613"/>
                    <a:pt x="4497" y="7374"/>
                    <a:pt x="3980" y="6900"/>
                  </a:cubicBezTo>
                  <a:lnTo>
                    <a:pt x="3980" y="6900"/>
                  </a:lnTo>
                  <a:cubicBezTo>
                    <a:pt x="4005" y="6901"/>
                    <a:pt x="4030" y="6902"/>
                    <a:pt x="4056" y="6902"/>
                  </a:cubicBezTo>
                  <a:cubicBezTo>
                    <a:pt x="4360" y="6902"/>
                    <a:pt x="4668" y="6808"/>
                    <a:pt x="4916" y="6631"/>
                  </a:cubicBezTo>
                  <a:cubicBezTo>
                    <a:pt x="3671" y="6424"/>
                    <a:pt x="2728" y="5107"/>
                    <a:pt x="2931" y="3867"/>
                  </a:cubicBezTo>
                  <a:lnTo>
                    <a:pt x="2931" y="3867"/>
                  </a:lnTo>
                  <a:cubicBezTo>
                    <a:pt x="3086" y="4225"/>
                    <a:pt x="3325" y="4546"/>
                    <a:pt x="3629" y="4791"/>
                  </a:cubicBezTo>
                  <a:cubicBezTo>
                    <a:pt x="3402" y="4606"/>
                    <a:pt x="3295" y="4052"/>
                    <a:pt x="3247" y="3784"/>
                  </a:cubicBezTo>
                  <a:cubicBezTo>
                    <a:pt x="3170" y="3391"/>
                    <a:pt x="3176" y="2985"/>
                    <a:pt x="3259" y="2605"/>
                  </a:cubicBezTo>
                  <a:cubicBezTo>
                    <a:pt x="3420" y="1854"/>
                    <a:pt x="3759" y="1169"/>
                    <a:pt x="4457" y="781"/>
                  </a:cubicBezTo>
                  <a:cubicBezTo>
                    <a:pt x="4794" y="596"/>
                    <a:pt x="5178" y="501"/>
                    <a:pt x="5560" y="501"/>
                  </a:cubicBezTo>
                  <a:cubicBezTo>
                    <a:pt x="5841" y="501"/>
                    <a:pt x="6121" y="552"/>
                    <a:pt x="6382" y="656"/>
                  </a:cubicBezTo>
                  <a:cubicBezTo>
                    <a:pt x="5910" y="215"/>
                    <a:pt x="5248" y="1"/>
                    <a:pt x="4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flipH="1">
              <a:off x="943980" y="4180127"/>
              <a:ext cx="239919" cy="223771"/>
            </a:xfrm>
            <a:custGeom>
              <a:avLst/>
              <a:gdLst/>
              <a:ahLst/>
              <a:cxnLst/>
              <a:rect l="l" t="t" r="r" b="b"/>
              <a:pathLst>
                <a:path w="9241" h="8619" extrusionOk="0">
                  <a:moveTo>
                    <a:pt x="3562" y="0"/>
                  </a:moveTo>
                  <a:cubicBezTo>
                    <a:pt x="3331" y="0"/>
                    <a:pt x="3103" y="21"/>
                    <a:pt x="2890" y="72"/>
                  </a:cubicBezTo>
                  <a:cubicBezTo>
                    <a:pt x="2723" y="108"/>
                    <a:pt x="2568" y="162"/>
                    <a:pt x="2431" y="239"/>
                  </a:cubicBezTo>
                  <a:cubicBezTo>
                    <a:pt x="1835" y="572"/>
                    <a:pt x="1180" y="870"/>
                    <a:pt x="715" y="1383"/>
                  </a:cubicBezTo>
                  <a:cubicBezTo>
                    <a:pt x="275" y="1865"/>
                    <a:pt x="0" y="2514"/>
                    <a:pt x="18" y="3170"/>
                  </a:cubicBezTo>
                  <a:cubicBezTo>
                    <a:pt x="245" y="2544"/>
                    <a:pt x="757" y="2032"/>
                    <a:pt x="1383" y="1806"/>
                  </a:cubicBezTo>
                  <a:cubicBezTo>
                    <a:pt x="1626" y="1719"/>
                    <a:pt x="1868" y="1680"/>
                    <a:pt x="2107" y="1680"/>
                  </a:cubicBezTo>
                  <a:cubicBezTo>
                    <a:pt x="2605" y="1680"/>
                    <a:pt x="3088" y="1849"/>
                    <a:pt x="3539" y="2104"/>
                  </a:cubicBezTo>
                  <a:cubicBezTo>
                    <a:pt x="3885" y="2294"/>
                    <a:pt x="4188" y="2563"/>
                    <a:pt x="4433" y="2871"/>
                  </a:cubicBezTo>
                  <a:cubicBezTo>
                    <a:pt x="4606" y="3086"/>
                    <a:pt x="4951" y="3533"/>
                    <a:pt x="4945" y="3825"/>
                  </a:cubicBezTo>
                  <a:cubicBezTo>
                    <a:pt x="4958" y="3438"/>
                    <a:pt x="4873" y="3044"/>
                    <a:pt x="4708" y="2693"/>
                  </a:cubicBezTo>
                  <a:lnTo>
                    <a:pt x="4708" y="2693"/>
                  </a:lnTo>
                  <a:cubicBezTo>
                    <a:pt x="5773" y="3355"/>
                    <a:pt x="6143" y="4933"/>
                    <a:pt x="5475" y="6006"/>
                  </a:cubicBezTo>
                  <a:cubicBezTo>
                    <a:pt x="5797" y="5928"/>
                    <a:pt x="6094" y="5738"/>
                    <a:pt x="6297" y="5475"/>
                  </a:cubicBezTo>
                  <a:lnTo>
                    <a:pt x="6297" y="5475"/>
                  </a:lnTo>
                  <a:cubicBezTo>
                    <a:pt x="6328" y="6852"/>
                    <a:pt x="5214" y="8162"/>
                    <a:pt x="3850" y="8353"/>
                  </a:cubicBezTo>
                  <a:cubicBezTo>
                    <a:pt x="4260" y="8532"/>
                    <a:pt x="4705" y="8618"/>
                    <a:pt x="5150" y="8618"/>
                  </a:cubicBezTo>
                  <a:cubicBezTo>
                    <a:pt x="5597" y="8618"/>
                    <a:pt x="6044" y="8532"/>
                    <a:pt x="6459" y="8365"/>
                  </a:cubicBezTo>
                  <a:cubicBezTo>
                    <a:pt x="7287" y="8026"/>
                    <a:pt x="7972" y="7383"/>
                    <a:pt x="8401" y="6596"/>
                  </a:cubicBezTo>
                  <a:cubicBezTo>
                    <a:pt x="9240" y="5059"/>
                    <a:pt x="8997" y="2997"/>
                    <a:pt x="7817" y="1699"/>
                  </a:cubicBezTo>
                  <a:cubicBezTo>
                    <a:pt x="7007" y="805"/>
                    <a:pt x="5916" y="388"/>
                    <a:pt x="4755" y="143"/>
                  </a:cubicBezTo>
                  <a:cubicBezTo>
                    <a:pt x="4403" y="67"/>
                    <a:pt x="3978"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flipH="1">
              <a:off x="829641" y="3953137"/>
              <a:ext cx="215359" cy="76693"/>
            </a:xfrm>
            <a:custGeom>
              <a:avLst/>
              <a:gdLst/>
              <a:ahLst/>
              <a:cxnLst/>
              <a:rect l="l" t="t" r="r" b="b"/>
              <a:pathLst>
                <a:path w="8295" h="2954" extrusionOk="0">
                  <a:moveTo>
                    <a:pt x="2649" y="1"/>
                  </a:moveTo>
                  <a:cubicBezTo>
                    <a:pt x="1639" y="1"/>
                    <a:pt x="624" y="463"/>
                    <a:pt x="1" y="1261"/>
                  </a:cubicBezTo>
                  <a:cubicBezTo>
                    <a:pt x="129" y="1228"/>
                    <a:pt x="259" y="1214"/>
                    <a:pt x="388" y="1214"/>
                  </a:cubicBezTo>
                  <a:cubicBezTo>
                    <a:pt x="971" y="1214"/>
                    <a:pt x="1553" y="1514"/>
                    <a:pt x="2050" y="1850"/>
                  </a:cubicBezTo>
                  <a:cubicBezTo>
                    <a:pt x="2652" y="2268"/>
                    <a:pt x="3241" y="2762"/>
                    <a:pt x="3956" y="2911"/>
                  </a:cubicBezTo>
                  <a:cubicBezTo>
                    <a:pt x="4101" y="2940"/>
                    <a:pt x="4247" y="2954"/>
                    <a:pt x="4393" y="2954"/>
                  </a:cubicBezTo>
                  <a:cubicBezTo>
                    <a:pt x="4999" y="2954"/>
                    <a:pt x="5605" y="2720"/>
                    <a:pt x="6114" y="2375"/>
                  </a:cubicBezTo>
                  <a:cubicBezTo>
                    <a:pt x="6964" y="1797"/>
                    <a:pt x="7643" y="921"/>
                    <a:pt x="8294" y="128"/>
                  </a:cubicBezTo>
                  <a:lnTo>
                    <a:pt x="8294" y="128"/>
                  </a:lnTo>
                  <a:cubicBezTo>
                    <a:pt x="7523" y="461"/>
                    <a:pt x="6731" y="862"/>
                    <a:pt x="5881" y="862"/>
                  </a:cubicBezTo>
                  <a:cubicBezTo>
                    <a:pt x="5726" y="862"/>
                    <a:pt x="5569" y="849"/>
                    <a:pt x="5410" y="819"/>
                  </a:cubicBezTo>
                  <a:cubicBezTo>
                    <a:pt x="4761" y="700"/>
                    <a:pt x="4183" y="319"/>
                    <a:pt x="3546" y="128"/>
                  </a:cubicBezTo>
                  <a:cubicBezTo>
                    <a:pt x="3254" y="42"/>
                    <a:pt x="2952" y="1"/>
                    <a:pt x="26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flipH="1">
              <a:off x="1065874" y="4011059"/>
              <a:ext cx="100085" cy="200353"/>
            </a:xfrm>
            <a:custGeom>
              <a:avLst/>
              <a:gdLst/>
              <a:ahLst/>
              <a:cxnLst/>
              <a:rect l="l" t="t" r="r" b="b"/>
              <a:pathLst>
                <a:path w="3855" h="7717" extrusionOk="0">
                  <a:moveTo>
                    <a:pt x="3247" y="1"/>
                  </a:moveTo>
                  <a:lnTo>
                    <a:pt x="3247" y="1"/>
                  </a:lnTo>
                  <a:cubicBezTo>
                    <a:pt x="2032" y="513"/>
                    <a:pt x="1193" y="1812"/>
                    <a:pt x="1234" y="3135"/>
                  </a:cubicBezTo>
                  <a:cubicBezTo>
                    <a:pt x="1251" y="3796"/>
                    <a:pt x="1471" y="4450"/>
                    <a:pt x="1418" y="5112"/>
                  </a:cubicBezTo>
                  <a:cubicBezTo>
                    <a:pt x="1328" y="6155"/>
                    <a:pt x="613" y="6936"/>
                    <a:pt x="0" y="7716"/>
                  </a:cubicBezTo>
                  <a:cubicBezTo>
                    <a:pt x="929" y="7293"/>
                    <a:pt x="1955" y="6864"/>
                    <a:pt x="2735" y="6191"/>
                  </a:cubicBezTo>
                  <a:cubicBezTo>
                    <a:pt x="3313" y="5696"/>
                    <a:pt x="3766" y="5005"/>
                    <a:pt x="3813" y="4249"/>
                  </a:cubicBezTo>
                  <a:cubicBezTo>
                    <a:pt x="3855" y="3515"/>
                    <a:pt x="3527" y="2825"/>
                    <a:pt x="3283" y="2134"/>
                  </a:cubicBezTo>
                  <a:cubicBezTo>
                    <a:pt x="3038" y="1442"/>
                    <a:pt x="2884" y="639"/>
                    <a:pt x="32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flipH="1">
              <a:off x="1110555" y="4248720"/>
              <a:ext cx="64283" cy="59558"/>
            </a:xfrm>
            <a:custGeom>
              <a:avLst/>
              <a:gdLst/>
              <a:ahLst/>
              <a:cxnLst/>
              <a:rect l="l" t="t" r="r" b="b"/>
              <a:pathLst>
                <a:path w="2476" h="2294" extrusionOk="0">
                  <a:moveTo>
                    <a:pt x="1327" y="0"/>
                  </a:moveTo>
                  <a:cubicBezTo>
                    <a:pt x="641" y="0"/>
                    <a:pt x="1" y="555"/>
                    <a:pt x="69" y="1273"/>
                  </a:cubicBezTo>
                  <a:cubicBezTo>
                    <a:pt x="110" y="1666"/>
                    <a:pt x="366" y="2024"/>
                    <a:pt x="718" y="2190"/>
                  </a:cubicBezTo>
                  <a:cubicBezTo>
                    <a:pt x="867" y="2259"/>
                    <a:pt x="1034" y="2293"/>
                    <a:pt x="1200" y="2293"/>
                  </a:cubicBezTo>
                  <a:cubicBezTo>
                    <a:pt x="1293" y="2293"/>
                    <a:pt x="1385" y="2283"/>
                    <a:pt x="1475" y="2261"/>
                  </a:cubicBezTo>
                  <a:cubicBezTo>
                    <a:pt x="1885" y="2160"/>
                    <a:pt x="2231" y="1821"/>
                    <a:pt x="2327" y="1403"/>
                  </a:cubicBezTo>
                  <a:cubicBezTo>
                    <a:pt x="2475" y="773"/>
                    <a:pt x="2106" y="51"/>
                    <a:pt x="1420" y="4"/>
                  </a:cubicBezTo>
                  <a:cubicBezTo>
                    <a:pt x="1389" y="1"/>
                    <a:pt x="1358" y="0"/>
                    <a:pt x="13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flipH="1">
              <a:off x="1132545" y="4331358"/>
              <a:ext cx="39723" cy="36841"/>
            </a:xfrm>
            <a:custGeom>
              <a:avLst/>
              <a:gdLst/>
              <a:ahLst/>
              <a:cxnLst/>
              <a:rect l="l" t="t" r="r" b="b"/>
              <a:pathLst>
                <a:path w="1530" h="1419" extrusionOk="0">
                  <a:moveTo>
                    <a:pt x="827" y="0"/>
                  </a:moveTo>
                  <a:cubicBezTo>
                    <a:pt x="401" y="0"/>
                    <a:pt x="1" y="342"/>
                    <a:pt x="47" y="788"/>
                  </a:cubicBezTo>
                  <a:cubicBezTo>
                    <a:pt x="70" y="1033"/>
                    <a:pt x="226" y="1253"/>
                    <a:pt x="446" y="1355"/>
                  </a:cubicBezTo>
                  <a:cubicBezTo>
                    <a:pt x="537" y="1396"/>
                    <a:pt x="637" y="1418"/>
                    <a:pt x="738" y="1418"/>
                  </a:cubicBezTo>
                  <a:cubicBezTo>
                    <a:pt x="796" y="1418"/>
                    <a:pt x="854" y="1411"/>
                    <a:pt x="911" y="1396"/>
                  </a:cubicBezTo>
                  <a:cubicBezTo>
                    <a:pt x="1167" y="1336"/>
                    <a:pt x="1381" y="1129"/>
                    <a:pt x="1441" y="871"/>
                  </a:cubicBezTo>
                  <a:cubicBezTo>
                    <a:pt x="1530" y="478"/>
                    <a:pt x="1304" y="32"/>
                    <a:pt x="881" y="2"/>
                  </a:cubicBezTo>
                  <a:cubicBezTo>
                    <a:pt x="863" y="1"/>
                    <a:pt x="845" y="0"/>
                    <a:pt x="8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flipH="1">
              <a:off x="1101416" y="4383024"/>
              <a:ext cx="24612" cy="22691"/>
            </a:xfrm>
            <a:custGeom>
              <a:avLst/>
              <a:gdLst/>
              <a:ahLst/>
              <a:cxnLst/>
              <a:rect l="l" t="t" r="r" b="b"/>
              <a:pathLst>
                <a:path w="948" h="874" extrusionOk="0">
                  <a:moveTo>
                    <a:pt x="500" y="0"/>
                  </a:moveTo>
                  <a:cubicBezTo>
                    <a:pt x="241" y="0"/>
                    <a:pt x="0" y="213"/>
                    <a:pt x="23" y="484"/>
                  </a:cubicBezTo>
                  <a:cubicBezTo>
                    <a:pt x="41" y="633"/>
                    <a:pt x="136" y="770"/>
                    <a:pt x="274" y="836"/>
                  </a:cubicBezTo>
                  <a:cubicBezTo>
                    <a:pt x="328" y="861"/>
                    <a:pt x="388" y="873"/>
                    <a:pt x="448" y="873"/>
                  </a:cubicBezTo>
                  <a:cubicBezTo>
                    <a:pt x="486" y="873"/>
                    <a:pt x="523" y="869"/>
                    <a:pt x="560" y="860"/>
                  </a:cubicBezTo>
                  <a:cubicBezTo>
                    <a:pt x="720" y="824"/>
                    <a:pt x="851" y="693"/>
                    <a:pt x="887" y="533"/>
                  </a:cubicBezTo>
                  <a:cubicBezTo>
                    <a:pt x="947" y="294"/>
                    <a:pt x="804" y="19"/>
                    <a:pt x="541" y="2"/>
                  </a:cubicBezTo>
                  <a:cubicBezTo>
                    <a:pt x="527" y="1"/>
                    <a:pt x="513"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
            <p:cNvSpPr/>
            <p:nvPr/>
          </p:nvSpPr>
          <p:spPr>
            <a:xfrm flipH="1">
              <a:off x="719222" y="3987329"/>
              <a:ext cx="68255" cy="58675"/>
            </a:xfrm>
            <a:custGeom>
              <a:avLst/>
              <a:gdLst/>
              <a:ahLst/>
              <a:cxnLst/>
              <a:rect l="l" t="t" r="r" b="b"/>
              <a:pathLst>
                <a:path w="2629" h="2260" extrusionOk="0">
                  <a:moveTo>
                    <a:pt x="1459" y="1"/>
                  </a:moveTo>
                  <a:cubicBezTo>
                    <a:pt x="1053" y="1"/>
                    <a:pt x="641" y="208"/>
                    <a:pt x="394" y="557"/>
                  </a:cubicBezTo>
                  <a:cubicBezTo>
                    <a:pt x="1" y="1111"/>
                    <a:pt x="322" y="1861"/>
                    <a:pt x="900" y="2147"/>
                  </a:cubicBezTo>
                  <a:cubicBezTo>
                    <a:pt x="1057" y="2223"/>
                    <a:pt x="1230" y="2260"/>
                    <a:pt x="1403" y="2260"/>
                  </a:cubicBezTo>
                  <a:cubicBezTo>
                    <a:pt x="1656" y="2260"/>
                    <a:pt x="1908" y="2181"/>
                    <a:pt x="2110" y="2029"/>
                  </a:cubicBezTo>
                  <a:cubicBezTo>
                    <a:pt x="2313" y="1874"/>
                    <a:pt x="2467" y="1647"/>
                    <a:pt x="2533" y="1397"/>
                  </a:cubicBezTo>
                  <a:cubicBezTo>
                    <a:pt x="2629" y="1022"/>
                    <a:pt x="2514" y="593"/>
                    <a:pt x="2236" y="319"/>
                  </a:cubicBezTo>
                  <a:cubicBezTo>
                    <a:pt x="2017" y="100"/>
                    <a:pt x="1739" y="1"/>
                    <a:pt x="14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
            <p:cNvSpPr/>
            <p:nvPr/>
          </p:nvSpPr>
          <p:spPr>
            <a:xfrm flipH="1">
              <a:off x="670205" y="4036372"/>
              <a:ext cx="42085" cy="36322"/>
            </a:xfrm>
            <a:custGeom>
              <a:avLst/>
              <a:gdLst/>
              <a:ahLst/>
              <a:cxnLst/>
              <a:rect l="l" t="t" r="r" b="b"/>
              <a:pathLst>
                <a:path w="1621" h="1399" extrusionOk="0">
                  <a:moveTo>
                    <a:pt x="899" y="1"/>
                  </a:moveTo>
                  <a:cubicBezTo>
                    <a:pt x="648" y="1"/>
                    <a:pt x="396" y="128"/>
                    <a:pt x="245" y="343"/>
                  </a:cubicBezTo>
                  <a:cubicBezTo>
                    <a:pt x="0" y="687"/>
                    <a:pt x="198" y="1152"/>
                    <a:pt x="555" y="1325"/>
                  </a:cubicBezTo>
                  <a:cubicBezTo>
                    <a:pt x="652" y="1374"/>
                    <a:pt x="760" y="1398"/>
                    <a:pt x="868" y="1398"/>
                  </a:cubicBezTo>
                  <a:cubicBezTo>
                    <a:pt x="1022" y="1398"/>
                    <a:pt x="1176" y="1349"/>
                    <a:pt x="1298" y="1253"/>
                  </a:cubicBezTo>
                  <a:cubicBezTo>
                    <a:pt x="1430" y="1159"/>
                    <a:pt x="1526" y="1022"/>
                    <a:pt x="1562" y="866"/>
                  </a:cubicBezTo>
                  <a:cubicBezTo>
                    <a:pt x="1620" y="634"/>
                    <a:pt x="1549" y="366"/>
                    <a:pt x="1383" y="200"/>
                  </a:cubicBezTo>
                  <a:cubicBezTo>
                    <a:pt x="1246" y="62"/>
                    <a:pt x="1073" y="1"/>
                    <a:pt x="8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
            <p:cNvSpPr/>
            <p:nvPr/>
          </p:nvSpPr>
          <p:spPr>
            <a:xfrm flipH="1">
              <a:off x="658159" y="4098864"/>
              <a:ext cx="26144" cy="22406"/>
            </a:xfrm>
            <a:custGeom>
              <a:avLst/>
              <a:gdLst/>
              <a:ahLst/>
              <a:cxnLst/>
              <a:rect l="l" t="t" r="r" b="b"/>
              <a:pathLst>
                <a:path w="1007" h="863" extrusionOk="0">
                  <a:moveTo>
                    <a:pt x="554" y="0"/>
                  </a:moveTo>
                  <a:cubicBezTo>
                    <a:pt x="400" y="0"/>
                    <a:pt x="244" y="78"/>
                    <a:pt x="149" y="211"/>
                  </a:cubicBezTo>
                  <a:cubicBezTo>
                    <a:pt x="0" y="425"/>
                    <a:pt x="126" y="711"/>
                    <a:pt x="346" y="818"/>
                  </a:cubicBezTo>
                  <a:cubicBezTo>
                    <a:pt x="408" y="848"/>
                    <a:pt x="474" y="862"/>
                    <a:pt x="540" y="862"/>
                  </a:cubicBezTo>
                  <a:cubicBezTo>
                    <a:pt x="635" y="862"/>
                    <a:pt x="728" y="833"/>
                    <a:pt x="805" y="777"/>
                  </a:cubicBezTo>
                  <a:cubicBezTo>
                    <a:pt x="883" y="718"/>
                    <a:pt x="943" y="628"/>
                    <a:pt x="965" y="532"/>
                  </a:cubicBezTo>
                  <a:cubicBezTo>
                    <a:pt x="1007" y="389"/>
                    <a:pt x="960" y="229"/>
                    <a:pt x="852" y="122"/>
                  </a:cubicBezTo>
                  <a:cubicBezTo>
                    <a:pt x="769" y="38"/>
                    <a:pt x="662" y="0"/>
                    <a:pt x="5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
            <p:cNvSpPr/>
            <p:nvPr/>
          </p:nvSpPr>
          <p:spPr>
            <a:xfrm flipH="1">
              <a:off x="699439" y="4295686"/>
              <a:ext cx="140457" cy="186385"/>
            </a:xfrm>
            <a:custGeom>
              <a:avLst/>
              <a:gdLst/>
              <a:ahLst/>
              <a:cxnLst/>
              <a:rect l="l" t="t" r="r" b="b"/>
              <a:pathLst>
                <a:path w="5410" h="7179" extrusionOk="0">
                  <a:moveTo>
                    <a:pt x="1" y="0"/>
                  </a:moveTo>
                  <a:cubicBezTo>
                    <a:pt x="614" y="1620"/>
                    <a:pt x="1395" y="3468"/>
                    <a:pt x="2306" y="4879"/>
                  </a:cubicBezTo>
                  <a:cubicBezTo>
                    <a:pt x="1835" y="5011"/>
                    <a:pt x="763" y="5583"/>
                    <a:pt x="543" y="6535"/>
                  </a:cubicBezTo>
                  <a:cubicBezTo>
                    <a:pt x="698" y="6527"/>
                    <a:pt x="853" y="6523"/>
                    <a:pt x="1006" y="6523"/>
                  </a:cubicBezTo>
                  <a:cubicBezTo>
                    <a:pt x="2295" y="6523"/>
                    <a:pt x="3522" y="6801"/>
                    <a:pt x="4731" y="7178"/>
                  </a:cubicBezTo>
                  <a:cubicBezTo>
                    <a:pt x="4456" y="5481"/>
                    <a:pt x="4659" y="3336"/>
                    <a:pt x="5410" y="1781"/>
                  </a:cubicBezTo>
                  <a:lnTo>
                    <a:pt x="5410" y="1781"/>
                  </a:lnTo>
                  <a:cubicBezTo>
                    <a:pt x="4511" y="1959"/>
                    <a:pt x="3771" y="2781"/>
                    <a:pt x="3468" y="3647"/>
                  </a:cubicBezTo>
                  <a:cubicBezTo>
                    <a:pt x="2432" y="2460"/>
                    <a:pt x="1198" y="1013"/>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
            <p:cNvSpPr/>
            <p:nvPr/>
          </p:nvSpPr>
          <p:spPr>
            <a:xfrm rot="10800000">
              <a:off x="549713" y="617007"/>
              <a:ext cx="366616" cy="630837"/>
            </a:xfrm>
            <a:custGeom>
              <a:avLst/>
              <a:gdLst/>
              <a:ahLst/>
              <a:cxnLst/>
              <a:rect l="l" t="t" r="r" b="b"/>
              <a:pathLst>
                <a:path w="14121" h="24298" extrusionOk="0">
                  <a:moveTo>
                    <a:pt x="5046" y="0"/>
                  </a:moveTo>
                  <a:cubicBezTo>
                    <a:pt x="4578" y="0"/>
                    <a:pt x="4113" y="62"/>
                    <a:pt x="3665" y="192"/>
                  </a:cubicBezTo>
                  <a:cubicBezTo>
                    <a:pt x="1556" y="800"/>
                    <a:pt x="1" y="2860"/>
                    <a:pt x="1" y="4988"/>
                  </a:cubicBezTo>
                  <a:cubicBezTo>
                    <a:pt x="1" y="5100"/>
                    <a:pt x="6" y="5208"/>
                    <a:pt x="14" y="5321"/>
                  </a:cubicBezTo>
                  <a:cubicBezTo>
                    <a:pt x="190" y="7600"/>
                    <a:pt x="2280" y="9564"/>
                    <a:pt x="4510" y="9564"/>
                  </a:cubicBezTo>
                  <a:cubicBezTo>
                    <a:pt x="4536" y="9564"/>
                    <a:pt x="4563" y="9564"/>
                    <a:pt x="4589" y="9563"/>
                  </a:cubicBezTo>
                  <a:cubicBezTo>
                    <a:pt x="4791" y="9557"/>
                    <a:pt x="4958" y="9390"/>
                    <a:pt x="4958" y="9181"/>
                  </a:cubicBezTo>
                  <a:lnTo>
                    <a:pt x="4958" y="9176"/>
                  </a:lnTo>
                  <a:cubicBezTo>
                    <a:pt x="4952" y="8970"/>
                    <a:pt x="4785" y="8806"/>
                    <a:pt x="4581" y="8806"/>
                  </a:cubicBezTo>
                  <a:cubicBezTo>
                    <a:pt x="4578" y="8806"/>
                    <a:pt x="4574" y="8807"/>
                    <a:pt x="4571" y="8807"/>
                  </a:cubicBezTo>
                  <a:cubicBezTo>
                    <a:pt x="4551" y="8807"/>
                    <a:pt x="4531" y="8807"/>
                    <a:pt x="4511" y="8807"/>
                  </a:cubicBezTo>
                  <a:cubicBezTo>
                    <a:pt x="2657" y="8807"/>
                    <a:pt x="917" y="7172"/>
                    <a:pt x="770" y="5262"/>
                  </a:cubicBezTo>
                  <a:cubicBezTo>
                    <a:pt x="621" y="3385"/>
                    <a:pt x="1985" y="1460"/>
                    <a:pt x="3874" y="918"/>
                  </a:cubicBezTo>
                  <a:cubicBezTo>
                    <a:pt x="4258" y="808"/>
                    <a:pt x="4657" y="755"/>
                    <a:pt x="5058" y="755"/>
                  </a:cubicBezTo>
                  <a:cubicBezTo>
                    <a:pt x="6569" y="755"/>
                    <a:pt x="8115" y="1505"/>
                    <a:pt x="9033" y="2771"/>
                  </a:cubicBezTo>
                  <a:cubicBezTo>
                    <a:pt x="10677" y="5023"/>
                    <a:pt x="10260" y="8139"/>
                    <a:pt x="9694" y="11136"/>
                  </a:cubicBezTo>
                  <a:lnTo>
                    <a:pt x="8521" y="17331"/>
                  </a:lnTo>
                  <a:cubicBezTo>
                    <a:pt x="8277" y="18613"/>
                    <a:pt x="8008" y="20061"/>
                    <a:pt x="8342" y="21461"/>
                  </a:cubicBezTo>
                  <a:cubicBezTo>
                    <a:pt x="8621" y="22610"/>
                    <a:pt x="9724" y="23801"/>
                    <a:pt x="10856" y="24172"/>
                  </a:cubicBezTo>
                  <a:cubicBezTo>
                    <a:pt x="11116" y="24256"/>
                    <a:pt x="11370" y="24297"/>
                    <a:pt x="11616" y="24297"/>
                  </a:cubicBezTo>
                  <a:cubicBezTo>
                    <a:pt x="12119" y="24297"/>
                    <a:pt x="12587" y="24123"/>
                    <a:pt x="12995" y="23779"/>
                  </a:cubicBezTo>
                  <a:cubicBezTo>
                    <a:pt x="14120" y="22825"/>
                    <a:pt x="14032" y="21472"/>
                    <a:pt x="13364" y="20626"/>
                  </a:cubicBezTo>
                  <a:cubicBezTo>
                    <a:pt x="13000" y="20163"/>
                    <a:pt x="12422" y="19824"/>
                    <a:pt x="11764" y="19824"/>
                  </a:cubicBezTo>
                  <a:cubicBezTo>
                    <a:pt x="11346" y="19824"/>
                    <a:pt x="10894" y="19961"/>
                    <a:pt x="10444" y="20293"/>
                  </a:cubicBezTo>
                  <a:cubicBezTo>
                    <a:pt x="10273" y="20418"/>
                    <a:pt x="10243" y="20650"/>
                    <a:pt x="10361" y="20823"/>
                  </a:cubicBezTo>
                  <a:cubicBezTo>
                    <a:pt x="10436" y="20923"/>
                    <a:pt x="10551" y="20976"/>
                    <a:pt x="10666" y="20976"/>
                  </a:cubicBezTo>
                  <a:cubicBezTo>
                    <a:pt x="10745" y="20976"/>
                    <a:pt x="10824" y="20951"/>
                    <a:pt x="10892" y="20900"/>
                  </a:cubicBezTo>
                  <a:cubicBezTo>
                    <a:pt x="11202" y="20670"/>
                    <a:pt x="11499" y="20578"/>
                    <a:pt x="11767" y="20578"/>
                  </a:cubicBezTo>
                  <a:cubicBezTo>
                    <a:pt x="12195" y="20578"/>
                    <a:pt x="12551" y="20812"/>
                    <a:pt x="12775" y="21098"/>
                  </a:cubicBezTo>
                  <a:cubicBezTo>
                    <a:pt x="13204" y="21639"/>
                    <a:pt x="13298" y="22527"/>
                    <a:pt x="12506" y="23199"/>
                  </a:cubicBezTo>
                  <a:cubicBezTo>
                    <a:pt x="12238" y="23425"/>
                    <a:pt x="11938" y="23537"/>
                    <a:pt x="11610" y="23537"/>
                  </a:cubicBezTo>
                  <a:cubicBezTo>
                    <a:pt x="11443" y="23537"/>
                    <a:pt x="11269" y="23508"/>
                    <a:pt x="11088" y="23450"/>
                  </a:cubicBezTo>
                  <a:cubicBezTo>
                    <a:pt x="10201" y="23158"/>
                    <a:pt x="9300" y="22187"/>
                    <a:pt x="9080" y="21282"/>
                  </a:cubicBezTo>
                  <a:cubicBezTo>
                    <a:pt x="8777" y="20042"/>
                    <a:pt x="9039" y="18678"/>
                    <a:pt x="9265" y="17469"/>
                  </a:cubicBezTo>
                  <a:lnTo>
                    <a:pt x="10433" y="11273"/>
                  </a:lnTo>
                  <a:cubicBezTo>
                    <a:pt x="11035" y="8115"/>
                    <a:pt x="11464" y="4826"/>
                    <a:pt x="9647" y="2324"/>
                  </a:cubicBezTo>
                  <a:cubicBezTo>
                    <a:pt x="8584" y="867"/>
                    <a:pt x="6795" y="0"/>
                    <a:pt x="5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
            <p:cNvSpPr/>
            <p:nvPr/>
          </p:nvSpPr>
          <p:spPr>
            <a:xfrm rot="10800000">
              <a:off x="649305" y="536472"/>
              <a:ext cx="558869" cy="485213"/>
            </a:xfrm>
            <a:custGeom>
              <a:avLst/>
              <a:gdLst/>
              <a:ahLst/>
              <a:cxnLst/>
              <a:rect l="l" t="t" r="r" b="b"/>
              <a:pathLst>
                <a:path w="21526" h="18689" extrusionOk="0">
                  <a:moveTo>
                    <a:pt x="5139" y="0"/>
                  </a:moveTo>
                  <a:cubicBezTo>
                    <a:pt x="3486" y="0"/>
                    <a:pt x="1803" y="832"/>
                    <a:pt x="858" y="2252"/>
                  </a:cubicBezTo>
                  <a:cubicBezTo>
                    <a:pt x="286" y="3115"/>
                    <a:pt x="0" y="4165"/>
                    <a:pt x="0" y="5219"/>
                  </a:cubicBezTo>
                  <a:cubicBezTo>
                    <a:pt x="0" y="6417"/>
                    <a:pt x="364" y="7619"/>
                    <a:pt x="1078" y="8597"/>
                  </a:cubicBezTo>
                  <a:cubicBezTo>
                    <a:pt x="2907" y="11087"/>
                    <a:pt x="6179" y="11677"/>
                    <a:pt x="9366" y="12065"/>
                  </a:cubicBezTo>
                  <a:lnTo>
                    <a:pt x="15627" y="12827"/>
                  </a:lnTo>
                  <a:cubicBezTo>
                    <a:pt x="16842" y="12976"/>
                    <a:pt x="18218" y="13149"/>
                    <a:pt x="19315" y="13809"/>
                  </a:cubicBezTo>
                  <a:cubicBezTo>
                    <a:pt x="20107" y="14293"/>
                    <a:pt x="20763" y="15448"/>
                    <a:pt x="20769" y="16383"/>
                  </a:cubicBezTo>
                  <a:cubicBezTo>
                    <a:pt x="20750" y="16955"/>
                    <a:pt x="20549" y="17378"/>
                    <a:pt x="20101" y="17658"/>
                  </a:cubicBezTo>
                  <a:cubicBezTo>
                    <a:pt x="19795" y="17851"/>
                    <a:pt x="19497" y="17932"/>
                    <a:pt x="19222" y="17932"/>
                  </a:cubicBezTo>
                  <a:cubicBezTo>
                    <a:pt x="18705" y="17932"/>
                    <a:pt x="18269" y="17644"/>
                    <a:pt x="18016" y="17271"/>
                  </a:cubicBezTo>
                  <a:cubicBezTo>
                    <a:pt x="17682" y="16783"/>
                    <a:pt x="17587" y="16008"/>
                    <a:pt x="18397" y="15418"/>
                  </a:cubicBezTo>
                  <a:cubicBezTo>
                    <a:pt x="18570" y="15299"/>
                    <a:pt x="18605" y="15060"/>
                    <a:pt x="18487" y="14895"/>
                  </a:cubicBezTo>
                  <a:cubicBezTo>
                    <a:pt x="18411" y="14791"/>
                    <a:pt x="18296" y="14736"/>
                    <a:pt x="18179" y="14736"/>
                  </a:cubicBezTo>
                  <a:cubicBezTo>
                    <a:pt x="18101" y="14736"/>
                    <a:pt x="18023" y="14760"/>
                    <a:pt x="17956" y="14810"/>
                  </a:cubicBezTo>
                  <a:cubicBezTo>
                    <a:pt x="16795" y="15651"/>
                    <a:pt x="16848" y="16896"/>
                    <a:pt x="17384" y="17694"/>
                  </a:cubicBezTo>
                  <a:cubicBezTo>
                    <a:pt x="17780" y="18276"/>
                    <a:pt x="18454" y="18689"/>
                    <a:pt x="19221" y="18689"/>
                  </a:cubicBezTo>
                  <a:cubicBezTo>
                    <a:pt x="19632" y="18689"/>
                    <a:pt x="20069" y="18570"/>
                    <a:pt x="20506" y="18296"/>
                  </a:cubicBezTo>
                  <a:cubicBezTo>
                    <a:pt x="21179" y="17873"/>
                    <a:pt x="21519" y="17241"/>
                    <a:pt x="21525" y="16377"/>
                  </a:cubicBezTo>
                  <a:cubicBezTo>
                    <a:pt x="21519" y="15192"/>
                    <a:pt x="20714" y="13781"/>
                    <a:pt x="19708" y="13166"/>
                  </a:cubicBezTo>
                  <a:cubicBezTo>
                    <a:pt x="18475" y="12415"/>
                    <a:pt x="17010" y="12236"/>
                    <a:pt x="15716" y="12076"/>
                  </a:cubicBezTo>
                  <a:lnTo>
                    <a:pt x="9460" y="11314"/>
                  </a:lnTo>
                  <a:cubicBezTo>
                    <a:pt x="6435" y="10944"/>
                    <a:pt x="3336" y="10396"/>
                    <a:pt x="1686" y="8150"/>
                  </a:cubicBezTo>
                  <a:cubicBezTo>
                    <a:pt x="518" y="6560"/>
                    <a:pt x="435" y="4254"/>
                    <a:pt x="1489" y="2669"/>
                  </a:cubicBezTo>
                  <a:cubicBezTo>
                    <a:pt x="2295" y="1463"/>
                    <a:pt x="3723" y="755"/>
                    <a:pt x="5124" y="755"/>
                  </a:cubicBezTo>
                  <a:cubicBezTo>
                    <a:pt x="5620" y="755"/>
                    <a:pt x="6112" y="844"/>
                    <a:pt x="6572" y="1031"/>
                  </a:cubicBezTo>
                  <a:cubicBezTo>
                    <a:pt x="8365" y="1757"/>
                    <a:pt x="9402" y="3951"/>
                    <a:pt x="8794" y="5725"/>
                  </a:cubicBezTo>
                  <a:cubicBezTo>
                    <a:pt x="8728" y="5928"/>
                    <a:pt x="8830" y="6142"/>
                    <a:pt x="9026" y="6208"/>
                  </a:cubicBezTo>
                  <a:cubicBezTo>
                    <a:pt x="9065" y="6221"/>
                    <a:pt x="9105" y="6228"/>
                    <a:pt x="9144" y="6228"/>
                  </a:cubicBezTo>
                  <a:cubicBezTo>
                    <a:pt x="9303" y="6228"/>
                    <a:pt x="9452" y="6127"/>
                    <a:pt x="9509" y="5969"/>
                  </a:cubicBezTo>
                  <a:cubicBezTo>
                    <a:pt x="10241" y="3836"/>
                    <a:pt x="9003" y="1198"/>
                    <a:pt x="6858" y="327"/>
                  </a:cubicBezTo>
                  <a:cubicBezTo>
                    <a:pt x="6312" y="106"/>
                    <a:pt x="5727" y="0"/>
                    <a:pt x="51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
            <p:cNvSpPr/>
            <p:nvPr/>
          </p:nvSpPr>
          <p:spPr>
            <a:xfrm rot="10800000">
              <a:off x="636012" y="621265"/>
              <a:ext cx="67788" cy="58390"/>
            </a:xfrm>
            <a:custGeom>
              <a:avLst/>
              <a:gdLst/>
              <a:ahLst/>
              <a:cxnLst/>
              <a:rect l="l" t="t" r="r" b="b"/>
              <a:pathLst>
                <a:path w="2611" h="2249" extrusionOk="0">
                  <a:moveTo>
                    <a:pt x="2188" y="0"/>
                  </a:moveTo>
                  <a:cubicBezTo>
                    <a:pt x="2101" y="0"/>
                    <a:pt x="2015" y="29"/>
                    <a:pt x="1944" y="88"/>
                  </a:cubicBezTo>
                  <a:lnTo>
                    <a:pt x="138" y="1578"/>
                  </a:lnTo>
                  <a:cubicBezTo>
                    <a:pt x="42" y="1655"/>
                    <a:pt x="1" y="1762"/>
                    <a:pt x="1" y="1869"/>
                  </a:cubicBezTo>
                  <a:cubicBezTo>
                    <a:pt x="1" y="1952"/>
                    <a:pt x="25" y="2042"/>
                    <a:pt x="85" y="2114"/>
                  </a:cubicBezTo>
                  <a:cubicBezTo>
                    <a:pt x="157" y="2203"/>
                    <a:pt x="263" y="2248"/>
                    <a:pt x="371" y="2248"/>
                  </a:cubicBezTo>
                  <a:cubicBezTo>
                    <a:pt x="456" y="2248"/>
                    <a:pt x="543" y="2219"/>
                    <a:pt x="614" y="2161"/>
                  </a:cubicBezTo>
                  <a:lnTo>
                    <a:pt x="2426" y="671"/>
                  </a:lnTo>
                  <a:cubicBezTo>
                    <a:pt x="2587" y="535"/>
                    <a:pt x="2610" y="296"/>
                    <a:pt x="2480" y="135"/>
                  </a:cubicBezTo>
                  <a:cubicBezTo>
                    <a:pt x="2404" y="46"/>
                    <a:pt x="2296" y="0"/>
                    <a:pt x="2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rot="10800000">
              <a:off x="704995" y="998033"/>
              <a:ext cx="201261" cy="241919"/>
            </a:xfrm>
            <a:custGeom>
              <a:avLst/>
              <a:gdLst/>
              <a:ahLst/>
              <a:cxnLst/>
              <a:rect l="l" t="t" r="r" b="b"/>
              <a:pathLst>
                <a:path w="7752" h="9318" extrusionOk="0">
                  <a:moveTo>
                    <a:pt x="4601" y="1"/>
                  </a:moveTo>
                  <a:cubicBezTo>
                    <a:pt x="4593" y="1"/>
                    <a:pt x="4584" y="1"/>
                    <a:pt x="4576" y="1"/>
                  </a:cubicBezTo>
                  <a:cubicBezTo>
                    <a:pt x="3885" y="12"/>
                    <a:pt x="3229" y="311"/>
                    <a:pt x="2593" y="537"/>
                  </a:cubicBezTo>
                  <a:cubicBezTo>
                    <a:pt x="2437" y="590"/>
                    <a:pt x="2294" y="674"/>
                    <a:pt x="2156" y="769"/>
                  </a:cubicBezTo>
                  <a:cubicBezTo>
                    <a:pt x="1656" y="1133"/>
                    <a:pt x="1257" y="1734"/>
                    <a:pt x="984" y="2223"/>
                  </a:cubicBezTo>
                  <a:cubicBezTo>
                    <a:pt x="399" y="3259"/>
                    <a:pt x="0" y="4356"/>
                    <a:pt x="132" y="5553"/>
                  </a:cubicBezTo>
                  <a:cubicBezTo>
                    <a:pt x="333" y="7293"/>
                    <a:pt x="1722" y="8836"/>
                    <a:pt x="3432" y="9218"/>
                  </a:cubicBezTo>
                  <a:cubicBezTo>
                    <a:pt x="3727" y="9284"/>
                    <a:pt x="4030" y="9318"/>
                    <a:pt x="4333" y="9318"/>
                  </a:cubicBezTo>
                  <a:cubicBezTo>
                    <a:pt x="4924" y="9318"/>
                    <a:pt x="5514" y="9190"/>
                    <a:pt x="6041" y="8926"/>
                  </a:cubicBezTo>
                  <a:cubicBezTo>
                    <a:pt x="6839" y="8520"/>
                    <a:pt x="7483" y="7805"/>
                    <a:pt x="7751" y="6953"/>
                  </a:cubicBezTo>
                  <a:lnTo>
                    <a:pt x="7751" y="6953"/>
                  </a:lnTo>
                  <a:cubicBezTo>
                    <a:pt x="7241" y="7394"/>
                    <a:pt x="6570" y="7613"/>
                    <a:pt x="5898" y="7613"/>
                  </a:cubicBezTo>
                  <a:cubicBezTo>
                    <a:pt x="5198" y="7613"/>
                    <a:pt x="4497" y="7374"/>
                    <a:pt x="3980" y="6900"/>
                  </a:cubicBezTo>
                  <a:lnTo>
                    <a:pt x="3980" y="6900"/>
                  </a:lnTo>
                  <a:cubicBezTo>
                    <a:pt x="4005" y="6901"/>
                    <a:pt x="4030" y="6902"/>
                    <a:pt x="4056" y="6902"/>
                  </a:cubicBezTo>
                  <a:cubicBezTo>
                    <a:pt x="4360" y="6902"/>
                    <a:pt x="4668" y="6808"/>
                    <a:pt x="4916" y="6631"/>
                  </a:cubicBezTo>
                  <a:cubicBezTo>
                    <a:pt x="3671" y="6424"/>
                    <a:pt x="2728" y="5107"/>
                    <a:pt x="2931" y="3867"/>
                  </a:cubicBezTo>
                  <a:lnTo>
                    <a:pt x="2931" y="3867"/>
                  </a:lnTo>
                  <a:cubicBezTo>
                    <a:pt x="3086" y="4225"/>
                    <a:pt x="3325" y="4546"/>
                    <a:pt x="3629" y="4791"/>
                  </a:cubicBezTo>
                  <a:cubicBezTo>
                    <a:pt x="3402" y="4606"/>
                    <a:pt x="3295" y="4052"/>
                    <a:pt x="3247" y="3784"/>
                  </a:cubicBezTo>
                  <a:cubicBezTo>
                    <a:pt x="3170" y="3391"/>
                    <a:pt x="3176" y="2985"/>
                    <a:pt x="3259" y="2605"/>
                  </a:cubicBezTo>
                  <a:cubicBezTo>
                    <a:pt x="3420" y="1854"/>
                    <a:pt x="3759" y="1169"/>
                    <a:pt x="4457" y="781"/>
                  </a:cubicBezTo>
                  <a:cubicBezTo>
                    <a:pt x="4794" y="596"/>
                    <a:pt x="5178" y="501"/>
                    <a:pt x="5560" y="501"/>
                  </a:cubicBezTo>
                  <a:cubicBezTo>
                    <a:pt x="5841" y="501"/>
                    <a:pt x="6121" y="552"/>
                    <a:pt x="6382" y="656"/>
                  </a:cubicBezTo>
                  <a:cubicBezTo>
                    <a:pt x="5910" y="215"/>
                    <a:pt x="5248" y="1"/>
                    <a:pt x="4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
            <p:cNvSpPr/>
            <p:nvPr/>
          </p:nvSpPr>
          <p:spPr>
            <a:xfrm rot="10800000">
              <a:off x="943980" y="788645"/>
              <a:ext cx="239919" cy="223771"/>
            </a:xfrm>
            <a:custGeom>
              <a:avLst/>
              <a:gdLst/>
              <a:ahLst/>
              <a:cxnLst/>
              <a:rect l="l" t="t" r="r" b="b"/>
              <a:pathLst>
                <a:path w="9241" h="8619" extrusionOk="0">
                  <a:moveTo>
                    <a:pt x="3562" y="0"/>
                  </a:moveTo>
                  <a:cubicBezTo>
                    <a:pt x="3331" y="0"/>
                    <a:pt x="3103" y="21"/>
                    <a:pt x="2890" y="72"/>
                  </a:cubicBezTo>
                  <a:cubicBezTo>
                    <a:pt x="2723" y="108"/>
                    <a:pt x="2568" y="162"/>
                    <a:pt x="2431" y="239"/>
                  </a:cubicBezTo>
                  <a:cubicBezTo>
                    <a:pt x="1835" y="572"/>
                    <a:pt x="1180" y="870"/>
                    <a:pt x="715" y="1383"/>
                  </a:cubicBezTo>
                  <a:cubicBezTo>
                    <a:pt x="275" y="1865"/>
                    <a:pt x="0" y="2514"/>
                    <a:pt x="18" y="3170"/>
                  </a:cubicBezTo>
                  <a:cubicBezTo>
                    <a:pt x="245" y="2544"/>
                    <a:pt x="757" y="2032"/>
                    <a:pt x="1383" y="1806"/>
                  </a:cubicBezTo>
                  <a:cubicBezTo>
                    <a:pt x="1626" y="1719"/>
                    <a:pt x="1868" y="1680"/>
                    <a:pt x="2107" y="1680"/>
                  </a:cubicBezTo>
                  <a:cubicBezTo>
                    <a:pt x="2605" y="1680"/>
                    <a:pt x="3088" y="1849"/>
                    <a:pt x="3539" y="2104"/>
                  </a:cubicBezTo>
                  <a:cubicBezTo>
                    <a:pt x="3885" y="2294"/>
                    <a:pt x="4188" y="2563"/>
                    <a:pt x="4433" y="2871"/>
                  </a:cubicBezTo>
                  <a:cubicBezTo>
                    <a:pt x="4606" y="3086"/>
                    <a:pt x="4951" y="3533"/>
                    <a:pt x="4945" y="3825"/>
                  </a:cubicBezTo>
                  <a:cubicBezTo>
                    <a:pt x="4958" y="3438"/>
                    <a:pt x="4873" y="3044"/>
                    <a:pt x="4708" y="2693"/>
                  </a:cubicBezTo>
                  <a:lnTo>
                    <a:pt x="4708" y="2693"/>
                  </a:lnTo>
                  <a:cubicBezTo>
                    <a:pt x="5773" y="3355"/>
                    <a:pt x="6143" y="4933"/>
                    <a:pt x="5475" y="6006"/>
                  </a:cubicBezTo>
                  <a:cubicBezTo>
                    <a:pt x="5797" y="5928"/>
                    <a:pt x="6094" y="5738"/>
                    <a:pt x="6297" y="5475"/>
                  </a:cubicBezTo>
                  <a:lnTo>
                    <a:pt x="6297" y="5475"/>
                  </a:lnTo>
                  <a:cubicBezTo>
                    <a:pt x="6328" y="6852"/>
                    <a:pt x="5214" y="8162"/>
                    <a:pt x="3850" y="8353"/>
                  </a:cubicBezTo>
                  <a:cubicBezTo>
                    <a:pt x="4260" y="8532"/>
                    <a:pt x="4705" y="8618"/>
                    <a:pt x="5150" y="8618"/>
                  </a:cubicBezTo>
                  <a:cubicBezTo>
                    <a:pt x="5597" y="8618"/>
                    <a:pt x="6044" y="8532"/>
                    <a:pt x="6459" y="8365"/>
                  </a:cubicBezTo>
                  <a:cubicBezTo>
                    <a:pt x="7287" y="8026"/>
                    <a:pt x="7972" y="7383"/>
                    <a:pt x="8401" y="6596"/>
                  </a:cubicBezTo>
                  <a:cubicBezTo>
                    <a:pt x="9240" y="5059"/>
                    <a:pt x="8997" y="2997"/>
                    <a:pt x="7817" y="1699"/>
                  </a:cubicBezTo>
                  <a:cubicBezTo>
                    <a:pt x="7007" y="805"/>
                    <a:pt x="5916" y="388"/>
                    <a:pt x="4755" y="143"/>
                  </a:cubicBezTo>
                  <a:cubicBezTo>
                    <a:pt x="4403" y="67"/>
                    <a:pt x="3978"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
            <p:cNvSpPr/>
            <p:nvPr/>
          </p:nvSpPr>
          <p:spPr>
            <a:xfrm rot="10800000">
              <a:off x="829641" y="1162713"/>
              <a:ext cx="215359" cy="76693"/>
            </a:xfrm>
            <a:custGeom>
              <a:avLst/>
              <a:gdLst/>
              <a:ahLst/>
              <a:cxnLst/>
              <a:rect l="l" t="t" r="r" b="b"/>
              <a:pathLst>
                <a:path w="8295" h="2954" extrusionOk="0">
                  <a:moveTo>
                    <a:pt x="2649" y="1"/>
                  </a:moveTo>
                  <a:cubicBezTo>
                    <a:pt x="1639" y="1"/>
                    <a:pt x="624" y="463"/>
                    <a:pt x="1" y="1261"/>
                  </a:cubicBezTo>
                  <a:cubicBezTo>
                    <a:pt x="129" y="1228"/>
                    <a:pt x="259" y="1214"/>
                    <a:pt x="388" y="1214"/>
                  </a:cubicBezTo>
                  <a:cubicBezTo>
                    <a:pt x="971" y="1214"/>
                    <a:pt x="1553" y="1514"/>
                    <a:pt x="2050" y="1850"/>
                  </a:cubicBezTo>
                  <a:cubicBezTo>
                    <a:pt x="2652" y="2268"/>
                    <a:pt x="3241" y="2762"/>
                    <a:pt x="3956" y="2911"/>
                  </a:cubicBezTo>
                  <a:cubicBezTo>
                    <a:pt x="4101" y="2940"/>
                    <a:pt x="4247" y="2954"/>
                    <a:pt x="4393" y="2954"/>
                  </a:cubicBezTo>
                  <a:cubicBezTo>
                    <a:pt x="4999" y="2954"/>
                    <a:pt x="5605" y="2720"/>
                    <a:pt x="6114" y="2375"/>
                  </a:cubicBezTo>
                  <a:cubicBezTo>
                    <a:pt x="6964" y="1797"/>
                    <a:pt x="7643" y="921"/>
                    <a:pt x="8294" y="128"/>
                  </a:cubicBezTo>
                  <a:lnTo>
                    <a:pt x="8294" y="128"/>
                  </a:lnTo>
                  <a:cubicBezTo>
                    <a:pt x="7523" y="461"/>
                    <a:pt x="6731" y="862"/>
                    <a:pt x="5881" y="862"/>
                  </a:cubicBezTo>
                  <a:cubicBezTo>
                    <a:pt x="5726" y="862"/>
                    <a:pt x="5569" y="849"/>
                    <a:pt x="5410" y="819"/>
                  </a:cubicBezTo>
                  <a:cubicBezTo>
                    <a:pt x="4761" y="700"/>
                    <a:pt x="4183" y="319"/>
                    <a:pt x="3546" y="128"/>
                  </a:cubicBezTo>
                  <a:cubicBezTo>
                    <a:pt x="3254" y="42"/>
                    <a:pt x="2952" y="1"/>
                    <a:pt x="26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rot="10800000">
              <a:off x="1065874" y="981131"/>
              <a:ext cx="100085" cy="200353"/>
            </a:xfrm>
            <a:custGeom>
              <a:avLst/>
              <a:gdLst/>
              <a:ahLst/>
              <a:cxnLst/>
              <a:rect l="l" t="t" r="r" b="b"/>
              <a:pathLst>
                <a:path w="3855" h="7717" extrusionOk="0">
                  <a:moveTo>
                    <a:pt x="3247" y="1"/>
                  </a:moveTo>
                  <a:lnTo>
                    <a:pt x="3247" y="1"/>
                  </a:lnTo>
                  <a:cubicBezTo>
                    <a:pt x="2032" y="513"/>
                    <a:pt x="1193" y="1812"/>
                    <a:pt x="1234" y="3135"/>
                  </a:cubicBezTo>
                  <a:cubicBezTo>
                    <a:pt x="1251" y="3796"/>
                    <a:pt x="1471" y="4450"/>
                    <a:pt x="1418" y="5112"/>
                  </a:cubicBezTo>
                  <a:cubicBezTo>
                    <a:pt x="1328" y="6155"/>
                    <a:pt x="613" y="6936"/>
                    <a:pt x="0" y="7716"/>
                  </a:cubicBezTo>
                  <a:cubicBezTo>
                    <a:pt x="929" y="7293"/>
                    <a:pt x="1955" y="6864"/>
                    <a:pt x="2735" y="6191"/>
                  </a:cubicBezTo>
                  <a:cubicBezTo>
                    <a:pt x="3313" y="5696"/>
                    <a:pt x="3766" y="5005"/>
                    <a:pt x="3813" y="4249"/>
                  </a:cubicBezTo>
                  <a:cubicBezTo>
                    <a:pt x="3855" y="3515"/>
                    <a:pt x="3527" y="2825"/>
                    <a:pt x="3283" y="2134"/>
                  </a:cubicBezTo>
                  <a:cubicBezTo>
                    <a:pt x="3038" y="1442"/>
                    <a:pt x="2884" y="639"/>
                    <a:pt x="32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rot="10800000">
              <a:off x="1110555" y="884265"/>
              <a:ext cx="64283" cy="59558"/>
            </a:xfrm>
            <a:custGeom>
              <a:avLst/>
              <a:gdLst/>
              <a:ahLst/>
              <a:cxnLst/>
              <a:rect l="l" t="t" r="r" b="b"/>
              <a:pathLst>
                <a:path w="2476" h="2294" extrusionOk="0">
                  <a:moveTo>
                    <a:pt x="1327" y="0"/>
                  </a:moveTo>
                  <a:cubicBezTo>
                    <a:pt x="641" y="0"/>
                    <a:pt x="1" y="555"/>
                    <a:pt x="69" y="1273"/>
                  </a:cubicBezTo>
                  <a:cubicBezTo>
                    <a:pt x="110" y="1666"/>
                    <a:pt x="366" y="2024"/>
                    <a:pt x="718" y="2190"/>
                  </a:cubicBezTo>
                  <a:cubicBezTo>
                    <a:pt x="867" y="2259"/>
                    <a:pt x="1034" y="2293"/>
                    <a:pt x="1200" y="2293"/>
                  </a:cubicBezTo>
                  <a:cubicBezTo>
                    <a:pt x="1293" y="2293"/>
                    <a:pt x="1385" y="2283"/>
                    <a:pt x="1475" y="2261"/>
                  </a:cubicBezTo>
                  <a:cubicBezTo>
                    <a:pt x="1885" y="2160"/>
                    <a:pt x="2231" y="1821"/>
                    <a:pt x="2327" y="1403"/>
                  </a:cubicBezTo>
                  <a:cubicBezTo>
                    <a:pt x="2475" y="773"/>
                    <a:pt x="2106" y="51"/>
                    <a:pt x="1420" y="4"/>
                  </a:cubicBezTo>
                  <a:cubicBezTo>
                    <a:pt x="1389" y="1"/>
                    <a:pt x="1358" y="0"/>
                    <a:pt x="13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rot="10800000">
              <a:off x="1132545" y="824344"/>
              <a:ext cx="39723" cy="36841"/>
            </a:xfrm>
            <a:custGeom>
              <a:avLst/>
              <a:gdLst/>
              <a:ahLst/>
              <a:cxnLst/>
              <a:rect l="l" t="t" r="r" b="b"/>
              <a:pathLst>
                <a:path w="1530" h="1419" extrusionOk="0">
                  <a:moveTo>
                    <a:pt x="827" y="0"/>
                  </a:moveTo>
                  <a:cubicBezTo>
                    <a:pt x="401" y="0"/>
                    <a:pt x="1" y="342"/>
                    <a:pt x="47" y="788"/>
                  </a:cubicBezTo>
                  <a:cubicBezTo>
                    <a:pt x="70" y="1033"/>
                    <a:pt x="226" y="1253"/>
                    <a:pt x="446" y="1355"/>
                  </a:cubicBezTo>
                  <a:cubicBezTo>
                    <a:pt x="537" y="1396"/>
                    <a:pt x="637" y="1418"/>
                    <a:pt x="738" y="1418"/>
                  </a:cubicBezTo>
                  <a:cubicBezTo>
                    <a:pt x="796" y="1418"/>
                    <a:pt x="854" y="1411"/>
                    <a:pt x="911" y="1396"/>
                  </a:cubicBezTo>
                  <a:cubicBezTo>
                    <a:pt x="1167" y="1336"/>
                    <a:pt x="1381" y="1129"/>
                    <a:pt x="1441" y="871"/>
                  </a:cubicBezTo>
                  <a:cubicBezTo>
                    <a:pt x="1530" y="478"/>
                    <a:pt x="1304" y="32"/>
                    <a:pt x="881" y="2"/>
                  </a:cubicBezTo>
                  <a:cubicBezTo>
                    <a:pt x="863" y="1"/>
                    <a:pt x="845" y="0"/>
                    <a:pt x="8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
            <p:cNvSpPr/>
            <p:nvPr/>
          </p:nvSpPr>
          <p:spPr>
            <a:xfrm rot="10800000">
              <a:off x="1101416" y="786828"/>
              <a:ext cx="24612" cy="22691"/>
            </a:xfrm>
            <a:custGeom>
              <a:avLst/>
              <a:gdLst/>
              <a:ahLst/>
              <a:cxnLst/>
              <a:rect l="l" t="t" r="r" b="b"/>
              <a:pathLst>
                <a:path w="948" h="874" extrusionOk="0">
                  <a:moveTo>
                    <a:pt x="500" y="0"/>
                  </a:moveTo>
                  <a:cubicBezTo>
                    <a:pt x="241" y="0"/>
                    <a:pt x="0" y="213"/>
                    <a:pt x="23" y="484"/>
                  </a:cubicBezTo>
                  <a:cubicBezTo>
                    <a:pt x="41" y="633"/>
                    <a:pt x="136" y="770"/>
                    <a:pt x="274" y="836"/>
                  </a:cubicBezTo>
                  <a:cubicBezTo>
                    <a:pt x="328" y="861"/>
                    <a:pt x="388" y="873"/>
                    <a:pt x="448" y="873"/>
                  </a:cubicBezTo>
                  <a:cubicBezTo>
                    <a:pt x="486" y="873"/>
                    <a:pt x="523" y="869"/>
                    <a:pt x="560" y="860"/>
                  </a:cubicBezTo>
                  <a:cubicBezTo>
                    <a:pt x="720" y="824"/>
                    <a:pt x="851" y="693"/>
                    <a:pt x="887" y="533"/>
                  </a:cubicBezTo>
                  <a:cubicBezTo>
                    <a:pt x="947" y="294"/>
                    <a:pt x="804" y="19"/>
                    <a:pt x="541" y="2"/>
                  </a:cubicBezTo>
                  <a:cubicBezTo>
                    <a:pt x="527" y="1"/>
                    <a:pt x="513" y="0"/>
                    <a:pt x="5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
            <p:cNvSpPr/>
            <p:nvPr/>
          </p:nvSpPr>
          <p:spPr>
            <a:xfrm rot="10800000">
              <a:off x="719222" y="1146539"/>
              <a:ext cx="68255" cy="58675"/>
            </a:xfrm>
            <a:custGeom>
              <a:avLst/>
              <a:gdLst/>
              <a:ahLst/>
              <a:cxnLst/>
              <a:rect l="l" t="t" r="r" b="b"/>
              <a:pathLst>
                <a:path w="2629" h="2260" extrusionOk="0">
                  <a:moveTo>
                    <a:pt x="1459" y="1"/>
                  </a:moveTo>
                  <a:cubicBezTo>
                    <a:pt x="1053" y="1"/>
                    <a:pt x="641" y="208"/>
                    <a:pt x="394" y="557"/>
                  </a:cubicBezTo>
                  <a:cubicBezTo>
                    <a:pt x="1" y="1111"/>
                    <a:pt x="322" y="1861"/>
                    <a:pt x="900" y="2147"/>
                  </a:cubicBezTo>
                  <a:cubicBezTo>
                    <a:pt x="1057" y="2223"/>
                    <a:pt x="1230" y="2260"/>
                    <a:pt x="1403" y="2260"/>
                  </a:cubicBezTo>
                  <a:cubicBezTo>
                    <a:pt x="1656" y="2260"/>
                    <a:pt x="1908" y="2181"/>
                    <a:pt x="2110" y="2029"/>
                  </a:cubicBezTo>
                  <a:cubicBezTo>
                    <a:pt x="2313" y="1874"/>
                    <a:pt x="2467" y="1647"/>
                    <a:pt x="2533" y="1397"/>
                  </a:cubicBezTo>
                  <a:cubicBezTo>
                    <a:pt x="2629" y="1022"/>
                    <a:pt x="2514" y="593"/>
                    <a:pt x="2236" y="319"/>
                  </a:cubicBezTo>
                  <a:cubicBezTo>
                    <a:pt x="2017" y="100"/>
                    <a:pt x="1739" y="1"/>
                    <a:pt x="14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
            <p:cNvSpPr/>
            <p:nvPr/>
          </p:nvSpPr>
          <p:spPr>
            <a:xfrm rot="10800000">
              <a:off x="670205" y="1119849"/>
              <a:ext cx="42085" cy="36322"/>
            </a:xfrm>
            <a:custGeom>
              <a:avLst/>
              <a:gdLst/>
              <a:ahLst/>
              <a:cxnLst/>
              <a:rect l="l" t="t" r="r" b="b"/>
              <a:pathLst>
                <a:path w="1621" h="1399" extrusionOk="0">
                  <a:moveTo>
                    <a:pt x="899" y="1"/>
                  </a:moveTo>
                  <a:cubicBezTo>
                    <a:pt x="648" y="1"/>
                    <a:pt x="396" y="128"/>
                    <a:pt x="245" y="343"/>
                  </a:cubicBezTo>
                  <a:cubicBezTo>
                    <a:pt x="0" y="687"/>
                    <a:pt x="198" y="1152"/>
                    <a:pt x="555" y="1325"/>
                  </a:cubicBezTo>
                  <a:cubicBezTo>
                    <a:pt x="652" y="1374"/>
                    <a:pt x="760" y="1398"/>
                    <a:pt x="868" y="1398"/>
                  </a:cubicBezTo>
                  <a:cubicBezTo>
                    <a:pt x="1022" y="1398"/>
                    <a:pt x="1176" y="1349"/>
                    <a:pt x="1298" y="1253"/>
                  </a:cubicBezTo>
                  <a:cubicBezTo>
                    <a:pt x="1430" y="1159"/>
                    <a:pt x="1526" y="1022"/>
                    <a:pt x="1562" y="866"/>
                  </a:cubicBezTo>
                  <a:cubicBezTo>
                    <a:pt x="1620" y="634"/>
                    <a:pt x="1549" y="366"/>
                    <a:pt x="1383" y="200"/>
                  </a:cubicBezTo>
                  <a:cubicBezTo>
                    <a:pt x="1246" y="62"/>
                    <a:pt x="1073" y="1"/>
                    <a:pt x="8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rot="10800000">
              <a:off x="699439" y="710472"/>
              <a:ext cx="140457" cy="186385"/>
            </a:xfrm>
            <a:custGeom>
              <a:avLst/>
              <a:gdLst/>
              <a:ahLst/>
              <a:cxnLst/>
              <a:rect l="l" t="t" r="r" b="b"/>
              <a:pathLst>
                <a:path w="5410" h="7179" extrusionOk="0">
                  <a:moveTo>
                    <a:pt x="1" y="0"/>
                  </a:moveTo>
                  <a:cubicBezTo>
                    <a:pt x="614" y="1620"/>
                    <a:pt x="1395" y="3468"/>
                    <a:pt x="2306" y="4879"/>
                  </a:cubicBezTo>
                  <a:cubicBezTo>
                    <a:pt x="1835" y="5011"/>
                    <a:pt x="763" y="5583"/>
                    <a:pt x="543" y="6535"/>
                  </a:cubicBezTo>
                  <a:cubicBezTo>
                    <a:pt x="698" y="6527"/>
                    <a:pt x="853" y="6523"/>
                    <a:pt x="1006" y="6523"/>
                  </a:cubicBezTo>
                  <a:cubicBezTo>
                    <a:pt x="2295" y="6523"/>
                    <a:pt x="3522" y="6801"/>
                    <a:pt x="4731" y="7178"/>
                  </a:cubicBezTo>
                  <a:cubicBezTo>
                    <a:pt x="4456" y="5481"/>
                    <a:pt x="4659" y="3336"/>
                    <a:pt x="5410" y="1781"/>
                  </a:cubicBezTo>
                  <a:lnTo>
                    <a:pt x="5410" y="1781"/>
                  </a:lnTo>
                  <a:cubicBezTo>
                    <a:pt x="4511" y="1959"/>
                    <a:pt x="3771" y="2781"/>
                    <a:pt x="3468" y="3647"/>
                  </a:cubicBezTo>
                  <a:cubicBezTo>
                    <a:pt x="2432" y="2460"/>
                    <a:pt x="1198" y="1013"/>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 name="Google Shape;302;p3"/>
          <p:cNvGrpSpPr/>
          <p:nvPr/>
        </p:nvGrpSpPr>
        <p:grpSpPr>
          <a:xfrm>
            <a:off x="36256" y="5552"/>
            <a:ext cx="9071489" cy="5132397"/>
            <a:chOff x="60476" y="30073"/>
            <a:chExt cx="9071489" cy="5132397"/>
          </a:xfrm>
        </p:grpSpPr>
        <p:sp>
          <p:nvSpPr>
            <p:cNvPr id="303" name="Google Shape;303;p3"/>
            <p:cNvSpPr/>
            <p:nvPr/>
          </p:nvSpPr>
          <p:spPr>
            <a:xfrm>
              <a:off x="8609287" y="3424722"/>
              <a:ext cx="412129" cy="1072796"/>
            </a:xfrm>
            <a:custGeom>
              <a:avLst/>
              <a:gdLst/>
              <a:ahLst/>
              <a:cxnLst/>
              <a:rect l="l" t="t" r="r" b="b"/>
              <a:pathLst>
                <a:path w="15874" h="41321" extrusionOk="0">
                  <a:moveTo>
                    <a:pt x="7514" y="1"/>
                  </a:moveTo>
                  <a:cubicBezTo>
                    <a:pt x="7466" y="1"/>
                    <a:pt x="7421" y="45"/>
                    <a:pt x="7454" y="95"/>
                  </a:cubicBezTo>
                  <a:cubicBezTo>
                    <a:pt x="8664" y="1869"/>
                    <a:pt x="10010" y="3842"/>
                    <a:pt x="10551" y="5944"/>
                  </a:cubicBezTo>
                  <a:cubicBezTo>
                    <a:pt x="11274" y="8740"/>
                    <a:pt x="10237" y="10884"/>
                    <a:pt x="8931" y="13249"/>
                  </a:cubicBezTo>
                  <a:cubicBezTo>
                    <a:pt x="6971" y="16782"/>
                    <a:pt x="4886" y="20273"/>
                    <a:pt x="3254" y="23973"/>
                  </a:cubicBezTo>
                  <a:cubicBezTo>
                    <a:pt x="1026" y="29013"/>
                    <a:pt x="1" y="35924"/>
                    <a:pt x="4928" y="39809"/>
                  </a:cubicBezTo>
                  <a:cubicBezTo>
                    <a:pt x="6220" y="40824"/>
                    <a:pt x="7829" y="41321"/>
                    <a:pt x="9405" y="41321"/>
                  </a:cubicBezTo>
                  <a:cubicBezTo>
                    <a:pt x="12414" y="41321"/>
                    <a:pt x="15300" y="39509"/>
                    <a:pt x="15616" y="36037"/>
                  </a:cubicBezTo>
                  <a:cubicBezTo>
                    <a:pt x="15874" y="33216"/>
                    <a:pt x="13411" y="28821"/>
                    <a:pt x="10507" y="28821"/>
                  </a:cubicBezTo>
                  <a:cubicBezTo>
                    <a:pt x="9725" y="28821"/>
                    <a:pt x="8911" y="29140"/>
                    <a:pt x="8109" y="29894"/>
                  </a:cubicBezTo>
                  <a:cubicBezTo>
                    <a:pt x="7626" y="30351"/>
                    <a:pt x="8083" y="30995"/>
                    <a:pt x="8606" y="30995"/>
                  </a:cubicBezTo>
                  <a:cubicBezTo>
                    <a:pt x="8753" y="30995"/>
                    <a:pt x="8906" y="30944"/>
                    <a:pt x="9044" y="30824"/>
                  </a:cubicBezTo>
                  <a:cubicBezTo>
                    <a:pt x="9570" y="30365"/>
                    <a:pt x="10082" y="30175"/>
                    <a:pt x="10568" y="30175"/>
                  </a:cubicBezTo>
                  <a:cubicBezTo>
                    <a:pt x="12346" y="30175"/>
                    <a:pt x="13760" y="32728"/>
                    <a:pt x="14097" y="34005"/>
                  </a:cubicBezTo>
                  <a:cubicBezTo>
                    <a:pt x="14549" y="35721"/>
                    <a:pt x="14228" y="37580"/>
                    <a:pt x="12869" y="38808"/>
                  </a:cubicBezTo>
                  <a:cubicBezTo>
                    <a:pt x="11888" y="39689"/>
                    <a:pt x="10741" y="40070"/>
                    <a:pt x="9587" y="40070"/>
                  </a:cubicBezTo>
                  <a:cubicBezTo>
                    <a:pt x="7504" y="40070"/>
                    <a:pt x="5397" y="38831"/>
                    <a:pt x="4189" y="37056"/>
                  </a:cubicBezTo>
                  <a:cubicBezTo>
                    <a:pt x="1026" y="32404"/>
                    <a:pt x="3415" y="26470"/>
                    <a:pt x="5583" y="21989"/>
                  </a:cubicBezTo>
                  <a:cubicBezTo>
                    <a:pt x="7449" y="18147"/>
                    <a:pt x="10117" y="14017"/>
                    <a:pt x="11040" y="9805"/>
                  </a:cubicBezTo>
                  <a:cubicBezTo>
                    <a:pt x="11863" y="6040"/>
                    <a:pt x="9742" y="2906"/>
                    <a:pt x="7573" y="29"/>
                  </a:cubicBezTo>
                  <a:cubicBezTo>
                    <a:pt x="7557" y="9"/>
                    <a:pt x="7535" y="1"/>
                    <a:pt x="7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
            <p:cNvSpPr/>
            <p:nvPr/>
          </p:nvSpPr>
          <p:spPr>
            <a:xfrm>
              <a:off x="8477346" y="3434795"/>
              <a:ext cx="408079" cy="462132"/>
            </a:xfrm>
            <a:custGeom>
              <a:avLst/>
              <a:gdLst/>
              <a:ahLst/>
              <a:cxnLst/>
              <a:rect l="l" t="t" r="r" b="b"/>
              <a:pathLst>
                <a:path w="15718" h="17800" extrusionOk="0">
                  <a:moveTo>
                    <a:pt x="11924" y="1"/>
                  </a:moveTo>
                  <a:cubicBezTo>
                    <a:pt x="11889" y="1"/>
                    <a:pt x="11854" y="37"/>
                    <a:pt x="11874" y="81"/>
                  </a:cubicBezTo>
                  <a:cubicBezTo>
                    <a:pt x="14085" y="4615"/>
                    <a:pt x="15097" y="8702"/>
                    <a:pt x="11505" y="12884"/>
                  </a:cubicBezTo>
                  <a:cubicBezTo>
                    <a:pt x="10272" y="14314"/>
                    <a:pt x="8497" y="16018"/>
                    <a:pt x="6554" y="16442"/>
                  </a:cubicBezTo>
                  <a:cubicBezTo>
                    <a:pt x="6317" y="16494"/>
                    <a:pt x="6072" y="16520"/>
                    <a:pt x="5825" y="16520"/>
                  </a:cubicBezTo>
                  <a:cubicBezTo>
                    <a:pt x="4591" y="16520"/>
                    <a:pt x="3306" y="15883"/>
                    <a:pt x="2670" y="14822"/>
                  </a:cubicBezTo>
                  <a:cubicBezTo>
                    <a:pt x="1380" y="12682"/>
                    <a:pt x="2636" y="10724"/>
                    <a:pt x="4484" y="10724"/>
                  </a:cubicBezTo>
                  <a:cubicBezTo>
                    <a:pt x="5162" y="10724"/>
                    <a:pt x="5920" y="10988"/>
                    <a:pt x="6661" y="11605"/>
                  </a:cubicBezTo>
                  <a:cubicBezTo>
                    <a:pt x="6749" y="11676"/>
                    <a:pt x="6850" y="11709"/>
                    <a:pt x="6947" y="11709"/>
                  </a:cubicBezTo>
                  <a:cubicBezTo>
                    <a:pt x="7187" y="11709"/>
                    <a:pt x="7405" y="11509"/>
                    <a:pt x="7340" y="11217"/>
                  </a:cubicBezTo>
                  <a:cubicBezTo>
                    <a:pt x="7033" y="9819"/>
                    <a:pt x="5913" y="9213"/>
                    <a:pt x="4701" y="9213"/>
                  </a:cubicBezTo>
                  <a:cubicBezTo>
                    <a:pt x="3330" y="9213"/>
                    <a:pt x="1840" y="9987"/>
                    <a:pt x="1271" y="11264"/>
                  </a:cubicBezTo>
                  <a:cubicBezTo>
                    <a:pt x="1" y="14112"/>
                    <a:pt x="2385" y="17646"/>
                    <a:pt x="5434" y="17794"/>
                  </a:cubicBezTo>
                  <a:cubicBezTo>
                    <a:pt x="5510" y="17798"/>
                    <a:pt x="5585" y="17800"/>
                    <a:pt x="5660" y="17800"/>
                  </a:cubicBezTo>
                  <a:cubicBezTo>
                    <a:pt x="9263" y="17800"/>
                    <a:pt x="12480" y="13654"/>
                    <a:pt x="13846" y="10775"/>
                  </a:cubicBezTo>
                  <a:cubicBezTo>
                    <a:pt x="15718" y="6843"/>
                    <a:pt x="14181" y="3424"/>
                    <a:pt x="11970" y="28"/>
                  </a:cubicBezTo>
                  <a:cubicBezTo>
                    <a:pt x="11959" y="9"/>
                    <a:pt x="11941" y="1"/>
                    <a:pt x="119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
            <p:cNvSpPr/>
            <p:nvPr/>
          </p:nvSpPr>
          <p:spPr>
            <a:xfrm>
              <a:off x="8537839" y="3676091"/>
              <a:ext cx="147727" cy="124828"/>
            </a:xfrm>
            <a:custGeom>
              <a:avLst/>
              <a:gdLst/>
              <a:ahLst/>
              <a:cxnLst/>
              <a:rect l="l" t="t" r="r" b="b"/>
              <a:pathLst>
                <a:path w="5690" h="4808" extrusionOk="0">
                  <a:moveTo>
                    <a:pt x="2347" y="0"/>
                  </a:moveTo>
                  <a:cubicBezTo>
                    <a:pt x="2116" y="0"/>
                    <a:pt x="1864" y="13"/>
                    <a:pt x="1586" y="40"/>
                  </a:cubicBezTo>
                  <a:lnTo>
                    <a:pt x="0" y="1690"/>
                  </a:lnTo>
                  <a:cubicBezTo>
                    <a:pt x="6" y="2102"/>
                    <a:pt x="328" y="2482"/>
                    <a:pt x="728" y="2566"/>
                  </a:cubicBezTo>
                  <a:cubicBezTo>
                    <a:pt x="785" y="2578"/>
                    <a:pt x="843" y="2584"/>
                    <a:pt x="902" y="2584"/>
                  </a:cubicBezTo>
                  <a:cubicBezTo>
                    <a:pt x="1254" y="2584"/>
                    <a:pt x="1603" y="2376"/>
                    <a:pt x="1752" y="2053"/>
                  </a:cubicBezTo>
                  <a:cubicBezTo>
                    <a:pt x="1782" y="2548"/>
                    <a:pt x="1895" y="3073"/>
                    <a:pt x="2265" y="3400"/>
                  </a:cubicBezTo>
                  <a:cubicBezTo>
                    <a:pt x="2432" y="3548"/>
                    <a:pt x="2663" y="3625"/>
                    <a:pt x="2885" y="3625"/>
                  </a:cubicBezTo>
                  <a:cubicBezTo>
                    <a:pt x="3155" y="3625"/>
                    <a:pt x="3413" y="3511"/>
                    <a:pt x="3528" y="3269"/>
                  </a:cubicBezTo>
                  <a:cubicBezTo>
                    <a:pt x="3611" y="3686"/>
                    <a:pt x="3701" y="4126"/>
                    <a:pt x="3974" y="4455"/>
                  </a:cubicBezTo>
                  <a:cubicBezTo>
                    <a:pt x="4156" y="4668"/>
                    <a:pt x="4441" y="4808"/>
                    <a:pt x="4712" y="4808"/>
                  </a:cubicBezTo>
                  <a:cubicBezTo>
                    <a:pt x="4857" y="4808"/>
                    <a:pt x="4999" y="4767"/>
                    <a:pt x="5118" y="4675"/>
                  </a:cubicBezTo>
                  <a:cubicBezTo>
                    <a:pt x="5303" y="4527"/>
                    <a:pt x="5392" y="4288"/>
                    <a:pt x="5446" y="4062"/>
                  </a:cubicBezTo>
                  <a:cubicBezTo>
                    <a:pt x="5690" y="3037"/>
                    <a:pt x="5434" y="1910"/>
                    <a:pt x="4779" y="1088"/>
                  </a:cubicBezTo>
                  <a:cubicBezTo>
                    <a:pt x="4225" y="393"/>
                    <a:pt x="3611" y="0"/>
                    <a:pt x="23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
            <p:cNvSpPr/>
            <p:nvPr/>
          </p:nvSpPr>
          <p:spPr>
            <a:xfrm>
              <a:off x="8774045" y="4174155"/>
              <a:ext cx="140457" cy="209206"/>
            </a:xfrm>
            <a:custGeom>
              <a:avLst/>
              <a:gdLst/>
              <a:ahLst/>
              <a:cxnLst/>
              <a:rect l="l" t="t" r="r" b="b"/>
              <a:pathLst>
                <a:path w="5410" h="8058" extrusionOk="0">
                  <a:moveTo>
                    <a:pt x="4053" y="0"/>
                  </a:moveTo>
                  <a:cubicBezTo>
                    <a:pt x="2869" y="0"/>
                    <a:pt x="2014" y="601"/>
                    <a:pt x="1161" y="1583"/>
                  </a:cubicBezTo>
                  <a:cubicBezTo>
                    <a:pt x="554" y="2286"/>
                    <a:pt x="185" y="3192"/>
                    <a:pt x="95" y="4121"/>
                  </a:cubicBezTo>
                  <a:cubicBezTo>
                    <a:pt x="0" y="5182"/>
                    <a:pt x="316" y="6128"/>
                    <a:pt x="894" y="7016"/>
                  </a:cubicBezTo>
                  <a:cubicBezTo>
                    <a:pt x="1150" y="7398"/>
                    <a:pt x="1472" y="7743"/>
                    <a:pt x="1882" y="7951"/>
                  </a:cubicBezTo>
                  <a:cubicBezTo>
                    <a:pt x="1992" y="8010"/>
                    <a:pt x="2120" y="8058"/>
                    <a:pt x="2241" y="8058"/>
                  </a:cubicBezTo>
                  <a:cubicBezTo>
                    <a:pt x="2317" y="8058"/>
                    <a:pt x="2390" y="8039"/>
                    <a:pt x="2454" y="7993"/>
                  </a:cubicBezTo>
                  <a:cubicBezTo>
                    <a:pt x="2663" y="7844"/>
                    <a:pt x="2621" y="7528"/>
                    <a:pt x="2585" y="7272"/>
                  </a:cubicBezTo>
                  <a:cubicBezTo>
                    <a:pt x="2538" y="6956"/>
                    <a:pt x="2533" y="6640"/>
                    <a:pt x="2574" y="6326"/>
                  </a:cubicBezTo>
                  <a:cubicBezTo>
                    <a:pt x="2591" y="6200"/>
                    <a:pt x="2591" y="5974"/>
                    <a:pt x="2663" y="5861"/>
                  </a:cubicBezTo>
                  <a:cubicBezTo>
                    <a:pt x="2705" y="5796"/>
                    <a:pt x="2733" y="5771"/>
                    <a:pt x="2761" y="5771"/>
                  </a:cubicBezTo>
                  <a:cubicBezTo>
                    <a:pt x="2800" y="5771"/>
                    <a:pt x="2840" y="5818"/>
                    <a:pt x="2919" y="5867"/>
                  </a:cubicBezTo>
                  <a:cubicBezTo>
                    <a:pt x="3041" y="5941"/>
                    <a:pt x="3179" y="5978"/>
                    <a:pt x="3313" y="5978"/>
                  </a:cubicBezTo>
                  <a:cubicBezTo>
                    <a:pt x="3578" y="5978"/>
                    <a:pt x="3827" y="5831"/>
                    <a:pt x="3914" y="5526"/>
                  </a:cubicBezTo>
                  <a:cubicBezTo>
                    <a:pt x="4170" y="4646"/>
                    <a:pt x="4117" y="3681"/>
                    <a:pt x="3724" y="2834"/>
                  </a:cubicBezTo>
                  <a:lnTo>
                    <a:pt x="3724" y="2834"/>
                  </a:lnTo>
                  <a:cubicBezTo>
                    <a:pt x="3944" y="2900"/>
                    <a:pt x="4164" y="2994"/>
                    <a:pt x="4361" y="3120"/>
                  </a:cubicBezTo>
                  <a:cubicBezTo>
                    <a:pt x="4461" y="3183"/>
                    <a:pt x="4570" y="3211"/>
                    <a:pt x="4678" y="3211"/>
                  </a:cubicBezTo>
                  <a:cubicBezTo>
                    <a:pt x="4982" y="3211"/>
                    <a:pt x="5278" y="2985"/>
                    <a:pt x="5326" y="2655"/>
                  </a:cubicBezTo>
                  <a:cubicBezTo>
                    <a:pt x="5409" y="2113"/>
                    <a:pt x="5379" y="1553"/>
                    <a:pt x="5195" y="1041"/>
                  </a:cubicBezTo>
                  <a:lnTo>
                    <a:pt x="4599" y="40"/>
                  </a:lnTo>
                  <a:cubicBezTo>
                    <a:pt x="4409" y="13"/>
                    <a:pt x="4227" y="0"/>
                    <a:pt x="40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
            <p:cNvSpPr/>
            <p:nvPr/>
          </p:nvSpPr>
          <p:spPr>
            <a:xfrm>
              <a:off x="8830644" y="3768985"/>
              <a:ext cx="152530" cy="351480"/>
            </a:xfrm>
            <a:custGeom>
              <a:avLst/>
              <a:gdLst/>
              <a:ahLst/>
              <a:cxnLst/>
              <a:rect l="l" t="t" r="r" b="b"/>
              <a:pathLst>
                <a:path w="5875" h="13538" extrusionOk="0">
                  <a:moveTo>
                    <a:pt x="1180" y="1"/>
                  </a:moveTo>
                  <a:lnTo>
                    <a:pt x="1" y="2104"/>
                  </a:lnTo>
                  <a:cubicBezTo>
                    <a:pt x="840" y="2778"/>
                    <a:pt x="1203" y="3897"/>
                    <a:pt x="1258" y="4969"/>
                  </a:cubicBezTo>
                  <a:cubicBezTo>
                    <a:pt x="1305" y="6042"/>
                    <a:pt x="1096" y="7109"/>
                    <a:pt x="1007" y="8181"/>
                  </a:cubicBezTo>
                  <a:cubicBezTo>
                    <a:pt x="924" y="9253"/>
                    <a:pt x="972" y="10379"/>
                    <a:pt x="1496" y="11321"/>
                  </a:cubicBezTo>
                  <a:cubicBezTo>
                    <a:pt x="1997" y="12215"/>
                    <a:pt x="2789" y="12952"/>
                    <a:pt x="3628" y="13537"/>
                  </a:cubicBezTo>
                  <a:cubicBezTo>
                    <a:pt x="3510" y="12083"/>
                    <a:pt x="5047" y="11058"/>
                    <a:pt x="5493" y="9677"/>
                  </a:cubicBezTo>
                  <a:cubicBezTo>
                    <a:pt x="5875" y="8503"/>
                    <a:pt x="5416" y="7210"/>
                    <a:pt x="4714" y="6203"/>
                  </a:cubicBezTo>
                  <a:cubicBezTo>
                    <a:pt x="4010" y="5195"/>
                    <a:pt x="3075" y="4368"/>
                    <a:pt x="2324" y="3397"/>
                  </a:cubicBezTo>
                  <a:cubicBezTo>
                    <a:pt x="1568" y="2426"/>
                    <a:pt x="989" y="1216"/>
                    <a:pt x="1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
            <p:cNvSpPr/>
            <p:nvPr/>
          </p:nvSpPr>
          <p:spPr>
            <a:xfrm>
              <a:off x="8589348" y="3969597"/>
              <a:ext cx="143547" cy="160578"/>
            </a:xfrm>
            <a:custGeom>
              <a:avLst/>
              <a:gdLst/>
              <a:ahLst/>
              <a:cxnLst/>
              <a:rect l="l" t="t" r="r" b="b"/>
              <a:pathLst>
                <a:path w="5529" h="6185" extrusionOk="0">
                  <a:moveTo>
                    <a:pt x="5529" y="1"/>
                  </a:moveTo>
                  <a:lnTo>
                    <a:pt x="5529" y="1"/>
                  </a:lnTo>
                  <a:cubicBezTo>
                    <a:pt x="4469" y="1365"/>
                    <a:pt x="2454" y="1628"/>
                    <a:pt x="1233" y="2849"/>
                  </a:cubicBezTo>
                  <a:cubicBezTo>
                    <a:pt x="375" y="3701"/>
                    <a:pt x="1" y="5005"/>
                    <a:pt x="268" y="6185"/>
                  </a:cubicBezTo>
                  <a:cubicBezTo>
                    <a:pt x="400" y="5876"/>
                    <a:pt x="703" y="5679"/>
                    <a:pt x="1019" y="5560"/>
                  </a:cubicBezTo>
                  <a:cubicBezTo>
                    <a:pt x="1335" y="5447"/>
                    <a:pt x="1675" y="5398"/>
                    <a:pt x="1990" y="5285"/>
                  </a:cubicBezTo>
                  <a:cubicBezTo>
                    <a:pt x="2943" y="4934"/>
                    <a:pt x="3557" y="4023"/>
                    <a:pt x="4106" y="3165"/>
                  </a:cubicBezTo>
                  <a:cubicBezTo>
                    <a:pt x="4522" y="2521"/>
                    <a:pt x="4939" y="1872"/>
                    <a:pt x="5357" y="1222"/>
                  </a:cubicBezTo>
                  <a:lnTo>
                    <a:pt x="55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
            <p:cNvSpPr/>
            <p:nvPr/>
          </p:nvSpPr>
          <p:spPr>
            <a:xfrm>
              <a:off x="8703661" y="3577667"/>
              <a:ext cx="144326" cy="125736"/>
            </a:xfrm>
            <a:custGeom>
              <a:avLst/>
              <a:gdLst/>
              <a:ahLst/>
              <a:cxnLst/>
              <a:rect l="l" t="t" r="r" b="b"/>
              <a:pathLst>
                <a:path w="5559" h="4843" extrusionOk="0">
                  <a:moveTo>
                    <a:pt x="5071" y="0"/>
                  </a:moveTo>
                  <a:lnTo>
                    <a:pt x="5129" y="190"/>
                  </a:lnTo>
                  <a:lnTo>
                    <a:pt x="5129" y="190"/>
                  </a:lnTo>
                  <a:cubicBezTo>
                    <a:pt x="5119" y="123"/>
                    <a:pt x="5100" y="60"/>
                    <a:pt x="5071" y="0"/>
                  </a:cubicBezTo>
                  <a:close/>
                  <a:moveTo>
                    <a:pt x="5129" y="190"/>
                  </a:moveTo>
                  <a:cubicBezTo>
                    <a:pt x="5207" y="684"/>
                    <a:pt x="4805" y="1338"/>
                    <a:pt x="4386" y="1585"/>
                  </a:cubicBezTo>
                  <a:cubicBezTo>
                    <a:pt x="3902" y="1865"/>
                    <a:pt x="3319" y="1889"/>
                    <a:pt x="2764" y="1906"/>
                  </a:cubicBezTo>
                  <a:cubicBezTo>
                    <a:pt x="2211" y="1925"/>
                    <a:pt x="1626" y="1955"/>
                    <a:pt x="1150" y="2241"/>
                  </a:cubicBezTo>
                  <a:cubicBezTo>
                    <a:pt x="333" y="2723"/>
                    <a:pt x="96" y="3778"/>
                    <a:pt x="0" y="4725"/>
                  </a:cubicBezTo>
                  <a:cubicBezTo>
                    <a:pt x="197" y="4556"/>
                    <a:pt x="453" y="4496"/>
                    <a:pt x="714" y="4496"/>
                  </a:cubicBezTo>
                  <a:cubicBezTo>
                    <a:pt x="832" y="4496"/>
                    <a:pt x="951" y="4508"/>
                    <a:pt x="1067" y="4529"/>
                  </a:cubicBezTo>
                  <a:cubicBezTo>
                    <a:pt x="1430" y="4600"/>
                    <a:pt x="1782" y="4749"/>
                    <a:pt x="2145" y="4815"/>
                  </a:cubicBezTo>
                  <a:cubicBezTo>
                    <a:pt x="2265" y="4834"/>
                    <a:pt x="2385" y="4843"/>
                    <a:pt x="2505" y="4843"/>
                  </a:cubicBezTo>
                  <a:cubicBezTo>
                    <a:pt x="3358" y="4843"/>
                    <a:pt x="4197" y="4379"/>
                    <a:pt x="4724" y="3699"/>
                  </a:cubicBezTo>
                  <a:cubicBezTo>
                    <a:pt x="5321" y="2926"/>
                    <a:pt x="5558" y="1883"/>
                    <a:pt x="5356" y="924"/>
                  </a:cubicBezTo>
                  <a:lnTo>
                    <a:pt x="5129" y="19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
            <p:cNvSpPr/>
            <p:nvPr/>
          </p:nvSpPr>
          <p:spPr>
            <a:xfrm>
              <a:off x="8587894" y="2567622"/>
              <a:ext cx="412129" cy="1072978"/>
            </a:xfrm>
            <a:custGeom>
              <a:avLst/>
              <a:gdLst/>
              <a:ahLst/>
              <a:cxnLst/>
              <a:rect l="l" t="t" r="r" b="b"/>
              <a:pathLst>
                <a:path w="15874" h="41328" extrusionOk="0">
                  <a:moveTo>
                    <a:pt x="6469" y="1"/>
                  </a:moveTo>
                  <a:cubicBezTo>
                    <a:pt x="3461" y="1"/>
                    <a:pt x="576" y="1813"/>
                    <a:pt x="258" y="5284"/>
                  </a:cubicBezTo>
                  <a:cubicBezTo>
                    <a:pt x="0" y="8107"/>
                    <a:pt x="2465" y="12504"/>
                    <a:pt x="5370" y="12504"/>
                  </a:cubicBezTo>
                  <a:cubicBezTo>
                    <a:pt x="6151" y="12504"/>
                    <a:pt x="6964" y="12186"/>
                    <a:pt x="7765" y="11433"/>
                  </a:cubicBezTo>
                  <a:cubicBezTo>
                    <a:pt x="8249" y="10974"/>
                    <a:pt x="7794" y="10330"/>
                    <a:pt x="7271" y="10330"/>
                  </a:cubicBezTo>
                  <a:cubicBezTo>
                    <a:pt x="7123" y="10330"/>
                    <a:pt x="6969" y="10381"/>
                    <a:pt x="6830" y="10503"/>
                  </a:cubicBezTo>
                  <a:cubicBezTo>
                    <a:pt x="6305" y="10961"/>
                    <a:pt x="5793" y="11150"/>
                    <a:pt x="5308" y="11150"/>
                  </a:cubicBezTo>
                  <a:cubicBezTo>
                    <a:pt x="3530" y="11150"/>
                    <a:pt x="2115" y="8599"/>
                    <a:pt x="1778" y="7316"/>
                  </a:cubicBezTo>
                  <a:cubicBezTo>
                    <a:pt x="1325" y="5600"/>
                    <a:pt x="1647" y="3742"/>
                    <a:pt x="3005" y="2515"/>
                  </a:cubicBezTo>
                  <a:cubicBezTo>
                    <a:pt x="3987" y="1633"/>
                    <a:pt x="5134" y="1252"/>
                    <a:pt x="6288" y="1252"/>
                  </a:cubicBezTo>
                  <a:cubicBezTo>
                    <a:pt x="8371" y="1252"/>
                    <a:pt x="10479" y="2492"/>
                    <a:pt x="11686" y="4266"/>
                  </a:cubicBezTo>
                  <a:cubicBezTo>
                    <a:pt x="14843" y="8925"/>
                    <a:pt x="12461" y="14853"/>
                    <a:pt x="10286" y="19333"/>
                  </a:cubicBezTo>
                  <a:cubicBezTo>
                    <a:pt x="8427" y="23176"/>
                    <a:pt x="5758" y="27304"/>
                    <a:pt x="4834" y="31516"/>
                  </a:cubicBezTo>
                  <a:cubicBezTo>
                    <a:pt x="4012" y="35283"/>
                    <a:pt x="6134" y="38415"/>
                    <a:pt x="8301" y="41299"/>
                  </a:cubicBezTo>
                  <a:cubicBezTo>
                    <a:pt x="8316" y="41319"/>
                    <a:pt x="8337" y="41328"/>
                    <a:pt x="8357" y="41328"/>
                  </a:cubicBezTo>
                  <a:cubicBezTo>
                    <a:pt x="8404" y="41328"/>
                    <a:pt x="8449" y="41283"/>
                    <a:pt x="8416" y="41234"/>
                  </a:cubicBezTo>
                  <a:cubicBezTo>
                    <a:pt x="7206" y="39452"/>
                    <a:pt x="5865" y="37480"/>
                    <a:pt x="5323" y="35377"/>
                  </a:cubicBezTo>
                  <a:cubicBezTo>
                    <a:pt x="4602" y="32589"/>
                    <a:pt x="5639" y="30438"/>
                    <a:pt x="6943" y="28073"/>
                  </a:cubicBezTo>
                  <a:cubicBezTo>
                    <a:pt x="8903" y="24540"/>
                    <a:pt x="10989" y="21056"/>
                    <a:pt x="12621" y="17349"/>
                  </a:cubicBezTo>
                  <a:cubicBezTo>
                    <a:pt x="14843" y="12309"/>
                    <a:pt x="15874" y="5399"/>
                    <a:pt x="10946" y="1514"/>
                  </a:cubicBezTo>
                  <a:cubicBezTo>
                    <a:pt x="9654" y="498"/>
                    <a:pt x="8045" y="1"/>
                    <a:pt x="64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
            <p:cNvSpPr/>
            <p:nvPr/>
          </p:nvSpPr>
          <p:spPr>
            <a:xfrm>
              <a:off x="8723912" y="3168238"/>
              <a:ext cx="408053" cy="462133"/>
            </a:xfrm>
            <a:custGeom>
              <a:avLst/>
              <a:gdLst/>
              <a:ahLst/>
              <a:cxnLst/>
              <a:rect l="l" t="t" r="r" b="b"/>
              <a:pathLst>
                <a:path w="15717" h="17800" extrusionOk="0">
                  <a:moveTo>
                    <a:pt x="10057" y="1"/>
                  </a:moveTo>
                  <a:cubicBezTo>
                    <a:pt x="6455" y="1"/>
                    <a:pt x="3237" y="4147"/>
                    <a:pt x="1871" y="7024"/>
                  </a:cubicBezTo>
                  <a:cubicBezTo>
                    <a:pt x="1" y="10956"/>
                    <a:pt x="1538" y="14376"/>
                    <a:pt x="3749" y="17772"/>
                  </a:cubicBezTo>
                  <a:cubicBezTo>
                    <a:pt x="3760" y="17791"/>
                    <a:pt x="3777" y="17799"/>
                    <a:pt x="3793" y="17799"/>
                  </a:cubicBezTo>
                  <a:cubicBezTo>
                    <a:pt x="3829" y="17799"/>
                    <a:pt x="3863" y="17763"/>
                    <a:pt x="3843" y="17718"/>
                  </a:cubicBezTo>
                  <a:cubicBezTo>
                    <a:pt x="1632" y="13185"/>
                    <a:pt x="614" y="9103"/>
                    <a:pt x="4213" y="4921"/>
                  </a:cubicBezTo>
                  <a:cubicBezTo>
                    <a:pt x="5446" y="3485"/>
                    <a:pt x="7222" y="1782"/>
                    <a:pt x="9158" y="1359"/>
                  </a:cubicBezTo>
                  <a:cubicBezTo>
                    <a:pt x="9396" y="1306"/>
                    <a:pt x="9643" y="1281"/>
                    <a:pt x="9891" y="1281"/>
                  </a:cubicBezTo>
                  <a:cubicBezTo>
                    <a:pt x="11128" y="1281"/>
                    <a:pt x="12412" y="1916"/>
                    <a:pt x="13048" y="2979"/>
                  </a:cubicBezTo>
                  <a:cubicBezTo>
                    <a:pt x="14337" y="5122"/>
                    <a:pt x="13082" y="7077"/>
                    <a:pt x="11236" y="7077"/>
                  </a:cubicBezTo>
                  <a:cubicBezTo>
                    <a:pt x="10557" y="7077"/>
                    <a:pt x="9798" y="6813"/>
                    <a:pt x="9056" y="6196"/>
                  </a:cubicBezTo>
                  <a:cubicBezTo>
                    <a:pt x="8969" y="6124"/>
                    <a:pt x="8868" y="6091"/>
                    <a:pt x="8771" y="6091"/>
                  </a:cubicBezTo>
                  <a:cubicBezTo>
                    <a:pt x="8531" y="6091"/>
                    <a:pt x="8314" y="6290"/>
                    <a:pt x="8377" y="6584"/>
                  </a:cubicBezTo>
                  <a:cubicBezTo>
                    <a:pt x="8682" y="7983"/>
                    <a:pt x="9804" y="8590"/>
                    <a:pt x="11019" y="8590"/>
                  </a:cubicBezTo>
                  <a:cubicBezTo>
                    <a:pt x="12390" y="8590"/>
                    <a:pt x="13880" y="7818"/>
                    <a:pt x="14448" y="6542"/>
                  </a:cubicBezTo>
                  <a:cubicBezTo>
                    <a:pt x="15716" y="3688"/>
                    <a:pt x="13329" y="155"/>
                    <a:pt x="10283" y="6"/>
                  </a:cubicBezTo>
                  <a:cubicBezTo>
                    <a:pt x="10208" y="3"/>
                    <a:pt x="10132" y="1"/>
                    <a:pt x="100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
            <p:cNvSpPr/>
            <p:nvPr/>
          </p:nvSpPr>
          <p:spPr>
            <a:xfrm>
              <a:off x="8923745" y="3264326"/>
              <a:ext cx="147753" cy="124750"/>
            </a:xfrm>
            <a:custGeom>
              <a:avLst/>
              <a:gdLst/>
              <a:ahLst/>
              <a:cxnLst/>
              <a:rect l="l" t="t" r="r" b="b"/>
              <a:pathLst>
                <a:path w="5691" h="4805" extrusionOk="0">
                  <a:moveTo>
                    <a:pt x="980" y="1"/>
                  </a:moveTo>
                  <a:cubicBezTo>
                    <a:pt x="834" y="1"/>
                    <a:pt x="692" y="42"/>
                    <a:pt x="573" y="136"/>
                  </a:cubicBezTo>
                  <a:cubicBezTo>
                    <a:pt x="388" y="279"/>
                    <a:pt x="298" y="518"/>
                    <a:pt x="245" y="749"/>
                  </a:cubicBezTo>
                  <a:cubicBezTo>
                    <a:pt x="1" y="1769"/>
                    <a:pt x="251" y="2900"/>
                    <a:pt x="906" y="3716"/>
                  </a:cubicBezTo>
                  <a:cubicBezTo>
                    <a:pt x="1466" y="4412"/>
                    <a:pt x="2082" y="4805"/>
                    <a:pt x="3349" y="4805"/>
                  </a:cubicBezTo>
                  <a:cubicBezTo>
                    <a:pt x="3579" y="4805"/>
                    <a:pt x="3830" y="4792"/>
                    <a:pt x="4106" y="4766"/>
                  </a:cubicBezTo>
                  <a:lnTo>
                    <a:pt x="5690" y="3121"/>
                  </a:lnTo>
                  <a:cubicBezTo>
                    <a:pt x="5684" y="2710"/>
                    <a:pt x="5363" y="2322"/>
                    <a:pt x="4964" y="2239"/>
                  </a:cubicBezTo>
                  <a:cubicBezTo>
                    <a:pt x="4906" y="2227"/>
                    <a:pt x="4848" y="2222"/>
                    <a:pt x="4790" y="2222"/>
                  </a:cubicBezTo>
                  <a:cubicBezTo>
                    <a:pt x="4438" y="2222"/>
                    <a:pt x="4087" y="2430"/>
                    <a:pt x="3939" y="2751"/>
                  </a:cubicBezTo>
                  <a:cubicBezTo>
                    <a:pt x="3903" y="2263"/>
                    <a:pt x="3796" y="1733"/>
                    <a:pt x="3427" y="1411"/>
                  </a:cubicBezTo>
                  <a:cubicBezTo>
                    <a:pt x="3259" y="1263"/>
                    <a:pt x="3026" y="1184"/>
                    <a:pt x="2802" y="1184"/>
                  </a:cubicBezTo>
                  <a:cubicBezTo>
                    <a:pt x="2532" y="1184"/>
                    <a:pt x="2274" y="1298"/>
                    <a:pt x="2157" y="1541"/>
                  </a:cubicBezTo>
                  <a:cubicBezTo>
                    <a:pt x="2080" y="1120"/>
                    <a:pt x="1991" y="678"/>
                    <a:pt x="1711" y="350"/>
                  </a:cubicBezTo>
                  <a:cubicBezTo>
                    <a:pt x="1533" y="142"/>
                    <a:pt x="1250" y="1"/>
                    <a:pt x="9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
            <p:cNvSpPr/>
            <p:nvPr/>
          </p:nvSpPr>
          <p:spPr>
            <a:xfrm>
              <a:off x="8694808" y="2681857"/>
              <a:ext cx="140509" cy="209284"/>
            </a:xfrm>
            <a:custGeom>
              <a:avLst/>
              <a:gdLst/>
              <a:ahLst/>
              <a:cxnLst/>
              <a:rect l="l" t="t" r="r" b="b"/>
              <a:pathLst>
                <a:path w="5412" h="8061" extrusionOk="0">
                  <a:moveTo>
                    <a:pt x="3170" y="1"/>
                  </a:moveTo>
                  <a:cubicBezTo>
                    <a:pt x="3094" y="1"/>
                    <a:pt x="3021" y="19"/>
                    <a:pt x="2956" y="62"/>
                  </a:cubicBezTo>
                  <a:cubicBezTo>
                    <a:pt x="2748" y="212"/>
                    <a:pt x="2789" y="534"/>
                    <a:pt x="2825" y="784"/>
                  </a:cubicBezTo>
                  <a:cubicBezTo>
                    <a:pt x="2874" y="1099"/>
                    <a:pt x="2874" y="1415"/>
                    <a:pt x="2838" y="1731"/>
                  </a:cubicBezTo>
                  <a:cubicBezTo>
                    <a:pt x="2819" y="1857"/>
                    <a:pt x="2819" y="2083"/>
                    <a:pt x="2748" y="2196"/>
                  </a:cubicBezTo>
                  <a:cubicBezTo>
                    <a:pt x="2705" y="2261"/>
                    <a:pt x="2677" y="2285"/>
                    <a:pt x="2649" y="2285"/>
                  </a:cubicBezTo>
                  <a:cubicBezTo>
                    <a:pt x="2610" y="2285"/>
                    <a:pt x="2571" y="2240"/>
                    <a:pt x="2492" y="2196"/>
                  </a:cubicBezTo>
                  <a:cubicBezTo>
                    <a:pt x="2369" y="2121"/>
                    <a:pt x="2231" y="2084"/>
                    <a:pt x="2097" y="2084"/>
                  </a:cubicBezTo>
                  <a:cubicBezTo>
                    <a:pt x="1833" y="2084"/>
                    <a:pt x="1584" y="2229"/>
                    <a:pt x="1497" y="2529"/>
                  </a:cubicBezTo>
                  <a:cubicBezTo>
                    <a:pt x="1241" y="3411"/>
                    <a:pt x="1295" y="4382"/>
                    <a:pt x="1688" y="5223"/>
                  </a:cubicBezTo>
                  <a:cubicBezTo>
                    <a:pt x="1467" y="5163"/>
                    <a:pt x="1246" y="5061"/>
                    <a:pt x="1050" y="4937"/>
                  </a:cubicBezTo>
                  <a:cubicBezTo>
                    <a:pt x="949" y="4874"/>
                    <a:pt x="839" y="4845"/>
                    <a:pt x="730" y="4845"/>
                  </a:cubicBezTo>
                  <a:cubicBezTo>
                    <a:pt x="425" y="4845"/>
                    <a:pt x="134" y="5071"/>
                    <a:pt x="85" y="5401"/>
                  </a:cubicBezTo>
                  <a:cubicBezTo>
                    <a:pt x="1" y="5943"/>
                    <a:pt x="31" y="6504"/>
                    <a:pt x="215" y="7016"/>
                  </a:cubicBezTo>
                  <a:lnTo>
                    <a:pt x="812" y="8022"/>
                  </a:lnTo>
                  <a:cubicBezTo>
                    <a:pt x="997" y="8048"/>
                    <a:pt x="1174" y="8060"/>
                    <a:pt x="1344" y="8060"/>
                  </a:cubicBezTo>
                  <a:cubicBezTo>
                    <a:pt x="2531" y="8060"/>
                    <a:pt x="3394" y="7458"/>
                    <a:pt x="4243" y="6479"/>
                  </a:cubicBezTo>
                  <a:cubicBezTo>
                    <a:pt x="4857" y="5770"/>
                    <a:pt x="5227" y="4865"/>
                    <a:pt x="5310" y="3936"/>
                  </a:cubicBezTo>
                  <a:cubicBezTo>
                    <a:pt x="5412" y="2875"/>
                    <a:pt x="5096" y="1928"/>
                    <a:pt x="4518" y="1046"/>
                  </a:cubicBezTo>
                  <a:cubicBezTo>
                    <a:pt x="4262" y="659"/>
                    <a:pt x="3940" y="313"/>
                    <a:pt x="3528" y="105"/>
                  </a:cubicBezTo>
                  <a:cubicBezTo>
                    <a:pt x="3419" y="46"/>
                    <a:pt x="3291" y="1"/>
                    <a:pt x="31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
            <p:cNvSpPr/>
            <p:nvPr/>
          </p:nvSpPr>
          <p:spPr>
            <a:xfrm>
              <a:off x="8626137" y="2944727"/>
              <a:ext cx="152556" cy="351610"/>
            </a:xfrm>
            <a:custGeom>
              <a:avLst/>
              <a:gdLst/>
              <a:ahLst/>
              <a:cxnLst/>
              <a:rect l="l" t="t" r="r" b="b"/>
              <a:pathLst>
                <a:path w="5876" h="13543" extrusionOk="0">
                  <a:moveTo>
                    <a:pt x="2241" y="1"/>
                  </a:moveTo>
                  <a:cubicBezTo>
                    <a:pt x="2367" y="1455"/>
                    <a:pt x="830" y="2478"/>
                    <a:pt x="383" y="3867"/>
                  </a:cubicBezTo>
                  <a:cubicBezTo>
                    <a:pt x="1" y="5035"/>
                    <a:pt x="454" y="6328"/>
                    <a:pt x="1158" y="7334"/>
                  </a:cubicBezTo>
                  <a:cubicBezTo>
                    <a:pt x="1860" y="8347"/>
                    <a:pt x="2802" y="9169"/>
                    <a:pt x="3553" y="10141"/>
                  </a:cubicBezTo>
                  <a:cubicBezTo>
                    <a:pt x="4309" y="11112"/>
                    <a:pt x="4887" y="12327"/>
                    <a:pt x="4691" y="13543"/>
                  </a:cubicBezTo>
                  <a:lnTo>
                    <a:pt x="5876" y="11434"/>
                  </a:lnTo>
                  <a:cubicBezTo>
                    <a:pt x="5035" y="10766"/>
                    <a:pt x="4672" y="9641"/>
                    <a:pt x="4619" y="8568"/>
                  </a:cubicBezTo>
                  <a:cubicBezTo>
                    <a:pt x="4565" y="7496"/>
                    <a:pt x="4779" y="6429"/>
                    <a:pt x="4862" y="5357"/>
                  </a:cubicBezTo>
                  <a:cubicBezTo>
                    <a:pt x="4952" y="4290"/>
                    <a:pt x="4905" y="3158"/>
                    <a:pt x="4380" y="2223"/>
                  </a:cubicBezTo>
                  <a:cubicBezTo>
                    <a:pt x="3874" y="1323"/>
                    <a:pt x="3088" y="590"/>
                    <a:pt x="2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
            <p:cNvSpPr/>
            <p:nvPr/>
          </p:nvSpPr>
          <p:spPr>
            <a:xfrm>
              <a:off x="8876416" y="2934965"/>
              <a:ext cx="143573" cy="160760"/>
            </a:xfrm>
            <a:custGeom>
              <a:avLst/>
              <a:gdLst/>
              <a:ahLst/>
              <a:cxnLst/>
              <a:rect l="l" t="t" r="r" b="b"/>
              <a:pathLst>
                <a:path w="5530" h="6192" extrusionOk="0">
                  <a:moveTo>
                    <a:pt x="5261" y="0"/>
                  </a:moveTo>
                  <a:cubicBezTo>
                    <a:pt x="5131" y="311"/>
                    <a:pt x="4821" y="514"/>
                    <a:pt x="4505" y="627"/>
                  </a:cubicBezTo>
                  <a:cubicBezTo>
                    <a:pt x="4189" y="740"/>
                    <a:pt x="3856" y="787"/>
                    <a:pt x="3540" y="901"/>
                  </a:cubicBezTo>
                  <a:cubicBezTo>
                    <a:pt x="2586" y="1252"/>
                    <a:pt x="1973" y="2164"/>
                    <a:pt x="1419" y="3022"/>
                  </a:cubicBezTo>
                  <a:cubicBezTo>
                    <a:pt x="1007" y="3671"/>
                    <a:pt x="591" y="4314"/>
                    <a:pt x="174" y="4963"/>
                  </a:cubicBezTo>
                  <a:lnTo>
                    <a:pt x="1" y="6192"/>
                  </a:lnTo>
                  <a:cubicBezTo>
                    <a:pt x="1062" y="4820"/>
                    <a:pt x="3075" y="4565"/>
                    <a:pt x="4296" y="3338"/>
                  </a:cubicBezTo>
                  <a:cubicBezTo>
                    <a:pt x="5148" y="2486"/>
                    <a:pt x="5530" y="1180"/>
                    <a:pt x="5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
            <p:cNvSpPr/>
            <p:nvPr/>
          </p:nvSpPr>
          <p:spPr>
            <a:xfrm>
              <a:off x="8761350" y="3361867"/>
              <a:ext cx="144351" cy="125658"/>
            </a:xfrm>
            <a:custGeom>
              <a:avLst/>
              <a:gdLst/>
              <a:ahLst/>
              <a:cxnLst/>
              <a:rect l="l" t="t" r="r" b="b"/>
              <a:pathLst>
                <a:path w="5560" h="4840" extrusionOk="0">
                  <a:moveTo>
                    <a:pt x="3039" y="1"/>
                  </a:moveTo>
                  <a:cubicBezTo>
                    <a:pt x="2194" y="1"/>
                    <a:pt x="1359" y="464"/>
                    <a:pt x="834" y="1145"/>
                  </a:cubicBezTo>
                  <a:cubicBezTo>
                    <a:pt x="239" y="1920"/>
                    <a:pt x="0" y="2956"/>
                    <a:pt x="203" y="3916"/>
                  </a:cubicBezTo>
                  <a:lnTo>
                    <a:pt x="430" y="4648"/>
                  </a:lnTo>
                  <a:lnTo>
                    <a:pt x="430" y="4648"/>
                  </a:lnTo>
                  <a:cubicBezTo>
                    <a:pt x="352" y="4155"/>
                    <a:pt x="749" y="3506"/>
                    <a:pt x="1174" y="3261"/>
                  </a:cubicBezTo>
                  <a:cubicBezTo>
                    <a:pt x="1656" y="2980"/>
                    <a:pt x="2235" y="2956"/>
                    <a:pt x="2794" y="2939"/>
                  </a:cubicBezTo>
                  <a:cubicBezTo>
                    <a:pt x="3349" y="2915"/>
                    <a:pt x="3932" y="2890"/>
                    <a:pt x="4408" y="2604"/>
                  </a:cubicBezTo>
                  <a:cubicBezTo>
                    <a:pt x="5219" y="2117"/>
                    <a:pt x="5458" y="1062"/>
                    <a:pt x="5559" y="121"/>
                  </a:cubicBezTo>
                  <a:lnTo>
                    <a:pt x="5559" y="121"/>
                  </a:lnTo>
                  <a:cubicBezTo>
                    <a:pt x="5363" y="284"/>
                    <a:pt x="5107" y="346"/>
                    <a:pt x="4847" y="346"/>
                  </a:cubicBezTo>
                  <a:cubicBezTo>
                    <a:pt x="4728" y="346"/>
                    <a:pt x="4608" y="333"/>
                    <a:pt x="4493" y="311"/>
                  </a:cubicBezTo>
                  <a:cubicBezTo>
                    <a:pt x="4130" y="239"/>
                    <a:pt x="3778" y="91"/>
                    <a:pt x="3408" y="31"/>
                  </a:cubicBezTo>
                  <a:cubicBezTo>
                    <a:pt x="3285" y="10"/>
                    <a:pt x="3162" y="1"/>
                    <a:pt x="3039" y="1"/>
                  </a:cubicBezTo>
                  <a:close/>
                  <a:moveTo>
                    <a:pt x="430" y="4648"/>
                  </a:moveTo>
                  <a:lnTo>
                    <a:pt x="430" y="4648"/>
                  </a:lnTo>
                  <a:cubicBezTo>
                    <a:pt x="441" y="4715"/>
                    <a:pt x="460" y="4779"/>
                    <a:pt x="489" y="4839"/>
                  </a:cubicBezTo>
                  <a:lnTo>
                    <a:pt x="430" y="46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
            <p:cNvSpPr/>
            <p:nvPr/>
          </p:nvSpPr>
          <p:spPr>
            <a:xfrm>
              <a:off x="6432695" y="4541759"/>
              <a:ext cx="1111091" cy="369550"/>
            </a:xfrm>
            <a:custGeom>
              <a:avLst/>
              <a:gdLst/>
              <a:ahLst/>
              <a:cxnLst/>
              <a:rect l="l" t="t" r="r" b="b"/>
              <a:pathLst>
                <a:path w="42796" h="14234" extrusionOk="0">
                  <a:moveTo>
                    <a:pt x="7139" y="0"/>
                  </a:moveTo>
                  <a:cubicBezTo>
                    <a:pt x="6998" y="0"/>
                    <a:pt x="6861" y="6"/>
                    <a:pt x="6727" y="18"/>
                  </a:cubicBezTo>
                  <a:cubicBezTo>
                    <a:pt x="1436" y="501"/>
                    <a:pt x="1" y="6953"/>
                    <a:pt x="2962" y="10706"/>
                  </a:cubicBezTo>
                  <a:cubicBezTo>
                    <a:pt x="4989" y="13285"/>
                    <a:pt x="7846" y="14234"/>
                    <a:pt x="10831" y="14234"/>
                  </a:cubicBezTo>
                  <a:cubicBezTo>
                    <a:pt x="13555" y="14234"/>
                    <a:pt x="16386" y="13443"/>
                    <a:pt x="18792" y="12380"/>
                  </a:cubicBezTo>
                  <a:cubicBezTo>
                    <a:pt x="22496" y="10748"/>
                    <a:pt x="25982" y="8663"/>
                    <a:pt x="29515" y="6708"/>
                  </a:cubicBezTo>
                  <a:cubicBezTo>
                    <a:pt x="31345" y="5695"/>
                    <a:pt x="33047" y="4848"/>
                    <a:pt x="35015" y="4848"/>
                  </a:cubicBezTo>
                  <a:cubicBezTo>
                    <a:pt x="35590" y="4848"/>
                    <a:pt x="36188" y="4921"/>
                    <a:pt x="36819" y="5083"/>
                  </a:cubicBezTo>
                  <a:cubicBezTo>
                    <a:pt x="38922" y="5624"/>
                    <a:pt x="40894" y="6971"/>
                    <a:pt x="42676" y="8181"/>
                  </a:cubicBezTo>
                  <a:cubicBezTo>
                    <a:pt x="42688" y="8189"/>
                    <a:pt x="42699" y="8192"/>
                    <a:pt x="42710" y="8192"/>
                  </a:cubicBezTo>
                  <a:cubicBezTo>
                    <a:pt x="42763" y="8192"/>
                    <a:pt x="42795" y="8107"/>
                    <a:pt x="42741" y="8067"/>
                  </a:cubicBezTo>
                  <a:cubicBezTo>
                    <a:pt x="40295" y="6223"/>
                    <a:pt x="37672" y="4416"/>
                    <a:pt x="34631" y="4416"/>
                  </a:cubicBezTo>
                  <a:cubicBezTo>
                    <a:pt x="34087" y="4416"/>
                    <a:pt x="33530" y="4474"/>
                    <a:pt x="32958" y="4599"/>
                  </a:cubicBezTo>
                  <a:cubicBezTo>
                    <a:pt x="28746" y="5517"/>
                    <a:pt x="24618" y="8187"/>
                    <a:pt x="20775" y="10051"/>
                  </a:cubicBezTo>
                  <a:cubicBezTo>
                    <a:pt x="17854" y="11469"/>
                    <a:pt x="14318" y="12975"/>
                    <a:pt x="10919" y="12975"/>
                  </a:cubicBezTo>
                  <a:cubicBezTo>
                    <a:pt x="9105" y="12975"/>
                    <a:pt x="7330" y="12546"/>
                    <a:pt x="5709" y="11445"/>
                  </a:cubicBezTo>
                  <a:cubicBezTo>
                    <a:pt x="2949" y="9568"/>
                    <a:pt x="1483" y="5517"/>
                    <a:pt x="3957" y="2770"/>
                  </a:cubicBezTo>
                  <a:cubicBezTo>
                    <a:pt x="4841" y="1787"/>
                    <a:pt x="6055" y="1345"/>
                    <a:pt x="7308" y="1345"/>
                  </a:cubicBezTo>
                  <a:cubicBezTo>
                    <a:pt x="7793" y="1345"/>
                    <a:pt x="8284" y="1411"/>
                    <a:pt x="8764" y="1538"/>
                  </a:cubicBezTo>
                  <a:cubicBezTo>
                    <a:pt x="10391" y="1967"/>
                    <a:pt x="14085" y="4142"/>
                    <a:pt x="11945" y="6590"/>
                  </a:cubicBezTo>
                  <a:cubicBezTo>
                    <a:pt x="11522" y="7078"/>
                    <a:pt x="11947" y="7731"/>
                    <a:pt x="12434" y="7731"/>
                  </a:cubicBezTo>
                  <a:cubicBezTo>
                    <a:pt x="12582" y="7731"/>
                    <a:pt x="12737" y="7670"/>
                    <a:pt x="12875" y="7525"/>
                  </a:cubicBezTo>
                  <a:cubicBezTo>
                    <a:pt x="16292" y="3895"/>
                    <a:pt x="10752" y="0"/>
                    <a:pt x="71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
            <p:cNvSpPr/>
            <p:nvPr/>
          </p:nvSpPr>
          <p:spPr>
            <a:xfrm>
              <a:off x="7066258" y="4698338"/>
              <a:ext cx="467221" cy="357348"/>
            </a:xfrm>
            <a:custGeom>
              <a:avLst/>
              <a:gdLst/>
              <a:ahLst/>
              <a:cxnLst/>
              <a:rect l="l" t="t" r="r" b="b"/>
              <a:pathLst>
                <a:path w="17996" h="13764" extrusionOk="0">
                  <a:moveTo>
                    <a:pt x="10765" y="0"/>
                  </a:moveTo>
                  <a:cubicBezTo>
                    <a:pt x="9616" y="0"/>
                    <a:pt x="8432" y="252"/>
                    <a:pt x="7197" y="839"/>
                  </a:cubicBezTo>
                  <a:cubicBezTo>
                    <a:pt x="4260" y="2233"/>
                    <a:pt x="1" y="5557"/>
                    <a:pt x="179" y="9251"/>
                  </a:cubicBezTo>
                  <a:cubicBezTo>
                    <a:pt x="300" y="11728"/>
                    <a:pt x="2651" y="13764"/>
                    <a:pt x="5058" y="13764"/>
                  </a:cubicBezTo>
                  <a:cubicBezTo>
                    <a:pt x="5616" y="13764"/>
                    <a:pt x="6177" y="13654"/>
                    <a:pt x="6714" y="13416"/>
                  </a:cubicBezTo>
                  <a:cubicBezTo>
                    <a:pt x="9122" y="12343"/>
                    <a:pt x="9735" y="7999"/>
                    <a:pt x="6757" y="7345"/>
                  </a:cubicBezTo>
                  <a:cubicBezTo>
                    <a:pt x="6721" y="7337"/>
                    <a:pt x="6687" y="7333"/>
                    <a:pt x="6655" y="7333"/>
                  </a:cubicBezTo>
                  <a:cubicBezTo>
                    <a:pt x="6310" y="7333"/>
                    <a:pt x="6141" y="7745"/>
                    <a:pt x="6369" y="8024"/>
                  </a:cubicBezTo>
                  <a:cubicBezTo>
                    <a:pt x="8186" y="10209"/>
                    <a:pt x="6945" y="12543"/>
                    <a:pt x="4894" y="12543"/>
                  </a:cubicBezTo>
                  <a:cubicBezTo>
                    <a:pt x="4356" y="12543"/>
                    <a:pt x="3761" y="12382"/>
                    <a:pt x="3152" y="12016"/>
                  </a:cubicBezTo>
                  <a:cubicBezTo>
                    <a:pt x="1882" y="11252"/>
                    <a:pt x="1222" y="9555"/>
                    <a:pt x="1531" y="8131"/>
                  </a:cubicBezTo>
                  <a:cubicBezTo>
                    <a:pt x="1954" y="6195"/>
                    <a:pt x="3658" y="4413"/>
                    <a:pt x="5094" y="3179"/>
                  </a:cubicBezTo>
                  <a:cubicBezTo>
                    <a:pt x="7071" y="1482"/>
                    <a:pt x="9025" y="813"/>
                    <a:pt x="11015" y="813"/>
                  </a:cubicBezTo>
                  <a:cubicBezTo>
                    <a:pt x="13235" y="813"/>
                    <a:pt x="15500" y="1645"/>
                    <a:pt x="17891" y="2811"/>
                  </a:cubicBezTo>
                  <a:cubicBezTo>
                    <a:pt x="17900" y="2815"/>
                    <a:pt x="17909" y="2817"/>
                    <a:pt x="17917" y="2817"/>
                  </a:cubicBezTo>
                  <a:cubicBezTo>
                    <a:pt x="17968" y="2817"/>
                    <a:pt x="17996" y="2746"/>
                    <a:pt x="17945" y="2715"/>
                  </a:cubicBezTo>
                  <a:cubicBezTo>
                    <a:pt x="15616" y="1199"/>
                    <a:pt x="13275" y="0"/>
                    <a:pt x="107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
            <p:cNvSpPr/>
            <p:nvPr/>
          </p:nvSpPr>
          <p:spPr>
            <a:xfrm>
              <a:off x="7163384" y="4875351"/>
              <a:ext cx="131656" cy="143910"/>
            </a:xfrm>
            <a:custGeom>
              <a:avLst/>
              <a:gdLst/>
              <a:ahLst/>
              <a:cxnLst/>
              <a:rect l="l" t="t" r="r" b="b"/>
              <a:pathLst>
                <a:path w="5071" h="5543" extrusionOk="0">
                  <a:moveTo>
                    <a:pt x="1663" y="1"/>
                  </a:moveTo>
                  <a:cubicBezTo>
                    <a:pt x="1400" y="1"/>
                    <a:pt x="1138" y="31"/>
                    <a:pt x="882" y="92"/>
                  </a:cubicBezTo>
                  <a:cubicBezTo>
                    <a:pt x="649" y="151"/>
                    <a:pt x="412" y="235"/>
                    <a:pt x="269" y="425"/>
                  </a:cubicBezTo>
                  <a:cubicBezTo>
                    <a:pt x="0" y="758"/>
                    <a:pt x="162" y="1283"/>
                    <a:pt x="489" y="1563"/>
                  </a:cubicBezTo>
                  <a:cubicBezTo>
                    <a:pt x="811" y="1838"/>
                    <a:pt x="1251" y="1926"/>
                    <a:pt x="1675" y="2009"/>
                  </a:cubicBezTo>
                  <a:cubicBezTo>
                    <a:pt x="1228" y="2218"/>
                    <a:pt x="1216" y="2910"/>
                    <a:pt x="1543" y="3273"/>
                  </a:cubicBezTo>
                  <a:cubicBezTo>
                    <a:pt x="1865" y="3642"/>
                    <a:pt x="2395" y="3755"/>
                    <a:pt x="2884" y="3785"/>
                  </a:cubicBezTo>
                  <a:cubicBezTo>
                    <a:pt x="2515" y="3964"/>
                    <a:pt x="2288" y="4404"/>
                    <a:pt x="2372" y="4810"/>
                  </a:cubicBezTo>
                  <a:cubicBezTo>
                    <a:pt x="2455" y="5215"/>
                    <a:pt x="2843" y="5531"/>
                    <a:pt x="3253" y="5542"/>
                  </a:cubicBezTo>
                  <a:lnTo>
                    <a:pt x="4897" y="3953"/>
                  </a:lnTo>
                  <a:cubicBezTo>
                    <a:pt x="5070" y="2152"/>
                    <a:pt x="4671" y="1415"/>
                    <a:pt x="3849" y="758"/>
                  </a:cubicBezTo>
                  <a:cubicBezTo>
                    <a:pt x="3238" y="268"/>
                    <a:pt x="2448" y="1"/>
                    <a:pt x="16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
            <p:cNvSpPr/>
            <p:nvPr/>
          </p:nvSpPr>
          <p:spPr>
            <a:xfrm>
              <a:off x="6583044" y="4643506"/>
              <a:ext cx="215047" cy="137394"/>
            </a:xfrm>
            <a:custGeom>
              <a:avLst/>
              <a:gdLst/>
              <a:ahLst/>
              <a:cxnLst/>
              <a:rect l="l" t="t" r="r" b="b"/>
              <a:pathLst>
                <a:path w="8283" h="5292" extrusionOk="0">
                  <a:moveTo>
                    <a:pt x="6011" y="0"/>
                  </a:moveTo>
                  <a:cubicBezTo>
                    <a:pt x="5825" y="0"/>
                    <a:pt x="5638" y="15"/>
                    <a:pt x="5451" y="44"/>
                  </a:cubicBezTo>
                  <a:cubicBezTo>
                    <a:pt x="5005" y="108"/>
                    <a:pt x="4749" y="627"/>
                    <a:pt x="4986" y="1009"/>
                  </a:cubicBezTo>
                  <a:cubicBezTo>
                    <a:pt x="5112" y="1211"/>
                    <a:pt x="5214" y="1425"/>
                    <a:pt x="5279" y="1645"/>
                  </a:cubicBezTo>
                  <a:cubicBezTo>
                    <a:pt x="4774" y="1415"/>
                    <a:pt x="4223" y="1300"/>
                    <a:pt x="3674" y="1300"/>
                  </a:cubicBezTo>
                  <a:cubicBezTo>
                    <a:pt x="3304" y="1300"/>
                    <a:pt x="2935" y="1352"/>
                    <a:pt x="2580" y="1455"/>
                  </a:cubicBezTo>
                  <a:cubicBezTo>
                    <a:pt x="2127" y="1587"/>
                    <a:pt x="2027" y="2087"/>
                    <a:pt x="2247" y="2456"/>
                  </a:cubicBezTo>
                  <a:cubicBezTo>
                    <a:pt x="2324" y="2593"/>
                    <a:pt x="2407" y="2605"/>
                    <a:pt x="2247" y="2706"/>
                  </a:cubicBezTo>
                  <a:cubicBezTo>
                    <a:pt x="2139" y="2778"/>
                    <a:pt x="1906" y="2784"/>
                    <a:pt x="1782" y="2796"/>
                  </a:cubicBezTo>
                  <a:cubicBezTo>
                    <a:pt x="1640" y="2815"/>
                    <a:pt x="1499" y="2824"/>
                    <a:pt x="1357" y="2824"/>
                  </a:cubicBezTo>
                  <a:cubicBezTo>
                    <a:pt x="1184" y="2824"/>
                    <a:pt x="1011" y="2810"/>
                    <a:pt x="840" y="2784"/>
                  </a:cubicBezTo>
                  <a:cubicBezTo>
                    <a:pt x="738" y="2769"/>
                    <a:pt x="626" y="2754"/>
                    <a:pt x="519" y="2754"/>
                  </a:cubicBezTo>
                  <a:cubicBezTo>
                    <a:pt x="356" y="2754"/>
                    <a:pt x="203" y="2789"/>
                    <a:pt x="113" y="2915"/>
                  </a:cubicBezTo>
                  <a:cubicBezTo>
                    <a:pt x="0" y="3082"/>
                    <a:pt x="61" y="3314"/>
                    <a:pt x="155" y="3493"/>
                  </a:cubicBezTo>
                  <a:cubicBezTo>
                    <a:pt x="364" y="3897"/>
                    <a:pt x="710" y="4226"/>
                    <a:pt x="1097" y="4476"/>
                  </a:cubicBezTo>
                  <a:cubicBezTo>
                    <a:pt x="1872" y="4990"/>
                    <a:pt x="2699" y="5291"/>
                    <a:pt x="3608" y="5291"/>
                  </a:cubicBezTo>
                  <a:cubicBezTo>
                    <a:pt x="3732" y="5291"/>
                    <a:pt x="3858" y="5286"/>
                    <a:pt x="3985" y="5274"/>
                  </a:cubicBezTo>
                  <a:cubicBezTo>
                    <a:pt x="4915" y="5184"/>
                    <a:pt x="5821" y="4821"/>
                    <a:pt x="6531" y="4208"/>
                  </a:cubicBezTo>
                  <a:cubicBezTo>
                    <a:pt x="7656" y="3231"/>
                    <a:pt x="8282" y="2247"/>
                    <a:pt x="8073" y="776"/>
                  </a:cubicBezTo>
                  <a:lnTo>
                    <a:pt x="7067" y="174"/>
                  </a:lnTo>
                  <a:cubicBezTo>
                    <a:pt x="6728" y="56"/>
                    <a:pt x="6372" y="0"/>
                    <a:pt x="60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
            <p:cNvSpPr/>
            <p:nvPr/>
          </p:nvSpPr>
          <p:spPr>
            <a:xfrm>
              <a:off x="6847394" y="4580105"/>
              <a:ext cx="351428" cy="146221"/>
            </a:xfrm>
            <a:custGeom>
              <a:avLst/>
              <a:gdLst/>
              <a:ahLst/>
              <a:cxnLst/>
              <a:rect l="l" t="t" r="r" b="b"/>
              <a:pathLst>
                <a:path w="13536" h="5632" extrusionOk="0">
                  <a:moveTo>
                    <a:pt x="4750" y="0"/>
                  </a:moveTo>
                  <a:cubicBezTo>
                    <a:pt x="4450" y="0"/>
                    <a:pt x="4152" y="43"/>
                    <a:pt x="3861" y="138"/>
                  </a:cubicBezTo>
                  <a:cubicBezTo>
                    <a:pt x="2524" y="568"/>
                    <a:pt x="1524" y="2009"/>
                    <a:pt x="159" y="2009"/>
                  </a:cubicBezTo>
                  <a:cubicBezTo>
                    <a:pt x="107" y="2009"/>
                    <a:pt x="54" y="2007"/>
                    <a:pt x="0" y="2003"/>
                  </a:cubicBezTo>
                  <a:lnTo>
                    <a:pt x="0" y="2003"/>
                  </a:lnTo>
                  <a:cubicBezTo>
                    <a:pt x="584" y="2849"/>
                    <a:pt x="1317" y="3636"/>
                    <a:pt x="2217" y="4136"/>
                  </a:cubicBezTo>
                  <a:cubicBezTo>
                    <a:pt x="2925" y="4533"/>
                    <a:pt x="3748" y="4657"/>
                    <a:pt x="4571" y="4657"/>
                  </a:cubicBezTo>
                  <a:cubicBezTo>
                    <a:pt x="4834" y="4657"/>
                    <a:pt x="5097" y="4644"/>
                    <a:pt x="5357" y="4624"/>
                  </a:cubicBezTo>
                  <a:cubicBezTo>
                    <a:pt x="6302" y="4545"/>
                    <a:pt x="7249" y="4372"/>
                    <a:pt x="8199" y="4372"/>
                  </a:cubicBezTo>
                  <a:cubicBezTo>
                    <a:pt x="8320" y="4372"/>
                    <a:pt x="8440" y="4374"/>
                    <a:pt x="8561" y="4380"/>
                  </a:cubicBezTo>
                  <a:cubicBezTo>
                    <a:pt x="9639" y="4433"/>
                    <a:pt x="10760" y="4791"/>
                    <a:pt x="11426" y="5632"/>
                  </a:cubicBezTo>
                  <a:lnTo>
                    <a:pt x="13535" y="4452"/>
                  </a:lnTo>
                  <a:lnTo>
                    <a:pt x="13535" y="4452"/>
                  </a:lnTo>
                  <a:cubicBezTo>
                    <a:pt x="13374" y="4478"/>
                    <a:pt x="13213" y="4490"/>
                    <a:pt x="13052" y="4490"/>
                  </a:cubicBezTo>
                  <a:cubicBezTo>
                    <a:pt x="12002" y="4490"/>
                    <a:pt x="10976" y="3965"/>
                    <a:pt x="10134" y="3314"/>
                  </a:cubicBezTo>
                  <a:cubicBezTo>
                    <a:pt x="9163" y="2557"/>
                    <a:pt x="8341" y="1621"/>
                    <a:pt x="7328" y="919"/>
                  </a:cubicBezTo>
                  <a:cubicBezTo>
                    <a:pt x="6572" y="391"/>
                    <a:pt x="5654" y="0"/>
                    <a:pt x="47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
            <p:cNvSpPr/>
            <p:nvPr/>
          </p:nvSpPr>
          <p:spPr>
            <a:xfrm>
              <a:off x="6837477" y="4824049"/>
              <a:ext cx="160734" cy="138821"/>
            </a:xfrm>
            <a:custGeom>
              <a:avLst/>
              <a:gdLst/>
              <a:ahLst/>
              <a:cxnLst/>
              <a:rect l="l" t="t" r="r" b="b"/>
              <a:pathLst>
                <a:path w="6191" h="5347" extrusionOk="0">
                  <a:moveTo>
                    <a:pt x="6190" y="0"/>
                  </a:moveTo>
                  <a:lnTo>
                    <a:pt x="4964" y="179"/>
                  </a:lnTo>
                  <a:cubicBezTo>
                    <a:pt x="4314" y="589"/>
                    <a:pt x="3671" y="1007"/>
                    <a:pt x="3022" y="1424"/>
                  </a:cubicBezTo>
                  <a:cubicBezTo>
                    <a:pt x="2164" y="1972"/>
                    <a:pt x="1252" y="2586"/>
                    <a:pt x="900" y="3545"/>
                  </a:cubicBezTo>
                  <a:cubicBezTo>
                    <a:pt x="787" y="3855"/>
                    <a:pt x="740" y="4194"/>
                    <a:pt x="627" y="4510"/>
                  </a:cubicBezTo>
                  <a:cubicBezTo>
                    <a:pt x="512" y="4826"/>
                    <a:pt x="311" y="5136"/>
                    <a:pt x="1" y="5261"/>
                  </a:cubicBezTo>
                  <a:cubicBezTo>
                    <a:pt x="253" y="5318"/>
                    <a:pt x="512" y="5346"/>
                    <a:pt x="770" y="5346"/>
                  </a:cubicBezTo>
                  <a:cubicBezTo>
                    <a:pt x="1719" y="5346"/>
                    <a:pt x="2668" y="4970"/>
                    <a:pt x="3336" y="4296"/>
                  </a:cubicBezTo>
                  <a:cubicBezTo>
                    <a:pt x="4565" y="3075"/>
                    <a:pt x="4821" y="1061"/>
                    <a:pt x="6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
            <p:cNvSpPr/>
            <p:nvPr/>
          </p:nvSpPr>
          <p:spPr>
            <a:xfrm>
              <a:off x="7260977" y="4712384"/>
              <a:ext cx="129008" cy="140898"/>
            </a:xfrm>
            <a:custGeom>
              <a:avLst/>
              <a:gdLst/>
              <a:ahLst/>
              <a:cxnLst/>
              <a:rect l="l" t="t" r="r" b="b"/>
              <a:pathLst>
                <a:path w="4969" h="5427" extrusionOk="0">
                  <a:moveTo>
                    <a:pt x="4790" y="302"/>
                  </a:moveTo>
                  <a:lnTo>
                    <a:pt x="4969" y="358"/>
                  </a:lnTo>
                  <a:cubicBezTo>
                    <a:pt x="4913" y="331"/>
                    <a:pt x="4853" y="313"/>
                    <a:pt x="4790" y="302"/>
                  </a:cubicBezTo>
                  <a:close/>
                  <a:moveTo>
                    <a:pt x="3365" y="1"/>
                  </a:moveTo>
                  <a:cubicBezTo>
                    <a:pt x="2618" y="1"/>
                    <a:pt x="1869" y="249"/>
                    <a:pt x="1276" y="708"/>
                  </a:cubicBezTo>
                  <a:cubicBezTo>
                    <a:pt x="501" y="1310"/>
                    <a:pt x="0" y="2311"/>
                    <a:pt x="162" y="3282"/>
                  </a:cubicBezTo>
                  <a:cubicBezTo>
                    <a:pt x="222" y="3652"/>
                    <a:pt x="371" y="3997"/>
                    <a:pt x="442" y="4367"/>
                  </a:cubicBezTo>
                  <a:cubicBezTo>
                    <a:pt x="514" y="4730"/>
                    <a:pt x="489" y="5141"/>
                    <a:pt x="250" y="5427"/>
                  </a:cubicBezTo>
                  <a:cubicBezTo>
                    <a:pt x="1193" y="5332"/>
                    <a:pt x="2247" y="5094"/>
                    <a:pt x="2736" y="4277"/>
                  </a:cubicBezTo>
                  <a:cubicBezTo>
                    <a:pt x="3022" y="3801"/>
                    <a:pt x="3052" y="3223"/>
                    <a:pt x="3069" y="2663"/>
                  </a:cubicBezTo>
                  <a:cubicBezTo>
                    <a:pt x="3087" y="2109"/>
                    <a:pt x="3110" y="1525"/>
                    <a:pt x="3390" y="1043"/>
                  </a:cubicBezTo>
                  <a:cubicBezTo>
                    <a:pt x="3617" y="657"/>
                    <a:pt x="4181" y="291"/>
                    <a:pt x="4654" y="291"/>
                  </a:cubicBezTo>
                  <a:cubicBezTo>
                    <a:pt x="4700" y="291"/>
                    <a:pt x="4746" y="295"/>
                    <a:pt x="4790" y="302"/>
                  </a:cubicBezTo>
                  <a:lnTo>
                    <a:pt x="4790" y="302"/>
                  </a:lnTo>
                  <a:lnTo>
                    <a:pt x="4047" y="72"/>
                  </a:lnTo>
                  <a:cubicBezTo>
                    <a:pt x="3823" y="24"/>
                    <a:pt x="3594" y="1"/>
                    <a:pt x="3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
            <p:cNvSpPr/>
            <p:nvPr/>
          </p:nvSpPr>
          <p:spPr>
            <a:xfrm>
              <a:off x="7326558" y="4593372"/>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
            <p:cNvSpPr/>
            <p:nvPr/>
          </p:nvSpPr>
          <p:spPr>
            <a:xfrm>
              <a:off x="7336710" y="4448995"/>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
            <p:cNvSpPr/>
            <p:nvPr/>
          </p:nvSpPr>
          <p:spPr>
            <a:xfrm>
              <a:off x="7575279" y="4485446"/>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
            <p:cNvSpPr/>
            <p:nvPr/>
          </p:nvSpPr>
          <p:spPr>
            <a:xfrm>
              <a:off x="8072279" y="4723782"/>
              <a:ext cx="214995" cy="137368"/>
            </a:xfrm>
            <a:custGeom>
              <a:avLst/>
              <a:gdLst/>
              <a:ahLst/>
              <a:cxnLst/>
              <a:rect l="l" t="t" r="r" b="b"/>
              <a:pathLst>
                <a:path w="8281" h="5291" extrusionOk="0">
                  <a:moveTo>
                    <a:pt x="4677" y="1"/>
                  </a:moveTo>
                  <a:cubicBezTo>
                    <a:pt x="4550" y="1"/>
                    <a:pt x="4421" y="7"/>
                    <a:pt x="4290" y="19"/>
                  </a:cubicBezTo>
                  <a:cubicBezTo>
                    <a:pt x="3361" y="103"/>
                    <a:pt x="2454" y="472"/>
                    <a:pt x="1752" y="1086"/>
                  </a:cubicBezTo>
                  <a:cubicBezTo>
                    <a:pt x="625" y="2056"/>
                    <a:pt x="0" y="3046"/>
                    <a:pt x="208" y="4517"/>
                  </a:cubicBezTo>
                  <a:lnTo>
                    <a:pt x="1209" y="5113"/>
                  </a:lnTo>
                  <a:cubicBezTo>
                    <a:pt x="1550" y="5236"/>
                    <a:pt x="1911" y="5290"/>
                    <a:pt x="2275" y="5290"/>
                  </a:cubicBezTo>
                  <a:cubicBezTo>
                    <a:pt x="2458" y="5290"/>
                    <a:pt x="2642" y="5277"/>
                    <a:pt x="2824" y="5251"/>
                  </a:cubicBezTo>
                  <a:cubicBezTo>
                    <a:pt x="3276" y="5179"/>
                    <a:pt x="3526" y="4666"/>
                    <a:pt x="3289" y="4280"/>
                  </a:cubicBezTo>
                  <a:cubicBezTo>
                    <a:pt x="3163" y="4083"/>
                    <a:pt x="3068" y="3862"/>
                    <a:pt x="3003" y="3648"/>
                  </a:cubicBezTo>
                  <a:lnTo>
                    <a:pt x="3003" y="3648"/>
                  </a:lnTo>
                  <a:cubicBezTo>
                    <a:pt x="3507" y="3879"/>
                    <a:pt x="4053" y="3991"/>
                    <a:pt x="4598" y="3991"/>
                  </a:cubicBezTo>
                  <a:cubicBezTo>
                    <a:pt x="4969" y="3991"/>
                    <a:pt x="5339" y="3939"/>
                    <a:pt x="5696" y="3838"/>
                  </a:cubicBezTo>
                  <a:cubicBezTo>
                    <a:pt x="6155" y="3708"/>
                    <a:pt x="6256" y="3200"/>
                    <a:pt x="6034" y="2837"/>
                  </a:cubicBezTo>
                  <a:cubicBezTo>
                    <a:pt x="5952" y="2700"/>
                    <a:pt x="5874" y="2683"/>
                    <a:pt x="6029" y="2581"/>
                  </a:cubicBezTo>
                  <a:cubicBezTo>
                    <a:pt x="6142" y="2515"/>
                    <a:pt x="6369" y="2510"/>
                    <a:pt x="6499" y="2493"/>
                  </a:cubicBezTo>
                  <a:cubicBezTo>
                    <a:pt x="6644" y="2476"/>
                    <a:pt x="6790" y="2467"/>
                    <a:pt x="6937" y="2467"/>
                  </a:cubicBezTo>
                  <a:cubicBezTo>
                    <a:pt x="7106" y="2467"/>
                    <a:pt x="7276" y="2479"/>
                    <a:pt x="7441" y="2504"/>
                  </a:cubicBezTo>
                  <a:cubicBezTo>
                    <a:pt x="7544" y="2521"/>
                    <a:pt x="7657" y="2537"/>
                    <a:pt x="7765" y="2537"/>
                  </a:cubicBezTo>
                  <a:cubicBezTo>
                    <a:pt x="7925" y="2537"/>
                    <a:pt x="8073" y="2501"/>
                    <a:pt x="8162" y="2372"/>
                  </a:cubicBezTo>
                  <a:cubicBezTo>
                    <a:pt x="8281" y="2212"/>
                    <a:pt x="8215" y="1979"/>
                    <a:pt x="8126" y="1801"/>
                  </a:cubicBezTo>
                  <a:cubicBezTo>
                    <a:pt x="7912" y="1396"/>
                    <a:pt x="7566" y="1068"/>
                    <a:pt x="7185" y="818"/>
                  </a:cubicBezTo>
                  <a:cubicBezTo>
                    <a:pt x="6407" y="306"/>
                    <a:pt x="5582" y="1"/>
                    <a:pt x="46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
            <p:cNvSpPr/>
            <p:nvPr/>
          </p:nvSpPr>
          <p:spPr>
            <a:xfrm>
              <a:off x="7671496" y="4778277"/>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
            <p:cNvSpPr/>
            <p:nvPr/>
          </p:nvSpPr>
          <p:spPr>
            <a:xfrm>
              <a:off x="7872108" y="4541862"/>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
            <p:cNvSpPr/>
            <p:nvPr/>
          </p:nvSpPr>
          <p:spPr>
            <a:xfrm>
              <a:off x="7480178" y="4651268"/>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
            <p:cNvSpPr/>
            <p:nvPr/>
          </p:nvSpPr>
          <p:spPr>
            <a:xfrm>
              <a:off x="8754859" y="4703661"/>
              <a:ext cx="240517" cy="97385"/>
            </a:xfrm>
            <a:custGeom>
              <a:avLst/>
              <a:gdLst/>
              <a:ahLst/>
              <a:cxnLst/>
              <a:rect l="l" t="t" r="r" b="b"/>
              <a:pathLst>
                <a:path w="9264" h="3751" extrusionOk="0">
                  <a:moveTo>
                    <a:pt x="4471" y="1"/>
                  </a:moveTo>
                  <a:cubicBezTo>
                    <a:pt x="4450" y="1"/>
                    <a:pt x="4429" y="1"/>
                    <a:pt x="4408" y="2"/>
                  </a:cubicBezTo>
                  <a:cubicBezTo>
                    <a:pt x="2640" y="62"/>
                    <a:pt x="0" y="1349"/>
                    <a:pt x="0" y="1349"/>
                  </a:cubicBezTo>
                  <a:cubicBezTo>
                    <a:pt x="0" y="1349"/>
                    <a:pt x="2276" y="3208"/>
                    <a:pt x="3986" y="3672"/>
                  </a:cubicBezTo>
                  <a:cubicBezTo>
                    <a:pt x="4189" y="3727"/>
                    <a:pt x="4417" y="3750"/>
                    <a:pt x="4662" y="3750"/>
                  </a:cubicBezTo>
                  <a:cubicBezTo>
                    <a:pt x="6490" y="3750"/>
                    <a:pt x="9264" y="2421"/>
                    <a:pt x="9264" y="2421"/>
                  </a:cubicBezTo>
                  <a:cubicBezTo>
                    <a:pt x="9264" y="2421"/>
                    <a:pt x="6250" y="1"/>
                    <a:pt x="44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
            <p:cNvSpPr/>
            <p:nvPr/>
          </p:nvSpPr>
          <p:spPr>
            <a:xfrm>
              <a:off x="8588284" y="4813352"/>
              <a:ext cx="108913" cy="240387"/>
            </a:xfrm>
            <a:custGeom>
              <a:avLst/>
              <a:gdLst/>
              <a:ahLst/>
              <a:cxnLst/>
              <a:rect l="l" t="t" r="r" b="b"/>
              <a:pathLst>
                <a:path w="4195" h="9259" extrusionOk="0">
                  <a:moveTo>
                    <a:pt x="2789" y="1"/>
                  </a:moveTo>
                  <a:cubicBezTo>
                    <a:pt x="2789" y="1"/>
                    <a:pt x="930" y="2277"/>
                    <a:pt x="465" y="3987"/>
                  </a:cubicBezTo>
                  <a:cubicBezTo>
                    <a:pt x="0" y="5691"/>
                    <a:pt x="1709" y="9259"/>
                    <a:pt x="1709" y="9259"/>
                  </a:cubicBezTo>
                  <a:cubicBezTo>
                    <a:pt x="1709" y="9259"/>
                    <a:pt x="4194" y="6179"/>
                    <a:pt x="4134" y="4410"/>
                  </a:cubicBezTo>
                  <a:cubicBezTo>
                    <a:pt x="4075" y="2640"/>
                    <a:pt x="2789" y="1"/>
                    <a:pt x="2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
            <p:cNvSpPr/>
            <p:nvPr/>
          </p:nvSpPr>
          <p:spPr>
            <a:xfrm>
              <a:off x="8391202" y="4471166"/>
              <a:ext cx="543084" cy="596982"/>
            </a:xfrm>
            <a:custGeom>
              <a:avLst/>
              <a:gdLst/>
              <a:ahLst/>
              <a:cxnLst/>
              <a:rect l="l" t="t" r="r" b="b"/>
              <a:pathLst>
                <a:path w="20918" h="22994" extrusionOk="0">
                  <a:moveTo>
                    <a:pt x="13196" y="1"/>
                  </a:moveTo>
                  <a:cubicBezTo>
                    <a:pt x="13032" y="1"/>
                    <a:pt x="12867" y="11"/>
                    <a:pt x="12703" y="33"/>
                  </a:cubicBezTo>
                  <a:cubicBezTo>
                    <a:pt x="11433" y="193"/>
                    <a:pt x="10259" y="1057"/>
                    <a:pt x="9813" y="2249"/>
                  </a:cubicBezTo>
                  <a:cubicBezTo>
                    <a:pt x="9527" y="3017"/>
                    <a:pt x="9557" y="3917"/>
                    <a:pt x="9956" y="4632"/>
                  </a:cubicBezTo>
                  <a:cubicBezTo>
                    <a:pt x="10352" y="5331"/>
                    <a:pt x="11118" y="5825"/>
                    <a:pt x="11921" y="5825"/>
                  </a:cubicBezTo>
                  <a:cubicBezTo>
                    <a:pt x="11939" y="5825"/>
                    <a:pt x="11957" y="5825"/>
                    <a:pt x="11975" y="5824"/>
                  </a:cubicBezTo>
                  <a:cubicBezTo>
                    <a:pt x="12797" y="5800"/>
                    <a:pt x="13590" y="5209"/>
                    <a:pt x="13781" y="4411"/>
                  </a:cubicBezTo>
                  <a:cubicBezTo>
                    <a:pt x="13966" y="3613"/>
                    <a:pt x="13477" y="2690"/>
                    <a:pt x="12684" y="2464"/>
                  </a:cubicBezTo>
                  <a:cubicBezTo>
                    <a:pt x="13015" y="1905"/>
                    <a:pt x="13670" y="1597"/>
                    <a:pt x="14321" y="1597"/>
                  </a:cubicBezTo>
                  <a:cubicBezTo>
                    <a:pt x="14503" y="1597"/>
                    <a:pt x="14685" y="1621"/>
                    <a:pt x="14859" y="1670"/>
                  </a:cubicBezTo>
                  <a:cubicBezTo>
                    <a:pt x="15657" y="1898"/>
                    <a:pt x="16278" y="2588"/>
                    <a:pt x="16539" y="3375"/>
                  </a:cubicBezTo>
                  <a:cubicBezTo>
                    <a:pt x="16801" y="4161"/>
                    <a:pt x="16742" y="5030"/>
                    <a:pt x="16498" y="5824"/>
                  </a:cubicBezTo>
                  <a:cubicBezTo>
                    <a:pt x="15793" y="8092"/>
                    <a:pt x="13475" y="9722"/>
                    <a:pt x="11117" y="9722"/>
                  </a:cubicBezTo>
                  <a:cubicBezTo>
                    <a:pt x="10880" y="9722"/>
                    <a:pt x="10644" y="9705"/>
                    <a:pt x="10408" y="9672"/>
                  </a:cubicBezTo>
                  <a:cubicBezTo>
                    <a:pt x="10372" y="9655"/>
                    <a:pt x="10350" y="9649"/>
                    <a:pt x="10350" y="9649"/>
                  </a:cubicBezTo>
                  <a:lnTo>
                    <a:pt x="10350" y="9649"/>
                  </a:lnTo>
                  <a:cubicBezTo>
                    <a:pt x="10350" y="9649"/>
                    <a:pt x="10350" y="9672"/>
                    <a:pt x="10355" y="9707"/>
                  </a:cubicBezTo>
                  <a:cubicBezTo>
                    <a:pt x="10122" y="12311"/>
                    <a:pt x="7823" y="14575"/>
                    <a:pt x="5219" y="14761"/>
                  </a:cubicBezTo>
                  <a:cubicBezTo>
                    <a:pt x="5108" y="14768"/>
                    <a:pt x="4997" y="14771"/>
                    <a:pt x="4885" y="14771"/>
                  </a:cubicBezTo>
                  <a:cubicBezTo>
                    <a:pt x="4163" y="14771"/>
                    <a:pt x="3433" y="14618"/>
                    <a:pt x="2824" y="14242"/>
                  </a:cubicBezTo>
                  <a:cubicBezTo>
                    <a:pt x="2115" y="13801"/>
                    <a:pt x="1592" y="13045"/>
                    <a:pt x="1550" y="12210"/>
                  </a:cubicBezTo>
                  <a:cubicBezTo>
                    <a:pt x="1507" y="11382"/>
                    <a:pt x="2026" y="10524"/>
                    <a:pt x="2819" y="10279"/>
                  </a:cubicBezTo>
                  <a:cubicBezTo>
                    <a:pt x="2860" y="11097"/>
                    <a:pt x="3633" y="11787"/>
                    <a:pt x="4450" y="11787"/>
                  </a:cubicBezTo>
                  <a:cubicBezTo>
                    <a:pt x="4454" y="11787"/>
                    <a:pt x="4459" y="11787"/>
                    <a:pt x="4463" y="11786"/>
                  </a:cubicBezTo>
                  <a:cubicBezTo>
                    <a:pt x="5285" y="11786"/>
                    <a:pt x="6041" y="11150"/>
                    <a:pt x="6256" y="10357"/>
                  </a:cubicBezTo>
                  <a:cubicBezTo>
                    <a:pt x="6465" y="9565"/>
                    <a:pt x="6161" y="8677"/>
                    <a:pt x="5554" y="8118"/>
                  </a:cubicBezTo>
                  <a:cubicBezTo>
                    <a:pt x="5045" y="7649"/>
                    <a:pt x="4344" y="7415"/>
                    <a:pt x="3648" y="7415"/>
                  </a:cubicBezTo>
                  <a:cubicBezTo>
                    <a:pt x="3520" y="7415"/>
                    <a:pt x="3392" y="7423"/>
                    <a:pt x="3266" y="7438"/>
                  </a:cubicBezTo>
                  <a:cubicBezTo>
                    <a:pt x="2002" y="7598"/>
                    <a:pt x="900" y="8546"/>
                    <a:pt x="448" y="9738"/>
                  </a:cubicBezTo>
                  <a:cubicBezTo>
                    <a:pt x="0" y="10929"/>
                    <a:pt x="179" y="12317"/>
                    <a:pt x="835" y="13414"/>
                  </a:cubicBezTo>
                  <a:cubicBezTo>
                    <a:pt x="1689" y="14841"/>
                    <a:pt x="3354" y="15713"/>
                    <a:pt x="5006" y="15713"/>
                  </a:cubicBezTo>
                  <a:cubicBezTo>
                    <a:pt x="5451" y="15713"/>
                    <a:pt x="5895" y="15649"/>
                    <a:pt x="6322" y="15517"/>
                  </a:cubicBezTo>
                  <a:cubicBezTo>
                    <a:pt x="8246" y="14921"/>
                    <a:pt x="9539" y="13229"/>
                    <a:pt x="10630" y="11495"/>
                  </a:cubicBezTo>
                  <a:cubicBezTo>
                    <a:pt x="10861" y="12764"/>
                    <a:pt x="11266" y="14415"/>
                    <a:pt x="11898" y="15517"/>
                  </a:cubicBezTo>
                  <a:cubicBezTo>
                    <a:pt x="13060" y="17542"/>
                    <a:pt x="20917" y="22994"/>
                    <a:pt x="20917" y="22994"/>
                  </a:cubicBezTo>
                  <a:cubicBezTo>
                    <a:pt x="20917" y="22994"/>
                    <a:pt x="17409" y="14093"/>
                    <a:pt x="15711" y="12501"/>
                  </a:cubicBezTo>
                  <a:cubicBezTo>
                    <a:pt x="14776" y="11632"/>
                    <a:pt x="13262" y="10864"/>
                    <a:pt x="12082" y="10339"/>
                  </a:cubicBezTo>
                  <a:cubicBezTo>
                    <a:pt x="14018" y="9677"/>
                    <a:pt x="15962" y="8808"/>
                    <a:pt x="16980" y="7075"/>
                  </a:cubicBezTo>
                  <a:cubicBezTo>
                    <a:pt x="18052" y="5252"/>
                    <a:pt x="17707" y="2720"/>
                    <a:pt x="16188" y="1249"/>
                  </a:cubicBezTo>
                  <a:cubicBezTo>
                    <a:pt x="15395" y="476"/>
                    <a:pt x="14299" y="1"/>
                    <a:pt x="13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
            <p:cNvSpPr/>
            <p:nvPr/>
          </p:nvSpPr>
          <p:spPr>
            <a:xfrm>
              <a:off x="7374199" y="4887631"/>
              <a:ext cx="1144505" cy="274839"/>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
            <p:cNvSpPr/>
            <p:nvPr/>
          </p:nvSpPr>
          <p:spPr>
            <a:xfrm>
              <a:off x="7629411" y="4843962"/>
              <a:ext cx="138017" cy="172287"/>
            </a:xfrm>
            <a:custGeom>
              <a:avLst/>
              <a:gdLst/>
              <a:ahLst/>
              <a:cxnLst/>
              <a:rect l="l" t="t" r="r" b="b"/>
              <a:pathLst>
                <a:path w="5316" h="6636" extrusionOk="0">
                  <a:moveTo>
                    <a:pt x="2745" y="1"/>
                  </a:moveTo>
                  <a:cubicBezTo>
                    <a:pt x="2560" y="1"/>
                    <a:pt x="2377" y="33"/>
                    <a:pt x="2205" y="97"/>
                  </a:cubicBezTo>
                  <a:cubicBezTo>
                    <a:pt x="1603" y="330"/>
                    <a:pt x="1234" y="979"/>
                    <a:pt x="1359" y="1568"/>
                  </a:cubicBezTo>
                  <a:cubicBezTo>
                    <a:pt x="1437" y="1903"/>
                    <a:pt x="1675" y="2195"/>
                    <a:pt x="1997" y="2343"/>
                  </a:cubicBezTo>
                  <a:cubicBezTo>
                    <a:pt x="2152" y="2415"/>
                    <a:pt x="2313" y="2451"/>
                    <a:pt x="2469" y="2451"/>
                  </a:cubicBezTo>
                  <a:cubicBezTo>
                    <a:pt x="2625" y="2451"/>
                    <a:pt x="2777" y="2415"/>
                    <a:pt x="2914" y="2343"/>
                  </a:cubicBezTo>
                  <a:cubicBezTo>
                    <a:pt x="3099" y="2247"/>
                    <a:pt x="3170" y="2022"/>
                    <a:pt x="3075" y="1837"/>
                  </a:cubicBezTo>
                  <a:cubicBezTo>
                    <a:pt x="3009" y="1708"/>
                    <a:pt x="2877" y="1631"/>
                    <a:pt x="2742" y="1631"/>
                  </a:cubicBezTo>
                  <a:cubicBezTo>
                    <a:pt x="2683" y="1631"/>
                    <a:pt x="2624" y="1645"/>
                    <a:pt x="2568" y="1676"/>
                  </a:cubicBezTo>
                  <a:cubicBezTo>
                    <a:pt x="2537" y="1692"/>
                    <a:pt x="2504" y="1698"/>
                    <a:pt x="2472" y="1698"/>
                  </a:cubicBezTo>
                  <a:cubicBezTo>
                    <a:pt x="2409" y="1698"/>
                    <a:pt x="2351" y="1674"/>
                    <a:pt x="2318" y="1658"/>
                  </a:cubicBezTo>
                  <a:cubicBezTo>
                    <a:pt x="2211" y="1610"/>
                    <a:pt x="2122" y="1510"/>
                    <a:pt x="2098" y="1408"/>
                  </a:cubicBezTo>
                  <a:cubicBezTo>
                    <a:pt x="2051" y="1169"/>
                    <a:pt x="2230" y="902"/>
                    <a:pt x="2474" y="806"/>
                  </a:cubicBezTo>
                  <a:cubicBezTo>
                    <a:pt x="2558" y="774"/>
                    <a:pt x="2651" y="758"/>
                    <a:pt x="2748" y="758"/>
                  </a:cubicBezTo>
                  <a:cubicBezTo>
                    <a:pt x="2953" y="758"/>
                    <a:pt x="3173" y="829"/>
                    <a:pt x="3355" y="966"/>
                  </a:cubicBezTo>
                  <a:cubicBezTo>
                    <a:pt x="3611" y="1152"/>
                    <a:pt x="3820" y="1461"/>
                    <a:pt x="3968" y="1854"/>
                  </a:cubicBezTo>
                  <a:cubicBezTo>
                    <a:pt x="4482" y="3248"/>
                    <a:pt x="3927" y="4815"/>
                    <a:pt x="2646" y="5572"/>
                  </a:cubicBezTo>
                  <a:cubicBezTo>
                    <a:pt x="2337" y="5756"/>
                    <a:pt x="2032" y="5864"/>
                    <a:pt x="1752" y="5876"/>
                  </a:cubicBezTo>
                  <a:cubicBezTo>
                    <a:pt x="1728" y="5878"/>
                    <a:pt x="1704" y="5879"/>
                    <a:pt x="1679" y="5879"/>
                  </a:cubicBezTo>
                  <a:cubicBezTo>
                    <a:pt x="1409" y="5879"/>
                    <a:pt x="1159" y="5791"/>
                    <a:pt x="984" y="5632"/>
                  </a:cubicBezTo>
                  <a:cubicBezTo>
                    <a:pt x="805" y="5459"/>
                    <a:pt x="715" y="5197"/>
                    <a:pt x="781" y="4988"/>
                  </a:cubicBezTo>
                  <a:cubicBezTo>
                    <a:pt x="832" y="4812"/>
                    <a:pt x="1015" y="4670"/>
                    <a:pt x="1184" y="4670"/>
                  </a:cubicBezTo>
                  <a:cubicBezTo>
                    <a:pt x="1197" y="4670"/>
                    <a:pt x="1210" y="4671"/>
                    <a:pt x="1223" y="4673"/>
                  </a:cubicBezTo>
                  <a:cubicBezTo>
                    <a:pt x="1241" y="4675"/>
                    <a:pt x="1259" y="4676"/>
                    <a:pt x="1277" y="4676"/>
                  </a:cubicBezTo>
                  <a:cubicBezTo>
                    <a:pt x="1458" y="4676"/>
                    <a:pt x="1619" y="4541"/>
                    <a:pt x="1652" y="4351"/>
                  </a:cubicBezTo>
                  <a:cubicBezTo>
                    <a:pt x="1681" y="4148"/>
                    <a:pt x="1538" y="3952"/>
                    <a:pt x="1330" y="3922"/>
                  </a:cubicBezTo>
                  <a:cubicBezTo>
                    <a:pt x="1281" y="3915"/>
                    <a:pt x="1233" y="3912"/>
                    <a:pt x="1184" y="3912"/>
                  </a:cubicBezTo>
                  <a:cubicBezTo>
                    <a:pt x="685" y="3912"/>
                    <a:pt x="207" y="4263"/>
                    <a:pt x="55" y="4774"/>
                  </a:cubicBezTo>
                  <a:cubicBezTo>
                    <a:pt x="19" y="4887"/>
                    <a:pt x="0" y="5006"/>
                    <a:pt x="0" y="5126"/>
                  </a:cubicBezTo>
                  <a:cubicBezTo>
                    <a:pt x="0" y="5513"/>
                    <a:pt x="173" y="5912"/>
                    <a:pt x="472" y="6185"/>
                  </a:cubicBezTo>
                  <a:cubicBezTo>
                    <a:pt x="789" y="6475"/>
                    <a:pt x="1231" y="6635"/>
                    <a:pt x="1696" y="6635"/>
                  </a:cubicBezTo>
                  <a:cubicBezTo>
                    <a:pt x="1729" y="6635"/>
                    <a:pt x="1762" y="6634"/>
                    <a:pt x="1795" y="6633"/>
                  </a:cubicBezTo>
                  <a:cubicBezTo>
                    <a:pt x="2200" y="6609"/>
                    <a:pt x="2617" y="6471"/>
                    <a:pt x="3033" y="6221"/>
                  </a:cubicBezTo>
                  <a:cubicBezTo>
                    <a:pt x="4625" y="5274"/>
                    <a:pt x="5315" y="3326"/>
                    <a:pt x="4677" y="1593"/>
                  </a:cubicBezTo>
                  <a:cubicBezTo>
                    <a:pt x="4476" y="1051"/>
                    <a:pt x="4183" y="639"/>
                    <a:pt x="3802" y="359"/>
                  </a:cubicBezTo>
                  <a:cubicBezTo>
                    <a:pt x="3483" y="122"/>
                    <a:pt x="3109" y="1"/>
                    <a:pt x="2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
            <p:cNvSpPr/>
            <p:nvPr/>
          </p:nvSpPr>
          <p:spPr>
            <a:xfrm>
              <a:off x="7761975" y="5016613"/>
              <a:ext cx="118363" cy="49978"/>
            </a:xfrm>
            <a:custGeom>
              <a:avLst/>
              <a:gdLst/>
              <a:ahLst/>
              <a:cxnLst/>
              <a:rect l="l" t="t" r="r" b="b"/>
              <a:pathLst>
                <a:path w="4559" h="1925" extrusionOk="0">
                  <a:moveTo>
                    <a:pt x="2366" y="1"/>
                  </a:moveTo>
                  <a:cubicBezTo>
                    <a:pt x="2022" y="1"/>
                    <a:pt x="1681" y="92"/>
                    <a:pt x="1413" y="305"/>
                  </a:cubicBezTo>
                  <a:cubicBezTo>
                    <a:pt x="1180" y="489"/>
                    <a:pt x="1026" y="758"/>
                    <a:pt x="811" y="965"/>
                  </a:cubicBezTo>
                  <a:cubicBezTo>
                    <a:pt x="645" y="1126"/>
                    <a:pt x="419" y="1260"/>
                    <a:pt x="195" y="1260"/>
                  </a:cubicBezTo>
                  <a:cubicBezTo>
                    <a:pt x="130" y="1260"/>
                    <a:pt x="64" y="1248"/>
                    <a:pt x="0" y="1222"/>
                  </a:cubicBezTo>
                  <a:lnTo>
                    <a:pt x="0" y="1222"/>
                  </a:lnTo>
                  <a:cubicBezTo>
                    <a:pt x="533" y="1567"/>
                    <a:pt x="1130" y="1924"/>
                    <a:pt x="1743" y="1924"/>
                  </a:cubicBezTo>
                  <a:cubicBezTo>
                    <a:pt x="1851" y="1924"/>
                    <a:pt x="1959" y="1913"/>
                    <a:pt x="2068" y="1889"/>
                  </a:cubicBezTo>
                  <a:cubicBezTo>
                    <a:pt x="2527" y="1787"/>
                    <a:pt x="2896" y="1466"/>
                    <a:pt x="3272" y="1192"/>
                  </a:cubicBezTo>
                  <a:cubicBezTo>
                    <a:pt x="3606" y="947"/>
                    <a:pt x="3999" y="717"/>
                    <a:pt x="4409" y="717"/>
                  </a:cubicBezTo>
                  <a:cubicBezTo>
                    <a:pt x="4459" y="717"/>
                    <a:pt x="4509" y="721"/>
                    <a:pt x="4559" y="728"/>
                  </a:cubicBezTo>
                  <a:lnTo>
                    <a:pt x="4088" y="596"/>
                  </a:lnTo>
                  <a:cubicBezTo>
                    <a:pt x="3671" y="370"/>
                    <a:pt x="3242" y="143"/>
                    <a:pt x="2777" y="43"/>
                  </a:cubicBezTo>
                  <a:cubicBezTo>
                    <a:pt x="2643" y="15"/>
                    <a:pt x="2504" y="1"/>
                    <a:pt x="2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
            <p:cNvSpPr/>
            <p:nvPr/>
          </p:nvSpPr>
          <p:spPr>
            <a:xfrm>
              <a:off x="7518525" y="4909232"/>
              <a:ext cx="107043" cy="58338"/>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
            <p:cNvSpPr/>
            <p:nvPr/>
          </p:nvSpPr>
          <p:spPr>
            <a:xfrm rot="10800000">
              <a:off x="5483391" y="4803625"/>
              <a:ext cx="763784" cy="254023"/>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
            <p:cNvSpPr/>
            <p:nvPr/>
          </p:nvSpPr>
          <p:spPr>
            <a:xfrm rot="10800000">
              <a:off x="5228608" y="4546270"/>
              <a:ext cx="1144505" cy="274839"/>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
            <p:cNvSpPr/>
            <p:nvPr/>
          </p:nvSpPr>
          <p:spPr>
            <a:xfrm rot="10800000">
              <a:off x="6121744" y="4741170"/>
              <a:ext cx="107043" cy="58338"/>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
            <p:cNvSpPr/>
            <p:nvPr/>
          </p:nvSpPr>
          <p:spPr>
            <a:xfrm rot="10800000" flipH="1">
              <a:off x="8609287" y="695025"/>
              <a:ext cx="412129" cy="1072796"/>
            </a:xfrm>
            <a:custGeom>
              <a:avLst/>
              <a:gdLst/>
              <a:ahLst/>
              <a:cxnLst/>
              <a:rect l="l" t="t" r="r" b="b"/>
              <a:pathLst>
                <a:path w="15874" h="41321" extrusionOk="0">
                  <a:moveTo>
                    <a:pt x="7514" y="1"/>
                  </a:moveTo>
                  <a:cubicBezTo>
                    <a:pt x="7466" y="1"/>
                    <a:pt x="7421" y="45"/>
                    <a:pt x="7454" y="95"/>
                  </a:cubicBezTo>
                  <a:cubicBezTo>
                    <a:pt x="8664" y="1869"/>
                    <a:pt x="10010" y="3842"/>
                    <a:pt x="10551" y="5944"/>
                  </a:cubicBezTo>
                  <a:cubicBezTo>
                    <a:pt x="11274" y="8740"/>
                    <a:pt x="10237" y="10884"/>
                    <a:pt x="8931" y="13249"/>
                  </a:cubicBezTo>
                  <a:cubicBezTo>
                    <a:pt x="6971" y="16782"/>
                    <a:pt x="4886" y="20273"/>
                    <a:pt x="3254" y="23973"/>
                  </a:cubicBezTo>
                  <a:cubicBezTo>
                    <a:pt x="1026" y="29013"/>
                    <a:pt x="1" y="35924"/>
                    <a:pt x="4928" y="39809"/>
                  </a:cubicBezTo>
                  <a:cubicBezTo>
                    <a:pt x="6220" y="40824"/>
                    <a:pt x="7829" y="41321"/>
                    <a:pt x="9405" y="41321"/>
                  </a:cubicBezTo>
                  <a:cubicBezTo>
                    <a:pt x="12414" y="41321"/>
                    <a:pt x="15300" y="39509"/>
                    <a:pt x="15616" y="36037"/>
                  </a:cubicBezTo>
                  <a:cubicBezTo>
                    <a:pt x="15874" y="33216"/>
                    <a:pt x="13411" y="28821"/>
                    <a:pt x="10507" y="28821"/>
                  </a:cubicBezTo>
                  <a:cubicBezTo>
                    <a:pt x="9725" y="28821"/>
                    <a:pt x="8911" y="29140"/>
                    <a:pt x="8109" y="29894"/>
                  </a:cubicBezTo>
                  <a:cubicBezTo>
                    <a:pt x="7626" y="30351"/>
                    <a:pt x="8083" y="30995"/>
                    <a:pt x="8606" y="30995"/>
                  </a:cubicBezTo>
                  <a:cubicBezTo>
                    <a:pt x="8753" y="30995"/>
                    <a:pt x="8906" y="30944"/>
                    <a:pt x="9044" y="30824"/>
                  </a:cubicBezTo>
                  <a:cubicBezTo>
                    <a:pt x="9570" y="30365"/>
                    <a:pt x="10082" y="30175"/>
                    <a:pt x="10568" y="30175"/>
                  </a:cubicBezTo>
                  <a:cubicBezTo>
                    <a:pt x="12346" y="30175"/>
                    <a:pt x="13760" y="32728"/>
                    <a:pt x="14097" y="34005"/>
                  </a:cubicBezTo>
                  <a:cubicBezTo>
                    <a:pt x="14549" y="35721"/>
                    <a:pt x="14228" y="37580"/>
                    <a:pt x="12869" y="38808"/>
                  </a:cubicBezTo>
                  <a:cubicBezTo>
                    <a:pt x="11888" y="39689"/>
                    <a:pt x="10741" y="40070"/>
                    <a:pt x="9587" y="40070"/>
                  </a:cubicBezTo>
                  <a:cubicBezTo>
                    <a:pt x="7504" y="40070"/>
                    <a:pt x="5397" y="38831"/>
                    <a:pt x="4189" y="37056"/>
                  </a:cubicBezTo>
                  <a:cubicBezTo>
                    <a:pt x="1026" y="32404"/>
                    <a:pt x="3415" y="26470"/>
                    <a:pt x="5583" y="21989"/>
                  </a:cubicBezTo>
                  <a:cubicBezTo>
                    <a:pt x="7449" y="18147"/>
                    <a:pt x="10117" y="14017"/>
                    <a:pt x="11040" y="9805"/>
                  </a:cubicBezTo>
                  <a:cubicBezTo>
                    <a:pt x="11863" y="6040"/>
                    <a:pt x="9742" y="2906"/>
                    <a:pt x="7573" y="29"/>
                  </a:cubicBezTo>
                  <a:cubicBezTo>
                    <a:pt x="7557" y="9"/>
                    <a:pt x="7535" y="1"/>
                    <a:pt x="7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
            <p:cNvSpPr/>
            <p:nvPr/>
          </p:nvSpPr>
          <p:spPr>
            <a:xfrm rot="10800000" flipH="1">
              <a:off x="8477346" y="1295615"/>
              <a:ext cx="408079" cy="462133"/>
            </a:xfrm>
            <a:custGeom>
              <a:avLst/>
              <a:gdLst/>
              <a:ahLst/>
              <a:cxnLst/>
              <a:rect l="l" t="t" r="r" b="b"/>
              <a:pathLst>
                <a:path w="15718" h="17800" extrusionOk="0">
                  <a:moveTo>
                    <a:pt x="11924" y="1"/>
                  </a:moveTo>
                  <a:cubicBezTo>
                    <a:pt x="11889" y="1"/>
                    <a:pt x="11854" y="37"/>
                    <a:pt x="11874" y="81"/>
                  </a:cubicBezTo>
                  <a:cubicBezTo>
                    <a:pt x="14085" y="4615"/>
                    <a:pt x="15097" y="8702"/>
                    <a:pt x="11505" y="12884"/>
                  </a:cubicBezTo>
                  <a:cubicBezTo>
                    <a:pt x="10272" y="14314"/>
                    <a:pt x="8497" y="16018"/>
                    <a:pt x="6554" y="16442"/>
                  </a:cubicBezTo>
                  <a:cubicBezTo>
                    <a:pt x="6317" y="16494"/>
                    <a:pt x="6072" y="16520"/>
                    <a:pt x="5825" y="16520"/>
                  </a:cubicBezTo>
                  <a:cubicBezTo>
                    <a:pt x="4591" y="16520"/>
                    <a:pt x="3306" y="15883"/>
                    <a:pt x="2670" y="14822"/>
                  </a:cubicBezTo>
                  <a:cubicBezTo>
                    <a:pt x="1380" y="12682"/>
                    <a:pt x="2636" y="10724"/>
                    <a:pt x="4484" y="10724"/>
                  </a:cubicBezTo>
                  <a:cubicBezTo>
                    <a:pt x="5162" y="10724"/>
                    <a:pt x="5920" y="10988"/>
                    <a:pt x="6661" y="11605"/>
                  </a:cubicBezTo>
                  <a:cubicBezTo>
                    <a:pt x="6749" y="11676"/>
                    <a:pt x="6850" y="11709"/>
                    <a:pt x="6947" y="11709"/>
                  </a:cubicBezTo>
                  <a:cubicBezTo>
                    <a:pt x="7187" y="11709"/>
                    <a:pt x="7405" y="11509"/>
                    <a:pt x="7340" y="11217"/>
                  </a:cubicBezTo>
                  <a:cubicBezTo>
                    <a:pt x="7033" y="9819"/>
                    <a:pt x="5913" y="9213"/>
                    <a:pt x="4701" y="9213"/>
                  </a:cubicBezTo>
                  <a:cubicBezTo>
                    <a:pt x="3330" y="9213"/>
                    <a:pt x="1840" y="9987"/>
                    <a:pt x="1271" y="11264"/>
                  </a:cubicBezTo>
                  <a:cubicBezTo>
                    <a:pt x="1" y="14112"/>
                    <a:pt x="2385" y="17646"/>
                    <a:pt x="5434" y="17794"/>
                  </a:cubicBezTo>
                  <a:cubicBezTo>
                    <a:pt x="5510" y="17798"/>
                    <a:pt x="5585" y="17800"/>
                    <a:pt x="5660" y="17800"/>
                  </a:cubicBezTo>
                  <a:cubicBezTo>
                    <a:pt x="9263" y="17800"/>
                    <a:pt x="12480" y="13654"/>
                    <a:pt x="13846" y="10775"/>
                  </a:cubicBezTo>
                  <a:cubicBezTo>
                    <a:pt x="15718" y="6843"/>
                    <a:pt x="14181" y="3424"/>
                    <a:pt x="11970" y="28"/>
                  </a:cubicBezTo>
                  <a:cubicBezTo>
                    <a:pt x="11959" y="9"/>
                    <a:pt x="11941" y="1"/>
                    <a:pt x="119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
            <p:cNvSpPr/>
            <p:nvPr/>
          </p:nvSpPr>
          <p:spPr>
            <a:xfrm rot="10800000" flipH="1">
              <a:off x="8537839" y="1391625"/>
              <a:ext cx="147727" cy="124828"/>
            </a:xfrm>
            <a:custGeom>
              <a:avLst/>
              <a:gdLst/>
              <a:ahLst/>
              <a:cxnLst/>
              <a:rect l="l" t="t" r="r" b="b"/>
              <a:pathLst>
                <a:path w="5690" h="4808" extrusionOk="0">
                  <a:moveTo>
                    <a:pt x="2347" y="0"/>
                  </a:moveTo>
                  <a:cubicBezTo>
                    <a:pt x="2116" y="0"/>
                    <a:pt x="1864" y="13"/>
                    <a:pt x="1586" y="40"/>
                  </a:cubicBezTo>
                  <a:lnTo>
                    <a:pt x="0" y="1690"/>
                  </a:lnTo>
                  <a:cubicBezTo>
                    <a:pt x="6" y="2102"/>
                    <a:pt x="328" y="2482"/>
                    <a:pt x="728" y="2566"/>
                  </a:cubicBezTo>
                  <a:cubicBezTo>
                    <a:pt x="785" y="2578"/>
                    <a:pt x="843" y="2584"/>
                    <a:pt x="902" y="2584"/>
                  </a:cubicBezTo>
                  <a:cubicBezTo>
                    <a:pt x="1254" y="2584"/>
                    <a:pt x="1603" y="2376"/>
                    <a:pt x="1752" y="2053"/>
                  </a:cubicBezTo>
                  <a:cubicBezTo>
                    <a:pt x="1782" y="2548"/>
                    <a:pt x="1895" y="3073"/>
                    <a:pt x="2265" y="3400"/>
                  </a:cubicBezTo>
                  <a:cubicBezTo>
                    <a:pt x="2432" y="3548"/>
                    <a:pt x="2663" y="3625"/>
                    <a:pt x="2885" y="3625"/>
                  </a:cubicBezTo>
                  <a:cubicBezTo>
                    <a:pt x="3155" y="3625"/>
                    <a:pt x="3413" y="3511"/>
                    <a:pt x="3528" y="3269"/>
                  </a:cubicBezTo>
                  <a:cubicBezTo>
                    <a:pt x="3611" y="3686"/>
                    <a:pt x="3701" y="4126"/>
                    <a:pt x="3974" y="4455"/>
                  </a:cubicBezTo>
                  <a:cubicBezTo>
                    <a:pt x="4156" y="4668"/>
                    <a:pt x="4441" y="4808"/>
                    <a:pt x="4712" y="4808"/>
                  </a:cubicBezTo>
                  <a:cubicBezTo>
                    <a:pt x="4857" y="4808"/>
                    <a:pt x="4999" y="4767"/>
                    <a:pt x="5118" y="4675"/>
                  </a:cubicBezTo>
                  <a:cubicBezTo>
                    <a:pt x="5303" y="4527"/>
                    <a:pt x="5392" y="4288"/>
                    <a:pt x="5446" y="4062"/>
                  </a:cubicBezTo>
                  <a:cubicBezTo>
                    <a:pt x="5690" y="3037"/>
                    <a:pt x="5434" y="1910"/>
                    <a:pt x="4779" y="1088"/>
                  </a:cubicBezTo>
                  <a:cubicBezTo>
                    <a:pt x="4225" y="393"/>
                    <a:pt x="3611" y="0"/>
                    <a:pt x="23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
            <p:cNvSpPr/>
            <p:nvPr/>
          </p:nvSpPr>
          <p:spPr>
            <a:xfrm rot="10800000" flipH="1">
              <a:off x="8774045" y="809182"/>
              <a:ext cx="140457" cy="209206"/>
            </a:xfrm>
            <a:custGeom>
              <a:avLst/>
              <a:gdLst/>
              <a:ahLst/>
              <a:cxnLst/>
              <a:rect l="l" t="t" r="r" b="b"/>
              <a:pathLst>
                <a:path w="5410" h="8058" extrusionOk="0">
                  <a:moveTo>
                    <a:pt x="4053" y="0"/>
                  </a:moveTo>
                  <a:cubicBezTo>
                    <a:pt x="2869" y="0"/>
                    <a:pt x="2014" y="601"/>
                    <a:pt x="1161" y="1583"/>
                  </a:cubicBezTo>
                  <a:cubicBezTo>
                    <a:pt x="554" y="2286"/>
                    <a:pt x="185" y="3192"/>
                    <a:pt x="95" y="4121"/>
                  </a:cubicBezTo>
                  <a:cubicBezTo>
                    <a:pt x="0" y="5182"/>
                    <a:pt x="316" y="6128"/>
                    <a:pt x="894" y="7016"/>
                  </a:cubicBezTo>
                  <a:cubicBezTo>
                    <a:pt x="1150" y="7398"/>
                    <a:pt x="1472" y="7743"/>
                    <a:pt x="1882" y="7951"/>
                  </a:cubicBezTo>
                  <a:cubicBezTo>
                    <a:pt x="1992" y="8010"/>
                    <a:pt x="2120" y="8058"/>
                    <a:pt x="2241" y="8058"/>
                  </a:cubicBezTo>
                  <a:cubicBezTo>
                    <a:pt x="2317" y="8058"/>
                    <a:pt x="2390" y="8039"/>
                    <a:pt x="2454" y="7993"/>
                  </a:cubicBezTo>
                  <a:cubicBezTo>
                    <a:pt x="2663" y="7844"/>
                    <a:pt x="2621" y="7528"/>
                    <a:pt x="2585" y="7272"/>
                  </a:cubicBezTo>
                  <a:cubicBezTo>
                    <a:pt x="2538" y="6956"/>
                    <a:pt x="2533" y="6640"/>
                    <a:pt x="2574" y="6326"/>
                  </a:cubicBezTo>
                  <a:cubicBezTo>
                    <a:pt x="2591" y="6200"/>
                    <a:pt x="2591" y="5974"/>
                    <a:pt x="2663" y="5861"/>
                  </a:cubicBezTo>
                  <a:cubicBezTo>
                    <a:pt x="2705" y="5796"/>
                    <a:pt x="2733" y="5771"/>
                    <a:pt x="2761" y="5771"/>
                  </a:cubicBezTo>
                  <a:cubicBezTo>
                    <a:pt x="2800" y="5771"/>
                    <a:pt x="2840" y="5818"/>
                    <a:pt x="2919" y="5867"/>
                  </a:cubicBezTo>
                  <a:cubicBezTo>
                    <a:pt x="3041" y="5941"/>
                    <a:pt x="3179" y="5978"/>
                    <a:pt x="3313" y="5978"/>
                  </a:cubicBezTo>
                  <a:cubicBezTo>
                    <a:pt x="3578" y="5978"/>
                    <a:pt x="3827" y="5831"/>
                    <a:pt x="3914" y="5526"/>
                  </a:cubicBezTo>
                  <a:cubicBezTo>
                    <a:pt x="4170" y="4646"/>
                    <a:pt x="4117" y="3681"/>
                    <a:pt x="3724" y="2834"/>
                  </a:cubicBezTo>
                  <a:lnTo>
                    <a:pt x="3724" y="2834"/>
                  </a:lnTo>
                  <a:cubicBezTo>
                    <a:pt x="3944" y="2900"/>
                    <a:pt x="4164" y="2994"/>
                    <a:pt x="4361" y="3120"/>
                  </a:cubicBezTo>
                  <a:cubicBezTo>
                    <a:pt x="4461" y="3183"/>
                    <a:pt x="4570" y="3211"/>
                    <a:pt x="4678" y="3211"/>
                  </a:cubicBezTo>
                  <a:cubicBezTo>
                    <a:pt x="4982" y="3211"/>
                    <a:pt x="5278" y="2985"/>
                    <a:pt x="5326" y="2655"/>
                  </a:cubicBezTo>
                  <a:cubicBezTo>
                    <a:pt x="5409" y="2113"/>
                    <a:pt x="5379" y="1553"/>
                    <a:pt x="5195" y="1041"/>
                  </a:cubicBezTo>
                  <a:lnTo>
                    <a:pt x="4599" y="40"/>
                  </a:lnTo>
                  <a:cubicBezTo>
                    <a:pt x="4409" y="13"/>
                    <a:pt x="4227" y="0"/>
                    <a:pt x="40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
            <p:cNvSpPr/>
            <p:nvPr/>
          </p:nvSpPr>
          <p:spPr>
            <a:xfrm rot="10800000" flipH="1">
              <a:off x="8830644" y="1072078"/>
              <a:ext cx="152530" cy="351480"/>
            </a:xfrm>
            <a:custGeom>
              <a:avLst/>
              <a:gdLst/>
              <a:ahLst/>
              <a:cxnLst/>
              <a:rect l="l" t="t" r="r" b="b"/>
              <a:pathLst>
                <a:path w="5875" h="13538" extrusionOk="0">
                  <a:moveTo>
                    <a:pt x="1180" y="1"/>
                  </a:moveTo>
                  <a:lnTo>
                    <a:pt x="1" y="2104"/>
                  </a:lnTo>
                  <a:cubicBezTo>
                    <a:pt x="840" y="2778"/>
                    <a:pt x="1203" y="3897"/>
                    <a:pt x="1258" y="4969"/>
                  </a:cubicBezTo>
                  <a:cubicBezTo>
                    <a:pt x="1305" y="6042"/>
                    <a:pt x="1096" y="7109"/>
                    <a:pt x="1007" y="8181"/>
                  </a:cubicBezTo>
                  <a:cubicBezTo>
                    <a:pt x="924" y="9253"/>
                    <a:pt x="972" y="10379"/>
                    <a:pt x="1496" y="11321"/>
                  </a:cubicBezTo>
                  <a:cubicBezTo>
                    <a:pt x="1997" y="12215"/>
                    <a:pt x="2789" y="12952"/>
                    <a:pt x="3628" y="13537"/>
                  </a:cubicBezTo>
                  <a:cubicBezTo>
                    <a:pt x="3510" y="12083"/>
                    <a:pt x="5047" y="11058"/>
                    <a:pt x="5493" y="9677"/>
                  </a:cubicBezTo>
                  <a:cubicBezTo>
                    <a:pt x="5875" y="8503"/>
                    <a:pt x="5416" y="7210"/>
                    <a:pt x="4714" y="6203"/>
                  </a:cubicBezTo>
                  <a:cubicBezTo>
                    <a:pt x="4010" y="5195"/>
                    <a:pt x="3075" y="4368"/>
                    <a:pt x="2324" y="3397"/>
                  </a:cubicBezTo>
                  <a:cubicBezTo>
                    <a:pt x="1568" y="2426"/>
                    <a:pt x="989" y="1216"/>
                    <a:pt x="1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
            <p:cNvSpPr/>
            <p:nvPr/>
          </p:nvSpPr>
          <p:spPr>
            <a:xfrm rot="10800000" flipH="1">
              <a:off x="8589348" y="1062368"/>
              <a:ext cx="143547" cy="160578"/>
            </a:xfrm>
            <a:custGeom>
              <a:avLst/>
              <a:gdLst/>
              <a:ahLst/>
              <a:cxnLst/>
              <a:rect l="l" t="t" r="r" b="b"/>
              <a:pathLst>
                <a:path w="5529" h="6185" extrusionOk="0">
                  <a:moveTo>
                    <a:pt x="5529" y="1"/>
                  </a:moveTo>
                  <a:lnTo>
                    <a:pt x="5529" y="1"/>
                  </a:lnTo>
                  <a:cubicBezTo>
                    <a:pt x="4469" y="1365"/>
                    <a:pt x="2454" y="1628"/>
                    <a:pt x="1233" y="2849"/>
                  </a:cubicBezTo>
                  <a:cubicBezTo>
                    <a:pt x="375" y="3701"/>
                    <a:pt x="1" y="5005"/>
                    <a:pt x="268" y="6185"/>
                  </a:cubicBezTo>
                  <a:cubicBezTo>
                    <a:pt x="400" y="5876"/>
                    <a:pt x="703" y="5679"/>
                    <a:pt x="1019" y="5560"/>
                  </a:cubicBezTo>
                  <a:cubicBezTo>
                    <a:pt x="1335" y="5447"/>
                    <a:pt x="1675" y="5398"/>
                    <a:pt x="1990" y="5285"/>
                  </a:cubicBezTo>
                  <a:cubicBezTo>
                    <a:pt x="2943" y="4934"/>
                    <a:pt x="3557" y="4023"/>
                    <a:pt x="4106" y="3165"/>
                  </a:cubicBezTo>
                  <a:cubicBezTo>
                    <a:pt x="4522" y="2521"/>
                    <a:pt x="4939" y="1872"/>
                    <a:pt x="5357" y="1222"/>
                  </a:cubicBezTo>
                  <a:lnTo>
                    <a:pt x="55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
            <p:cNvSpPr/>
            <p:nvPr/>
          </p:nvSpPr>
          <p:spPr>
            <a:xfrm rot="10800000" flipH="1">
              <a:off x="8703661" y="1489140"/>
              <a:ext cx="144326" cy="125736"/>
            </a:xfrm>
            <a:custGeom>
              <a:avLst/>
              <a:gdLst/>
              <a:ahLst/>
              <a:cxnLst/>
              <a:rect l="l" t="t" r="r" b="b"/>
              <a:pathLst>
                <a:path w="5559" h="4843" extrusionOk="0">
                  <a:moveTo>
                    <a:pt x="5071" y="0"/>
                  </a:moveTo>
                  <a:lnTo>
                    <a:pt x="5129" y="190"/>
                  </a:lnTo>
                  <a:lnTo>
                    <a:pt x="5129" y="190"/>
                  </a:lnTo>
                  <a:cubicBezTo>
                    <a:pt x="5119" y="123"/>
                    <a:pt x="5100" y="60"/>
                    <a:pt x="5071" y="0"/>
                  </a:cubicBezTo>
                  <a:close/>
                  <a:moveTo>
                    <a:pt x="5129" y="190"/>
                  </a:moveTo>
                  <a:cubicBezTo>
                    <a:pt x="5207" y="684"/>
                    <a:pt x="4805" y="1338"/>
                    <a:pt x="4386" y="1585"/>
                  </a:cubicBezTo>
                  <a:cubicBezTo>
                    <a:pt x="3902" y="1865"/>
                    <a:pt x="3319" y="1889"/>
                    <a:pt x="2764" y="1906"/>
                  </a:cubicBezTo>
                  <a:cubicBezTo>
                    <a:pt x="2211" y="1925"/>
                    <a:pt x="1626" y="1955"/>
                    <a:pt x="1150" y="2241"/>
                  </a:cubicBezTo>
                  <a:cubicBezTo>
                    <a:pt x="333" y="2723"/>
                    <a:pt x="96" y="3778"/>
                    <a:pt x="0" y="4725"/>
                  </a:cubicBezTo>
                  <a:cubicBezTo>
                    <a:pt x="197" y="4556"/>
                    <a:pt x="453" y="4496"/>
                    <a:pt x="714" y="4496"/>
                  </a:cubicBezTo>
                  <a:cubicBezTo>
                    <a:pt x="832" y="4496"/>
                    <a:pt x="951" y="4508"/>
                    <a:pt x="1067" y="4529"/>
                  </a:cubicBezTo>
                  <a:cubicBezTo>
                    <a:pt x="1430" y="4600"/>
                    <a:pt x="1782" y="4749"/>
                    <a:pt x="2145" y="4815"/>
                  </a:cubicBezTo>
                  <a:cubicBezTo>
                    <a:pt x="2265" y="4834"/>
                    <a:pt x="2385" y="4843"/>
                    <a:pt x="2505" y="4843"/>
                  </a:cubicBezTo>
                  <a:cubicBezTo>
                    <a:pt x="3358" y="4843"/>
                    <a:pt x="4197" y="4379"/>
                    <a:pt x="4724" y="3699"/>
                  </a:cubicBezTo>
                  <a:cubicBezTo>
                    <a:pt x="5321" y="2926"/>
                    <a:pt x="5558" y="1883"/>
                    <a:pt x="5356" y="924"/>
                  </a:cubicBezTo>
                  <a:lnTo>
                    <a:pt x="5129" y="19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
            <p:cNvSpPr/>
            <p:nvPr/>
          </p:nvSpPr>
          <p:spPr>
            <a:xfrm rot="10800000" flipH="1">
              <a:off x="8587894" y="1551943"/>
              <a:ext cx="412129" cy="1072978"/>
            </a:xfrm>
            <a:custGeom>
              <a:avLst/>
              <a:gdLst/>
              <a:ahLst/>
              <a:cxnLst/>
              <a:rect l="l" t="t" r="r" b="b"/>
              <a:pathLst>
                <a:path w="15874" h="41328" extrusionOk="0">
                  <a:moveTo>
                    <a:pt x="6469" y="1"/>
                  </a:moveTo>
                  <a:cubicBezTo>
                    <a:pt x="3461" y="1"/>
                    <a:pt x="576" y="1813"/>
                    <a:pt x="258" y="5284"/>
                  </a:cubicBezTo>
                  <a:cubicBezTo>
                    <a:pt x="0" y="8107"/>
                    <a:pt x="2465" y="12504"/>
                    <a:pt x="5370" y="12504"/>
                  </a:cubicBezTo>
                  <a:cubicBezTo>
                    <a:pt x="6151" y="12504"/>
                    <a:pt x="6964" y="12186"/>
                    <a:pt x="7765" y="11433"/>
                  </a:cubicBezTo>
                  <a:cubicBezTo>
                    <a:pt x="8249" y="10974"/>
                    <a:pt x="7794" y="10330"/>
                    <a:pt x="7271" y="10330"/>
                  </a:cubicBezTo>
                  <a:cubicBezTo>
                    <a:pt x="7123" y="10330"/>
                    <a:pt x="6969" y="10381"/>
                    <a:pt x="6830" y="10503"/>
                  </a:cubicBezTo>
                  <a:cubicBezTo>
                    <a:pt x="6305" y="10961"/>
                    <a:pt x="5793" y="11150"/>
                    <a:pt x="5308" y="11150"/>
                  </a:cubicBezTo>
                  <a:cubicBezTo>
                    <a:pt x="3530" y="11150"/>
                    <a:pt x="2115" y="8599"/>
                    <a:pt x="1778" y="7316"/>
                  </a:cubicBezTo>
                  <a:cubicBezTo>
                    <a:pt x="1325" y="5600"/>
                    <a:pt x="1647" y="3742"/>
                    <a:pt x="3005" y="2515"/>
                  </a:cubicBezTo>
                  <a:cubicBezTo>
                    <a:pt x="3987" y="1633"/>
                    <a:pt x="5134" y="1252"/>
                    <a:pt x="6288" y="1252"/>
                  </a:cubicBezTo>
                  <a:cubicBezTo>
                    <a:pt x="8371" y="1252"/>
                    <a:pt x="10479" y="2492"/>
                    <a:pt x="11686" y="4266"/>
                  </a:cubicBezTo>
                  <a:cubicBezTo>
                    <a:pt x="14843" y="8925"/>
                    <a:pt x="12461" y="14853"/>
                    <a:pt x="10286" y="19333"/>
                  </a:cubicBezTo>
                  <a:cubicBezTo>
                    <a:pt x="8427" y="23176"/>
                    <a:pt x="5758" y="27304"/>
                    <a:pt x="4834" y="31516"/>
                  </a:cubicBezTo>
                  <a:cubicBezTo>
                    <a:pt x="4012" y="35283"/>
                    <a:pt x="6134" y="38415"/>
                    <a:pt x="8301" y="41299"/>
                  </a:cubicBezTo>
                  <a:cubicBezTo>
                    <a:pt x="8316" y="41319"/>
                    <a:pt x="8337" y="41328"/>
                    <a:pt x="8357" y="41328"/>
                  </a:cubicBezTo>
                  <a:cubicBezTo>
                    <a:pt x="8404" y="41328"/>
                    <a:pt x="8449" y="41283"/>
                    <a:pt x="8416" y="41234"/>
                  </a:cubicBezTo>
                  <a:cubicBezTo>
                    <a:pt x="7206" y="39452"/>
                    <a:pt x="5865" y="37480"/>
                    <a:pt x="5323" y="35377"/>
                  </a:cubicBezTo>
                  <a:cubicBezTo>
                    <a:pt x="4602" y="32589"/>
                    <a:pt x="5639" y="30438"/>
                    <a:pt x="6943" y="28073"/>
                  </a:cubicBezTo>
                  <a:cubicBezTo>
                    <a:pt x="8903" y="24540"/>
                    <a:pt x="10989" y="21056"/>
                    <a:pt x="12621" y="17349"/>
                  </a:cubicBezTo>
                  <a:cubicBezTo>
                    <a:pt x="14843" y="12309"/>
                    <a:pt x="15874" y="5399"/>
                    <a:pt x="10946" y="1514"/>
                  </a:cubicBezTo>
                  <a:cubicBezTo>
                    <a:pt x="9654" y="498"/>
                    <a:pt x="8045" y="1"/>
                    <a:pt x="64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
            <p:cNvSpPr/>
            <p:nvPr/>
          </p:nvSpPr>
          <p:spPr>
            <a:xfrm rot="10800000" flipH="1">
              <a:off x="8723912" y="1562172"/>
              <a:ext cx="408053" cy="462133"/>
            </a:xfrm>
            <a:custGeom>
              <a:avLst/>
              <a:gdLst/>
              <a:ahLst/>
              <a:cxnLst/>
              <a:rect l="l" t="t" r="r" b="b"/>
              <a:pathLst>
                <a:path w="15717" h="17800" extrusionOk="0">
                  <a:moveTo>
                    <a:pt x="10057" y="1"/>
                  </a:moveTo>
                  <a:cubicBezTo>
                    <a:pt x="6455" y="1"/>
                    <a:pt x="3237" y="4147"/>
                    <a:pt x="1871" y="7024"/>
                  </a:cubicBezTo>
                  <a:cubicBezTo>
                    <a:pt x="1" y="10956"/>
                    <a:pt x="1538" y="14376"/>
                    <a:pt x="3749" y="17772"/>
                  </a:cubicBezTo>
                  <a:cubicBezTo>
                    <a:pt x="3760" y="17791"/>
                    <a:pt x="3777" y="17799"/>
                    <a:pt x="3793" y="17799"/>
                  </a:cubicBezTo>
                  <a:cubicBezTo>
                    <a:pt x="3829" y="17799"/>
                    <a:pt x="3863" y="17763"/>
                    <a:pt x="3843" y="17718"/>
                  </a:cubicBezTo>
                  <a:cubicBezTo>
                    <a:pt x="1632" y="13185"/>
                    <a:pt x="614" y="9103"/>
                    <a:pt x="4213" y="4921"/>
                  </a:cubicBezTo>
                  <a:cubicBezTo>
                    <a:pt x="5446" y="3485"/>
                    <a:pt x="7222" y="1782"/>
                    <a:pt x="9158" y="1359"/>
                  </a:cubicBezTo>
                  <a:cubicBezTo>
                    <a:pt x="9396" y="1306"/>
                    <a:pt x="9643" y="1281"/>
                    <a:pt x="9891" y="1281"/>
                  </a:cubicBezTo>
                  <a:cubicBezTo>
                    <a:pt x="11128" y="1281"/>
                    <a:pt x="12412" y="1916"/>
                    <a:pt x="13048" y="2979"/>
                  </a:cubicBezTo>
                  <a:cubicBezTo>
                    <a:pt x="14337" y="5122"/>
                    <a:pt x="13082" y="7077"/>
                    <a:pt x="11236" y="7077"/>
                  </a:cubicBezTo>
                  <a:cubicBezTo>
                    <a:pt x="10557" y="7077"/>
                    <a:pt x="9798" y="6813"/>
                    <a:pt x="9056" y="6196"/>
                  </a:cubicBezTo>
                  <a:cubicBezTo>
                    <a:pt x="8969" y="6124"/>
                    <a:pt x="8868" y="6091"/>
                    <a:pt x="8771" y="6091"/>
                  </a:cubicBezTo>
                  <a:cubicBezTo>
                    <a:pt x="8531" y="6091"/>
                    <a:pt x="8314" y="6290"/>
                    <a:pt x="8377" y="6584"/>
                  </a:cubicBezTo>
                  <a:cubicBezTo>
                    <a:pt x="8682" y="7983"/>
                    <a:pt x="9804" y="8590"/>
                    <a:pt x="11019" y="8590"/>
                  </a:cubicBezTo>
                  <a:cubicBezTo>
                    <a:pt x="12390" y="8590"/>
                    <a:pt x="13880" y="7818"/>
                    <a:pt x="14448" y="6542"/>
                  </a:cubicBezTo>
                  <a:cubicBezTo>
                    <a:pt x="15716" y="3688"/>
                    <a:pt x="13329" y="155"/>
                    <a:pt x="10283" y="6"/>
                  </a:cubicBezTo>
                  <a:cubicBezTo>
                    <a:pt x="10208" y="3"/>
                    <a:pt x="10132" y="1"/>
                    <a:pt x="100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
            <p:cNvSpPr/>
            <p:nvPr/>
          </p:nvSpPr>
          <p:spPr>
            <a:xfrm rot="10800000" flipH="1">
              <a:off x="8923745" y="1803468"/>
              <a:ext cx="147753" cy="124750"/>
            </a:xfrm>
            <a:custGeom>
              <a:avLst/>
              <a:gdLst/>
              <a:ahLst/>
              <a:cxnLst/>
              <a:rect l="l" t="t" r="r" b="b"/>
              <a:pathLst>
                <a:path w="5691" h="4805" extrusionOk="0">
                  <a:moveTo>
                    <a:pt x="980" y="1"/>
                  </a:moveTo>
                  <a:cubicBezTo>
                    <a:pt x="834" y="1"/>
                    <a:pt x="692" y="42"/>
                    <a:pt x="573" y="136"/>
                  </a:cubicBezTo>
                  <a:cubicBezTo>
                    <a:pt x="388" y="279"/>
                    <a:pt x="298" y="518"/>
                    <a:pt x="245" y="749"/>
                  </a:cubicBezTo>
                  <a:cubicBezTo>
                    <a:pt x="1" y="1769"/>
                    <a:pt x="251" y="2900"/>
                    <a:pt x="906" y="3716"/>
                  </a:cubicBezTo>
                  <a:cubicBezTo>
                    <a:pt x="1466" y="4412"/>
                    <a:pt x="2082" y="4805"/>
                    <a:pt x="3349" y="4805"/>
                  </a:cubicBezTo>
                  <a:cubicBezTo>
                    <a:pt x="3579" y="4805"/>
                    <a:pt x="3830" y="4792"/>
                    <a:pt x="4106" y="4766"/>
                  </a:cubicBezTo>
                  <a:lnTo>
                    <a:pt x="5690" y="3121"/>
                  </a:lnTo>
                  <a:cubicBezTo>
                    <a:pt x="5684" y="2710"/>
                    <a:pt x="5363" y="2322"/>
                    <a:pt x="4964" y="2239"/>
                  </a:cubicBezTo>
                  <a:cubicBezTo>
                    <a:pt x="4906" y="2227"/>
                    <a:pt x="4848" y="2222"/>
                    <a:pt x="4790" y="2222"/>
                  </a:cubicBezTo>
                  <a:cubicBezTo>
                    <a:pt x="4438" y="2222"/>
                    <a:pt x="4087" y="2430"/>
                    <a:pt x="3939" y="2751"/>
                  </a:cubicBezTo>
                  <a:cubicBezTo>
                    <a:pt x="3903" y="2263"/>
                    <a:pt x="3796" y="1733"/>
                    <a:pt x="3427" y="1411"/>
                  </a:cubicBezTo>
                  <a:cubicBezTo>
                    <a:pt x="3259" y="1263"/>
                    <a:pt x="3026" y="1184"/>
                    <a:pt x="2802" y="1184"/>
                  </a:cubicBezTo>
                  <a:cubicBezTo>
                    <a:pt x="2532" y="1184"/>
                    <a:pt x="2274" y="1298"/>
                    <a:pt x="2157" y="1541"/>
                  </a:cubicBezTo>
                  <a:cubicBezTo>
                    <a:pt x="2080" y="1120"/>
                    <a:pt x="1991" y="678"/>
                    <a:pt x="1711" y="350"/>
                  </a:cubicBezTo>
                  <a:cubicBezTo>
                    <a:pt x="1533" y="142"/>
                    <a:pt x="1250" y="1"/>
                    <a:pt x="9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
            <p:cNvSpPr/>
            <p:nvPr/>
          </p:nvSpPr>
          <p:spPr>
            <a:xfrm rot="10800000" flipH="1">
              <a:off x="8694808" y="2301402"/>
              <a:ext cx="140509" cy="209284"/>
            </a:xfrm>
            <a:custGeom>
              <a:avLst/>
              <a:gdLst/>
              <a:ahLst/>
              <a:cxnLst/>
              <a:rect l="l" t="t" r="r" b="b"/>
              <a:pathLst>
                <a:path w="5412" h="8061" extrusionOk="0">
                  <a:moveTo>
                    <a:pt x="3170" y="1"/>
                  </a:moveTo>
                  <a:cubicBezTo>
                    <a:pt x="3094" y="1"/>
                    <a:pt x="3021" y="19"/>
                    <a:pt x="2956" y="62"/>
                  </a:cubicBezTo>
                  <a:cubicBezTo>
                    <a:pt x="2748" y="212"/>
                    <a:pt x="2789" y="534"/>
                    <a:pt x="2825" y="784"/>
                  </a:cubicBezTo>
                  <a:cubicBezTo>
                    <a:pt x="2874" y="1099"/>
                    <a:pt x="2874" y="1415"/>
                    <a:pt x="2838" y="1731"/>
                  </a:cubicBezTo>
                  <a:cubicBezTo>
                    <a:pt x="2819" y="1857"/>
                    <a:pt x="2819" y="2083"/>
                    <a:pt x="2748" y="2196"/>
                  </a:cubicBezTo>
                  <a:cubicBezTo>
                    <a:pt x="2705" y="2261"/>
                    <a:pt x="2677" y="2285"/>
                    <a:pt x="2649" y="2285"/>
                  </a:cubicBezTo>
                  <a:cubicBezTo>
                    <a:pt x="2610" y="2285"/>
                    <a:pt x="2571" y="2240"/>
                    <a:pt x="2492" y="2196"/>
                  </a:cubicBezTo>
                  <a:cubicBezTo>
                    <a:pt x="2369" y="2121"/>
                    <a:pt x="2231" y="2084"/>
                    <a:pt x="2097" y="2084"/>
                  </a:cubicBezTo>
                  <a:cubicBezTo>
                    <a:pt x="1833" y="2084"/>
                    <a:pt x="1584" y="2229"/>
                    <a:pt x="1497" y="2529"/>
                  </a:cubicBezTo>
                  <a:cubicBezTo>
                    <a:pt x="1241" y="3411"/>
                    <a:pt x="1295" y="4382"/>
                    <a:pt x="1688" y="5223"/>
                  </a:cubicBezTo>
                  <a:cubicBezTo>
                    <a:pt x="1467" y="5163"/>
                    <a:pt x="1246" y="5061"/>
                    <a:pt x="1050" y="4937"/>
                  </a:cubicBezTo>
                  <a:cubicBezTo>
                    <a:pt x="949" y="4874"/>
                    <a:pt x="839" y="4845"/>
                    <a:pt x="730" y="4845"/>
                  </a:cubicBezTo>
                  <a:cubicBezTo>
                    <a:pt x="425" y="4845"/>
                    <a:pt x="134" y="5071"/>
                    <a:pt x="85" y="5401"/>
                  </a:cubicBezTo>
                  <a:cubicBezTo>
                    <a:pt x="1" y="5943"/>
                    <a:pt x="31" y="6504"/>
                    <a:pt x="215" y="7016"/>
                  </a:cubicBezTo>
                  <a:lnTo>
                    <a:pt x="812" y="8022"/>
                  </a:lnTo>
                  <a:cubicBezTo>
                    <a:pt x="997" y="8048"/>
                    <a:pt x="1174" y="8060"/>
                    <a:pt x="1344" y="8060"/>
                  </a:cubicBezTo>
                  <a:cubicBezTo>
                    <a:pt x="2531" y="8060"/>
                    <a:pt x="3394" y="7458"/>
                    <a:pt x="4243" y="6479"/>
                  </a:cubicBezTo>
                  <a:cubicBezTo>
                    <a:pt x="4857" y="5770"/>
                    <a:pt x="5227" y="4865"/>
                    <a:pt x="5310" y="3936"/>
                  </a:cubicBezTo>
                  <a:cubicBezTo>
                    <a:pt x="5412" y="2875"/>
                    <a:pt x="5096" y="1928"/>
                    <a:pt x="4518" y="1046"/>
                  </a:cubicBezTo>
                  <a:cubicBezTo>
                    <a:pt x="4262" y="659"/>
                    <a:pt x="3940" y="313"/>
                    <a:pt x="3528" y="105"/>
                  </a:cubicBezTo>
                  <a:cubicBezTo>
                    <a:pt x="3419" y="46"/>
                    <a:pt x="3291" y="1"/>
                    <a:pt x="31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
            <p:cNvSpPr/>
            <p:nvPr/>
          </p:nvSpPr>
          <p:spPr>
            <a:xfrm rot="10800000" flipH="1">
              <a:off x="8626137" y="1896206"/>
              <a:ext cx="152556" cy="351610"/>
            </a:xfrm>
            <a:custGeom>
              <a:avLst/>
              <a:gdLst/>
              <a:ahLst/>
              <a:cxnLst/>
              <a:rect l="l" t="t" r="r" b="b"/>
              <a:pathLst>
                <a:path w="5876" h="13543" extrusionOk="0">
                  <a:moveTo>
                    <a:pt x="2241" y="1"/>
                  </a:moveTo>
                  <a:cubicBezTo>
                    <a:pt x="2367" y="1455"/>
                    <a:pt x="830" y="2478"/>
                    <a:pt x="383" y="3867"/>
                  </a:cubicBezTo>
                  <a:cubicBezTo>
                    <a:pt x="1" y="5035"/>
                    <a:pt x="454" y="6328"/>
                    <a:pt x="1158" y="7334"/>
                  </a:cubicBezTo>
                  <a:cubicBezTo>
                    <a:pt x="1860" y="8347"/>
                    <a:pt x="2802" y="9169"/>
                    <a:pt x="3553" y="10141"/>
                  </a:cubicBezTo>
                  <a:cubicBezTo>
                    <a:pt x="4309" y="11112"/>
                    <a:pt x="4887" y="12327"/>
                    <a:pt x="4691" y="13543"/>
                  </a:cubicBezTo>
                  <a:lnTo>
                    <a:pt x="5876" y="11434"/>
                  </a:lnTo>
                  <a:cubicBezTo>
                    <a:pt x="5035" y="10766"/>
                    <a:pt x="4672" y="9641"/>
                    <a:pt x="4619" y="8568"/>
                  </a:cubicBezTo>
                  <a:cubicBezTo>
                    <a:pt x="4565" y="7496"/>
                    <a:pt x="4779" y="6429"/>
                    <a:pt x="4862" y="5357"/>
                  </a:cubicBezTo>
                  <a:cubicBezTo>
                    <a:pt x="4952" y="4290"/>
                    <a:pt x="4905" y="3158"/>
                    <a:pt x="4380" y="2223"/>
                  </a:cubicBezTo>
                  <a:cubicBezTo>
                    <a:pt x="3874" y="1323"/>
                    <a:pt x="3088" y="590"/>
                    <a:pt x="2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
            <p:cNvSpPr/>
            <p:nvPr/>
          </p:nvSpPr>
          <p:spPr>
            <a:xfrm rot="10800000" flipH="1">
              <a:off x="8876416" y="2096818"/>
              <a:ext cx="143573" cy="160760"/>
            </a:xfrm>
            <a:custGeom>
              <a:avLst/>
              <a:gdLst/>
              <a:ahLst/>
              <a:cxnLst/>
              <a:rect l="l" t="t" r="r" b="b"/>
              <a:pathLst>
                <a:path w="5530" h="6192" extrusionOk="0">
                  <a:moveTo>
                    <a:pt x="5261" y="0"/>
                  </a:moveTo>
                  <a:cubicBezTo>
                    <a:pt x="5131" y="311"/>
                    <a:pt x="4821" y="514"/>
                    <a:pt x="4505" y="627"/>
                  </a:cubicBezTo>
                  <a:cubicBezTo>
                    <a:pt x="4189" y="740"/>
                    <a:pt x="3856" y="787"/>
                    <a:pt x="3540" y="901"/>
                  </a:cubicBezTo>
                  <a:cubicBezTo>
                    <a:pt x="2586" y="1252"/>
                    <a:pt x="1973" y="2164"/>
                    <a:pt x="1419" y="3022"/>
                  </a:cubicBezTo>
                  <a:cubicBezTo>
                    <a:pt x="1007" y="3671"/>
                    <a:pt x="591" y="4314"/>
                    <a:pt x="174" y="4963"/>
                  </a:cubicBezTo>
                  <a:lnTo>
                    <a:pt x="1" y="6192"/>
                  </a:lnTo>
                  <a:cubicBezTo>
                    <a:pt x="1062" y="4820"/>
                    <a:pt x="3075" y="4565"/>
                    <a:pt x="4296" y="3338"/>
                  </a:cubicBezTo>
                  <a:cubicBezTo>
                    <a:pt x="5148" y="2486"/>
                    <a:pt x="5530" y="1180"/>
                    <a:pt x="5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
            <p:cNvSpPr/>
            <p:nvPr/>
          </p:nvSpPr>
          <p:spPr>
            <a:xfrm rot="10800000" flipH="1">
              <a:off x="8761350" y="1705018"/>
              <a:ext cx="144351" cy="125658"/>
            </a:xfrm>
            <a:custGeom>
              <a:avLst/>
              <a:gdLst/>
              <a:ahLst/>
              <a:cxnLst/>
              <a:rect l="l" t="t" r="r" b="b"/>
              <a:pathLst>
                <a:path w="5560" h="4840" extrusionOk="0">
                  <a:moveTo>
                    <a:pt x="3039" y="1"/>
                  </a:moveTo>
                  <a:cubicBezTo>
                    <a:pt x="2194" y="1"/>
                    <a:pt x="1359" y="464"/>
                    <a:pt x="834" y="1145"/>
                  </a:cubicBezTo>
                  <a:cubicBezTo>
                    <a:pt x="239" y="1920"/>
                    <a:pt x="0" y="2956"/>
                    <a:pt x="203" y="3916"/>
                  </a:cubicBezTo>
                  <a:lnTo>
                    <a:pt x="430" y="4648"/>
                  </a:lnTo>
                  <a:lnTo>
                    <a:pt x="430" y="4648"/>
                  </a:lnTo>
                  <a:cubicBezTo>
                    <a:pt x="352" y="4155"/>
                    <a:pt x="749" y="3506"/>
                    <a:pt x="1174" y="3261"/>
                  </a:cubicBezTo>
                  <a:cubicBezTo>
                    <a:pt x="1656" y="2980"/>
                    <a:pt x="2235" y="2956"/>
                    <a:pt x="2794" y="2939"/>
                  </a:cubicBezTo>
                  <a:cubicBezTo>
                    <a:pt x="3349" y="2915"/>
                    <a:pt x="3932" y="2890"/>
                    <a:pt x="4408" y="2604"/>
                  </a:cubicBezTo>
                  <a:cubicBezTo>
                    <a:pt x="5219" y="2117"/>
                    <a:pt x="5458" y="1062"/>
                    <a:pt x="5559" y="121"/>
                  </a:cubicBezTo>
                  <a:lnTo>
                    <a:pt x="5559" y="121"/>
                  </a:lnTo>
                  <a:cubicBezTo>
                    <a:pt x="5363" y="284"/>
                    <a:pt x="5107" y="346"/>
                    <a:pt x="4847" y="346"/>
                  </a:cubicBezTo>
                  <a:cubicBezTo>
                    <a:pt x="4728" y="346"/>
                    <a:pt x="4608" y="333"/>
                    <a:pt x="4493" y="311"/>
                  </a:cubicBezTo>
                  <a:cubicBezTo>
                    <a:pt x="4130" y="239"/>
                    <a:pt x="3778" y="91"/>
                    <a:pt x="3408" y="31"/>
                  </a:cubicBezTo>
                  <a:cubicBezTo>
                    <a:pt x="3285" y="10"/>
                    <a:pt x="3162" y="1"/>
                    <a:pt x="3039" y="1"/>
                  </a:cubicBezTo>
                  <a:close/>
                  <a:moveTo>
                    <a:pt x="430" y="4648"/>
                  </a:moveTo>
                  <a:lnTo>
                    <a:pt x="430" y="4648"/>
                  </a:lnTo>
                  <a:cubicBezTo>
                    <a:pt x="441" y="4715"/>
                    <a:pt x="460" y="4779"/>
                    <a:pt x="489" y="4839"/>
                  </a:cubicBezTo>
                  <a:lnTo>
                    <a:pt x="430" y="46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
            <p:cNvSpPr/>
            <p:nvPr/>
          </p:nvSpPr>
          <p:spPr>
            <a:xfrm rot="10800000" flipH="1">
              <a:off x="6432695" y="281234"/>
              <a:ext cx="1111091" cy="369550"/>
            </a:xfrm>
            <a:custGeom>
              <a:avLst/>
              <a:gdLst/>
              <a:ahLst/>
              <a:cxnLst/>
              <a:rect l="l" t="t" r="r" b="b"/>
              <a:pathLst>
                <a:path w="42796" h="14234" extrusionOk="0">
                  <a:moveTo>
                    <a:pt x="7139" y="0"/>
                  </a:moveTo>
                  <a:cubicBezTo>
                    <a:pt x="6998" y="0"/>
                    <a:pt x="6861" y="6"/>
                    <a:pt x="6727" y="18"/>
                  </a:cubicBezTo>
                  <a:cubicBezTo>
                    <a:pt x="1436" y="501"/>
                    <a:pt x="1" y="6953"/>
                    <a:pt x="2962" y="10706"/>
                  </a:cubicBezTo>
                  <a:cubicBezTo>
                    <a:pt x="4989" y="13285"/>
                    <a:pt x="7846" y="14234"/>
                    <a:pt x="10831" y="14234"/>
                  </a:cubicBezTo>
                  <a:cubicBezTo>
                    <a:pt x="13555" y="14234"/>
                    <a:pt x="16386" y="13443"/>
                    <a:pt x="18792" y="12380"/>
                  </a:cubicBezTo>
                  <a:cubicBezTo>
                    <a:pt x="22496" y="10748"/>
                    <a:pt x="25982" y="8663"/>
                    <a:pt x="29515" y="6708"/>
                  </a:cubicBezTo>
                  <a:cubicBezTo>
                    <a:pt x="31345" y="5695"/>
                    <a:pt x="33047" y="4848"/>
                    <a:pt x="35015" y="4848"/>
                  </a:cubicBezTo>
                  <a:cubicBezTo>
                    <a:pt x="35590" y="4848"/>
                    <a:pt x="36188" y="4921"/>
                    <a:pt x="36819" y="5083"/>
                  </a:cubicBezTo>
                  <a:cubicBezTo>
                    <a:pt x="38922" y="5624"/>
                    <a:pt x="40894" y="6971"/>
                    <a:pt x="42676" y="8181"/>
                  </a:cubicBezTo>
                  <a:cubicBezTo>
                    <a:pt x="42688" y="8189"/>
                    <a:pt x="42699" y="8192"/>
                    <a:pt x="42710" y="8192"/>
                  </a:cubicBezTo>
                  <a:cubicBezTo>
                    <a:pt x="42763" y="8192"/>
                    <a:pt x="42795" y="8107"/>
                    <a:pt x="42741" y="8067"/>
                  </a:cubicBezTo>
                  <a:cubicBezTo>
                    <a:pt x="40295" y="6223"/>
                    <a:pt x="37672" y="4416"/>
                    <a:pt x="34631" y="4416"/>
                  </a:cubicBezTo>
                  <a:cubicBezTo>
                    <a:pt x="34087" y="4416"/>
                    <a:pt x="33530" y="4474"/>
                    <a:pt x="32958" y="4599"/>
                  </a:cubicBezTo>
                  <a:cubicBezTo>
                    <a:pt x="28746" y="5517"/>
                    <a:pt x="24618" y="8187"/>
                    <a:pt x="20775" y="10051"/>
                  </a:cubicBezTo>
                  <a:cubicBezTo>
                    <a:pt x="17854" y="11469"/>
                    <a:pt x="14318" y="12975"/>
                    <a:pt x="10919" y="12975"/>
                  </a:cubicBezTo>
                  <a:cubicBezTo>
                    <a:pt x="9105" y="12975"/>
                    <a:pt x="7330" y="12546"/>
                    <a:pt x="5709" y="11445"/>
                  </a:cubicBezTo>
                  <a:cubicBezTo>
                    <a:pt x="2949" y="9568"/>
                    <a:pt x="1483" y="5517"/>
                    <a:pt x="3957" y="2770"/>
                  </a:cubicBezTo>
                  <a:cubicBezTo>
                    <a:pt x="4841" y="1787"/>
                    <a:pt x="6055" y="1345"/>
                    <a:pt x="7308" y="1345"/>
                  </a:cubicBezTo>
                  <a:cubicBezTo>
                    <a:pt x="7793" y="1345"/>
                    <a:pt x="8284" y="1411"/>
                    <a:pt x="8764" y="1538"/>
                  </a:cubicBezTo>
                  <a:cubicBezTo>
                    <a:pt x="10391" y="1967"/>
                    <a:pt x="14085" y="4142"/>
                    <a:pt x="11945" y="6590"/>
                  </a:cubicBezTo>
                  <a:cubicBezTo>
                    <a:pt x="11522" y="7078"/>
                    <a:pt x="11947" y="7731"/>
                    <a:pt x="12434" y="7731"/>
                  </a:cubicBezTo>
                  <a:cubicBezTo>
                    <a:pt x="12582" y="7731"/>
                    <a:pt x="12737" y="7670"/>
                    <a:pt x="12875" y="7525"/>
                  </a:cubicBezTo>
                  <a:cubicBezTo>
                    <a:pt x="16292" y="3895"/>
                    <a:pt x="10752" y="0"/>
                    <a:pt x="71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
            <p:cNvSpPr/>
            <p:nvPr/>
          </p:nvSpPr>
          <p:spPr>
            <a:xfrm rot="10800000" flipH="1">
              <a:off x="7066258" y="136857"/>
              <a:ext cx="467221" cy="357348"/>
            </a:xfrm>
            <a:custGeom>
              <a:avLst/>
              <a:gdLst/>
              <a:ahLst/>
              <a:cxnLst/>
              <a:rect l="l" t="t" r="r" b="b"/>
              <a:pathLst>
                <a:path w="17996" h="13764" extrusionOk="0">
                  <a:moveTo>
                    <a:pt x="10765" y="0"/>
                  </a:moveTo>
                  <a:cubicBezTo>
                    <a:pt x="9616" y="0"/>
                    <a:pt x="8432" y="252"/>
                    <a:pt x="7197" y="839"/>
                  </a:cubicBezTo>
                  <a:cubicBezTo>
                    <a:pt x="4260" y="2233"/>
                    <a:pt x="1" y="5557"/>
                    <a:pt x="179" y="9251"/>
                  </a:cubicBezTo>
                  <a:cubicBezTo>
                    <a:pt x="300" y="11728"/>
                    <a:pt x="2651" y="13764"/>
                    <a:pt x="5058" y="13764"/>
                  </a:cubicBezTo>
                  <a:cubicBezTo>
                    <a:pt x="5616" y="13764"/>
                    <a:pt x="6177" y="13654"/>
                    <a:pt x="6714" y="13416"/>
                  </a:cubicBezTo>
                  <a:cubicBezTo>
                    <a:pt x="9122" y="12343"/>
                    <a:pt x="9735" y="7999"/>
                    <a:pt x="6757" y="7345"/>
                  </a:cubicBezTo>
                  <a:cubicBezTo>
                    <a:pt x="6721" y="7337"/>
                    <a:pt x="6687" y="7333"/>
                    <a:pt x="6655" y="7333"/>
                  </a:cubicBezTo>
                  <a:cubicBezTo>
                    <a:pt x="6310" y="7333"/>
                    <a:pt x="6141" y="7745"/>
                    <a:pt x="6369" y="8024"/>
                  </a:cubicBezTo>
                  <a:cubicBezTo>
                    <a:pt x="8186" y="10209"/>
                    <a:pt x="6945" y="12543"/>
                    <a:pt x="4894" y="12543"/>
                  </a:cubicBezTo>
                  <a:cubicBezTo>
                    <a:pt x="4356" y="12543"/>
                    <a:pt x="3761" y="12382"/>
                    <a:pt x="3152" y="12016"/>
                  </a:cubicBezTo>
                  <a:cubicBezTo>
                    <a:pt x="1882" y="11252"/>
                    <a:pt x="1222" y="9555"/>
                    <a:pt x="1531" y="8131"/>
                  </a:cubicBezTo>
                  <a:cubicBezTo>
                    <a:pt x="1954" y="6195"/>
                    <a:pt x="3658" y="4413"/>
                    <a:pt x="5094" y="3179"/>
                  </a:cubicBezTo>
                  <a:cubicBezTo>
                    <a:pt x="7071" y="1482"/>
                    <a:pt x="9025" y="813"/>
                    <a:pt x="11015" y="813"/>
                  </a:cubicBezTo>
                  <a:cubicBezTo>
                    <a:pt x="13235" y="813"/>
                    <a:pt x="15500" y="1645"/>
                    <a:pt x="17891" y="2811"/>
                  </a:cubicBezTo>
                  <a:cubicBezTo>
                    <a:pt x="17900" y="2815"/>
                    <a:pt x="17909" y="2817"/>
                    <a:pt x="17917" y="2817"/>
                  </a:cubicBezTo>
                  <a:cubicBezTo>
                    <a:pt x="17968" y="2817"/>
                    <a:pt x="17996" y="2746"/>
                    <a:pt x="17945" y="2715"/>
                  </a:cubicBezTo>
                  <a:cubicBezTo>
                    <a:pt x="15616" y="1199"/>
                    <a:pt x="13275" y="0"/>
                    <a:pt x="107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
            <p:cNvSpPr/>
            <p:nvPr/>
          </p:nvSpPr>
          <p:spPr>
            <a:xfrm rot="10800000" flipH="1">
              <a:off x="7163384" y="173282"/>
              <a:ext cx="131656" cy="143910"/>
            </a:xfrm>
            <a:custGeom>
              <a:avLst/>
              <a:gdLst/>
              <a:ahLst/>
              <a:cxnLst/>
              <a:rect l="l" t="t" r="r" b="b"/>
              <a:pathLst>
                <a:path w="5071" h="5543" extrusionOk="0">
                  <a:moveTo>
                    <a:pt x="1663" y="1"/>
                  </a:moveTo>
                  <a:cubicBezTo>
                    <a:pt x="1400" y="1"/>
                    <a:pt x="1138" y="31"/>
                    <a:pt x="882" y="92"/>
                  </a:cubicBezTo>
                  <a:cubicBezTo>
                    <a:pt x="649" y="151"/>
                    <a:pt x="412" y="235"/>
                    <a:pt x="269" y="425"/>
                  </a:cubicBezTo>
                  <a:cubicBezTo>
                    <a:pt x="0" y="758"/>
                    <a:pt x="162" y="1283"/>
                    <a:pt x="489" y="1563"/>
                  </a:cubicBezTo>
                  <a:cubicBezTo>
                    <a:pt x="811" y="1838"/>
                    <a:pt x="1251" y="1926"/>
                    <a:pt x="1675" y="2009"/>
                  </a:cubicBezTo>
                  <a:cubicBezTo>
                    <a:pt x="1228" y="2218"/>
                    <a:pt x="1216" y="2910"/>
                    <a:pt x="1543" y="3273"/>
                  </a:cubicBezTo>
                  <a:cubicBezTo>
                    <a:pt x="1865" y="3642"/>
                    <a:pt x="2395" y="3755"/>
                    <a:pt x="2884" y="3785"/>
                  </a:cubicBezTo>
                  <a:cubicBezTo>
                    <a:pt x="2515" y="3964"/>
                    <a:pt x="2288" y="4404"/>
                    <a:pt x="2372" y="4810"/>
                  </a:cubicBezTo>
                  <a:cubicBezTo>
                    <a:pt x="2455" y="5215"/>
                    <a:pt x="2843" y="5531"/>
                    <a:pt x="3253" y="5542"/>
                  </a:cubicBezTo>
                  <a:lnTo>
                    <a:pt x="4897" y="3953"/>
                  </a:lnTo>
                  <a:cubicBezTo>
                    <a:pt x="5070" y="2152"/>
                    <a:pt x="4671" y="1415"/>
                    <a:pt x="3849" y="758"/>
                  </a:cubicBezTo>
                  <a:cubicBezTo>
                    <a:pt x="3238" y="268"/>
                    <a:pt x="2448" y="1"/>
                    <a:pt x="16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
            <p:cNvSpPr/>
            <p:nvPr/>
          </p:nvSpPr>
          <p:spPr>
            <a:xfrm rot="10800000" flipH="1">
              <a:off x="6583044" y="411644"/>
              <a:ext cx="215047" cy="137394"/>
            </a:xfrm>
            <a:custGeom>
              <a:avLst/>
              <a:gdLst/>
              <a:ahLst/>
              <a:cxnLst/>
              <a:rect l="l" t="t" r="r" b="b"/>
              <a:pathLst>
                <a:path w="8283" h="5292" extrusionOk="0">
                  <a:moveTo>
                    <a:pt x="6011" y="0"/>
                  </a:moveTo>
                  <a:cubicBezTo>
                    <a:pt x="5825" y="0"/>
                    <a:pt x="5638" y="15"/>
                    <a:pt x="5451" y="44"/>
                  </a:cubicBezTo>
                  <a:cubicBezTo>
                    <a:pt x="5005" y="108"/>
                    <a:pt x="4749" y="627"/>
                    <a:pt x="4986" y="1009"/>
                  </a:cubicBezTo>
                  <a:cubicBezTo>
                    <a:pt x="5112" y="1211"/>
                    <a:pt x="5214" y="1425"/>
                    <a:pt x="5279" y="1645"/>
                  </a:cubicBezTo>
                  <a:cubicBezTo>
                    <a:pt x="4774" y="1415"/>
                    <a:pt x="4223" y="1300"/>
                    <a:pt x="3674" y="1300"/>
                  </a:cubicBezTo>
                  <a:cubicBezTo>
                    <a:pt x="3304" y="1300"/>
                    <a:pt x="2935" y="1352"/>
                    <a:pt x="2580" y="1455"/>
                  </a:cubicBezTo>
                  <a:cubicBezTo>
                    <a:pt x="2127" y="1587"/>
                    <a:pt x="2027" y="2087"/>
                    <a:pt x="2247" y="2456"/>
                  </a:cubicBezTo>
                  <a:cubicBezTo>
                    <a:pt x="2324" y="2593"/>
                    <a:pt x="2407" y="2605"/>
                    <a:pt x="2247" y="2706"/>
                  </a:cubicBezTo>
                  <a:cubicBezTo>
                    <a:pt x="2139" y="2778"/>
                    <a:pt x="1906" y="2784"/>
                    <a:pt x="1782" y="2796"/>
                  </a:cubicBezTo>
                  <a:cubicBezTo>
                    <a:pt x="1640" y="2815"/>
                    <a:pt x="1499" y="2824"/>
                    <a:pt x="1357" y="2824"/>
                  </a:cubicBezTo>
                  <a:cubicBezTo>
                    <a:pt x="1184" y="2824"/>
                    <a:pt x="1011" y="2810"/>
                    <a:pt x="840" y="2784"/>
                  </a:cubicBezTo>
                  <a:cubicBezTo>
                    <a:pt x="738" y="2769"/>
                    <a:pt x="626" y="2754"/>
                    <a:pt x="519" y="2754"/>
                  </a:cubicBezTo>
                  <a:cubicBezTo>
                    <a:pt x="356" y="2754"/>
                    <a:pt x="203" y="2789"/>
                    <a:pt x="113" y="2915"/>
                  </a:cubicBezTo>
                  <a:cubicBezTo>
                    <a:pt x="0" y="3082"/>
                    <a:pt x="61" y="3314"/>
                    <a:pt x="155" y="3493"/>
                  </a:cubicBezTo>
                  <a:cubicBezTo>
                    <a:pt x="364" y="3897"/>
                    <a:pt x="710" y="4226"/>
                    <a:pt x="1097" y="4476"/>
                  </a:cubicBezTo>
                  <a:cubicBezTo>
                    <a:pt x="1872" y="4990"/>
                    <a:pt x="2699" y="5291"/>
                    <a:pt x="3608" y="5291"/>
                  </a:cubicBezTo>
                  <a:cubicBezTo>
                    <a:pt x="3732" y="5291"/>
                    <a:pt x="3858" y="5286"/>
                    <a:pt x="3985" y="5274"/>
                  </a:cubicBezTo>
                  <a:cubicBezTo>
                    <a:pt x="4915" y="5184"/>
                    <a:pt x="5821" y="4821"/>
                    <a:pt x="6531" y="4208"/>
                  </a:cubicBezTo>
                  <a:cubicBezTo>
                    <a:pt x="7656" y="3231"/>
                    <a:pt x="8282" y="2247"/>
                    <a:pt x="8073" y="776"/>
                  </a:cubicBezTo>
                  <a:lnTo>
                    <a:pt x="7067" y="174"/>
                  </a:lnTo>
                  <a:cubicBezTo>
                    <a:pt x="6728" y="56"/>
                    <a:pt x="6372" y="0"/>
                    <a:pt x="60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
            <p:cNvSpPr/>
            <p:nvPr/>
          </p:nvSpPr>
          <p:spPr>
            <a:xfrm rot="10800000" flipH="1">
              <a:off x="6847394" y="466217"/>
              <a:ext cx="351428" cy="146221"/>
            </a:xfrm>
            <a:custGeom>
              <a:avLst/>
              <a:gdLst/>
              <a:ahLst/>
              <a:cxnLst/>
              <a:rect l="l" t="t" r="r" b="b"/>
              <a:pathLst>
                <a:path w="13536" h="5632" extrusionOk="0">
                  <a:moveTo>
                    <a:pt x="4750" y="0"/>
                  </a:moveTo>
                  <a:cubicBezTo>
                    <a:pt x="4450" y="0"/>
                    <a:pt x="4152" y="43"/>
                    <a:pt x="3861" y="138"/>
                  </a:cubicBezTo>
                  <a:cubicBezTo>
                    <a:pt x="2524" y="568"/>
                    <a:pt x="1524" y="2009"/>
                    <a:pt x="159" y="2009"/>
                  </a:cubicBezTo>
                  <a:cubicBezTo>
                    <a:pt x="107" y="2009"/>
                    <a:pt x="54" y="2007"/>
                    <a:pt x="0" y="2003"/>
                  </a:cubicBezTo>
                  <a:lnTo>
                    <a:pt x="0" y="2003"/>
                  </a:lnTo>
                  <a:cubicBezTo>
                    <a:pt x="584" y="2849"/>
                    <a:pt x="1317" y="3636"/>
                    <a:pt x="2217" y="4136"/>
                  </a:cubicBezTo>
                  <a:cubicBezTo>
                    <a:pt x="2925" y="4533"/>
                    <a:pt x="3748" y="4657"/>
                    <a:pt x="4571" y="4657"/>
                  </a:cubicBezTo>
                  <a:cubicBezTo>
                    <a:pt x="4834" y="4657"/>
                    <a:pt x="5097" y="4644"/>
                    <a:pt x="5357" y="4624"/>
                  </a:cubicBezTo>
                  <a:cubicBezTo>
                    <a:pt x="6302" y="4545"/>
                    <a:pt x="7249" y="4372"/>
                    <a:pt x="8199" y="4372"/>
                  </a:cubicBezTo>
                  <a:cubicBezTo>
                    <a:pt x="8320" y="4372"/>
                    <a:pt x="8440" y="4374"/>
                    <a:pt x="8561" y="4380"/>
                  </a:cubicBezTo>
                  <a:cubicBezTo>
                    <a:pt x="9639" y="4433"/>
                    <a:pt x="10760" y="4791"/>
                    <a:pt x="11426" y="5632"/>
                  </a:cubicBezTo>
                  <a:lnTo>
                    <a:pt x="13535" y="4452"/>
                  </a:lnTo>
                  <a:lnTo>
                    <a:pt x="13535" y="4452"/>
                  </a:lnTo>
                  <a:cubicBezTo>
                    <a:pt x="13374" y="4478"/>
                    <a:pt x="13213" y="4490"/>
                    <a:pt x="13052" y="4490"/>
                  </a:cubicBezTo>
                  <a:cubicBezTo>
                    <a:pt x="12002" y="4490"/>
                    <a:pt x="10976" y="3965"/>
                    <a:pt x="10134" y="3314"/>
                  </a:cubicBezTo>
                  <a:cubicBezTo>
                    <a:pt x="9163" y="2557"/>
                    <a:pt x="8341" y="1621"/>
                    <a:pt x="7328" y="919"/>
                  </a:cubicBezTo>
                  <a:cubicBezTo>
                    <a:pt x="6572" y="391"/>
                    <a:pt x="5654" y="0"/>
                    <a:pt x="47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
            <p:cNvSpPr/>
            <p:nvPr/>
          </p:nvSpPr>
          <p:spPr>
            <a:xfrm rot="10800000" flipH="1">
              <a:off x="6837477" y="229673"/>
              <a:ext cx="160734" cy="138821"/>
            </a:xfrm>
            <a:custGeom>
              <a:avLst/>
              <a:gdLst/>
              <a:ahLst/>
              <a:cxnLst/>
              <a:rect l="l" t="t" r="r" b="b"/>
              <a:pathLst>
                <a:path w="6191" h="5347" extrusionOk="0">
                  <a:moveTo>
                    <a:pt x="6190" y="0"/>
                  </a:moveTo>
                  <a:lnTo>
                    <a:pt x="4964" y="179"/>
                  </a:lnTo>
                  <a:cubicBezTo>
                    <a:pt x="4314" y="589"/>
                    <a:pt x="3671" y="1007"/>
                    <a:pt x="3022" y="1424"/>
                  </a:cubicBezTo>
                  <a:cubicBezTo>
                    <a:pt x="2164" y="1972"/>
                    <a:pt x="1252" y="2586"/>
                    <a:pt x="900" y="3545"/>
                  </a:cubicBezTo>
                  <a:cubicBezTo>
                    <a:pt x="787" y="3855"/>
                    <a:pt x="740" y="4194"/>
                    <a:pt x="627" y="4510"/>
                  </a:cubicBezTo>
                  <a:cubicBezTo>
                    <a:pt x="512" y="4826"/>
                    <a:pt x="311" y="5136"/>
                    <a:pt x="1" y="5261"/>
                  </a:cubicBezTo>
                  <a:cubicBezTo>
                    <a:pt x="253" y="5318"/>
                    <a:pt x="512" y="5346"/>
                    <a:pt x="770" y="5346"/>
                  </a:cubicBezTo>
                  <a:cubicBezTo>
                    <a:pt x="1719" y="5346"/>
                    <a:pt x="2668" y="4970"/>
                    <a:pt x="3336" y="4296"/>
                  </a:cubicBezTo>
                  <a:cubicBezTo>
                    <a:pt x="4565" y="3075"/>
                    <a:pt x="4821" y="1061"/>
                    <a:pt x="6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
            <p:cNvSpPr/>
            <p:nvPr/>
          </p:nvSpPr>
          <p:spPr>
            <a:xfrm rot="10800000" flipH="1">
              <a:off x="7260977" y="339261"/>
              <a:ext cx="129008" cy="140898"/>
            </a:xfrm>
            <a:custGeom>
              <a:avLst/>
              <a:gdLst/>
              <a:ahLst/>
              <a:cxnLst/>
              <a:rect l="l" t="t" r="r" b="b"/>
              <a:pathLst>
                <a:path w="4969" h="5427" extrusionOk="0">
                  <a:moveTo>
                    <a:pt x="4790" y="302"/>
                  </a:moveTo>
                  <a:lnTo>
                    <a:pt x="4969" y="358"/>
                  </a:lnTo>
                  <a:cubicBezTo>
                    <a:pt x="4913" y="331"/>
                    <a:pt x="4853" y="313"/>
                    <a:pt x="4790" y="302"/>
                  </a:cubicBezTo>
                  <a:close/>
                  <a:moveTo>
                    <a:pt x="3365" y="1"/>
                  </a:moveTo>
                  <a:cubicBezTo>
                    <a:pt x="2618" y="1"/>
                    <a:pt x="1869" y="249"/>
                    <a:pt x="1276" y="708"/>
                  </a:cubicBezTo>
                  <a:cubicBezTo>
                    <a:pt x="501" y="1310"/>
                    <a:pt x="0" y="2311"/>
                    <a:pt x="162" y="3282"/>
                  </a:cubicBezTo>
                  <a:cubicBezTo>
                    <a:pt x="222" y="3652"/>
                    <a:pt x="371" y="3997"/>
                    <a:pt x="442" y="4367"/>
                  </a:cubicBezTo>
                  <a:cubicBezTo>
                    <a:pt x="514" y="4730"/>
                    <a:pt x="489" y="5141"/>
                    <a:pt x="250" y="5427"/>
                  </a:cubicBezTo>
                  <a:cubicBezTo>
                    <a:pt x="1193" y="5332"/>
                    <a:pt x="2247" y="5094"/>
                    <a:pt x="2736" y="4277"/>
                  </a:cubicBezTo>
                  <a:cubicBezTo>
                    <a:pt x="3022" y="3801"/>
                    <a:pt x="3052" y="3223"/>
                    <a:pt x="3069" y="2663"/>
                  </a:cubicBezTo>
                  <a:cubicBezTo>
                    <a:pt x="3087" y="2109"/>
                    <a:pt x="3110" y="1525"/>
                    <a:pt x="3390" y="1043"/>
                  </a:cubicBezTo>
                  <a:cubicBezTo>
                    <a:pt x="3617" y="657"/>
                    <a:pt x="4181" y="291"/>
                    <a:pt x="4654" y="291"/>
                  </a:cubicBezTo>
                  <a:cubicBezTo>
                    <a:pt x="4700" y="291"/>
                    <a:pt x="4746" y="295"/>
                    <a:pt x="4790" y="302"/>
                  </a:cubicBezTo>
                  <a:lnTo>
                    <a:pt x="4790" y="302"/>
                  </a:lnTo>
                  <a:lnTo>
                    <a:pt x="4047" y="72"/>
                  </a:lnTo>
                  <a:cubicBezTo>
                    <a:pt x="3823" y="24"/>
                    <a:pt x="3594" y="1"/>
                    <a:pt x="3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
            <p:cNvSpPr/>
            <p:nvPr/>
          </p:nvSpPr>
          <p:spPr>
            <a:xfrm rot="10800000" flipH="1">
              <a:off x="7326558" y="229699"/>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
            <p:cNvSpPr/>
            <p:nvPr/>
          </p:nvSpPr>
          <p:spPr>
            <a:xfrm rot="10800000" flipH="1">
              <a:off x="7336710" y="386253"/>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
            <p:cNvSpPr/>
            <p:nvPr/>
          </p:nvSpPr>
          <p:spPr>
            <a:xfrm rot="10800000" flipH="1">
              <a:off x="7575279" y="563317"/>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
            <p:cNvSpPr/>
            <p:nvPr/>
          </p:nvSpPr>
          <p:spPr>
            <a:xfrm rot="10800000" flipH="1">
              <a:off x="8072279" y="331394"/>
              <a:ext cx="214995" cy="137368"/>
            </a:xfrm>
            <a:custGeom>
              <a:avLst/>
              <a:gdLst/>
              <a:ahLst/>
              <a:cxnLst/>
              <a:rect l="l" t="t" r="r" b="b"/>
              <a:pathLst>
                <a:path w="8281" h="5291" extrusionOk="0">
                  <a:moveTo>
                    <a:pt x="4677" y="1"/>
                  </a:moveTo>
                  <a:cubicBezTo>
                    <a:pt x="4550" y="1"/>
                    <a:pt x="4421" y="7"/>
                    <a:pt x="4290" y="19"/>
                  </a:cubicBezTo>
                  <a:cubicBezTo>
                    <a:pt x="3361" y="103"/>
                    <a:pt x="2454" y="472"/>
                    <a:pt x="1752" y="1086"/>
                  </a:cubicBezTo>
                  <a:cubicBezTo>
                    <a:pt x="625" y="2056"/>
                    <a:pt x="0" y="3046"/>
                    <a:pt x="208" y="4517"/>
                  </a:cubicBezTo>
                  <a:lnTo>
                    <a:pt x="1209" y="5113"/>
                  </a:lnTo>
                  <a:cubicBezTo>
                    <a:pt x="1550" y="5236"/>
                    <a:pt x="1911" y="5290"/>
                    <a:pt x="2275" y="5290"/>
                  </a:cubicBezTo>
                  <a:cubicBezTo>
                    <a:pt x="2458" y="5290"/>
                    <a:pt x="2642" y="5277"/>
                    <a:pt x="2824" y="5251"/>
                  </a:cubicBezTo>
                  <a:cubicBezTo>
                    <a:pt x="3276" y="5179"/>
                    <a:pt x="3526" y="4666"/>
                    <a:pt x="3289" y="4280"/>
                  </a:cubicBezTo>
                  <a:cubicBezTo>
                    <a:pt x="3163" y="4083"/>
                    <a:pt x="3068" y="3862"/>
                    <a:pt x="3003" y="3648"/>
                  </a:cubicBezTo>
                  <a:lnTo>
                    <a:pt x="3003" y="3648"/>
                  </a:lnTo>
                  <a:cubicBezTo>
                    <a:pt x="3507" y="3879"/>
                    <a:pt x="4053" y="3991"/>
                    <a:pt x="4598" y="3991"/>
                  </a:cubicBezTo>
                  <a:cubicBezTo>
                    <a:pt x="4969" y="3991"/>
                    <a:pt x="5339" y="3939"/>
                    <a:pt x="5696" y="3838"/>
                  </a:cubicBezTo>
                  <a:cubicBezTo>
                    <a:pt x="6155" y="3708"/>
                    <a:pt x="6256" y="3200"/>
                    <a:pt x="6034" y="2837"/>
                  </a:cubicBezTo>
                  <a:cubicBezTo>
                    <a:pt x="5952" y="2700"/>
                    <a:pt x="5874" y="2683"/>
                    <a:pt x="6029" y="2581"/>
                  </a:cubicBezTo>
                  <a:cubicBezTo>
                    <a:pt x="6142" y="2515"/>
                    <a:pt x="6369" y="2510"/>
                    <a:pt x="6499" y="2493"/>
                  </a:cubicBezTo>
                  <a:cubicBezTo>
                    <a:pt x="6644" y="2476"/>
                    <a:pt x="6790" y="2467"/>
                    <a:pt x="6937" y="2467"/>
                  </a:cubicBezTo>
                  <a:cubicBezTo>
                    <a:pt x="7106" y="2467"/>
                    <a:pt x="7276" y="2479"/>
                    <a:pt x="7441" y="2504"/>
                  </a:cubicBezTo>
                  <a:cubicBezTo>
                    <a:pt x="7544" y="2521"/>
                    <a:pt x="7657" y="2537"/>
                    <a:pt x="7765" y="2537"/>
                  </a:cubicBezTo>
                  <a:cubicBezTo>
                    <a:pt x="7925" y="2537"/>
                    <a:pt x="8073" y="2501"/>
                    <a:pt x="8162" y="2372"/>
                  </a:cubicBezTo>
                  <a:cubicBezTo>
                    <a:pt x="8281" y="2212"/>
                    <a:pt x="8215" y="1979"/>
                    <a:pt x="8126" y="1801"/>
                  </a:cubicBezTo>
                  <a:cubicBezTo>
                    <a:pt x="7912" y="1396"/>
                    <a:pt x="7566" y="1068"/>
                    <a:pt x="7185" y="818"/>
                  </a:cubicBezTo>
                  <a:cubicBezTo>
                    <a:pt x="6407" y="306"/>
                    <a:pt x="5582" y="1"/>
                    <a:pt x="46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
            <p:cNvSpPr/>
            <p:nvPr/>
          </p:nvSpPr>
          <p:spPr>
            <a:xfrm rot="10800000" flipH="1">
              <a:off x="7671496" y="267994"/>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
            <p:cNvSpPr/>
            <p:nvPr/>
          </p:nvSpPr>
          <p:spPr>
            <a:xfrm rot="10800000" flipH="1">
              <a:off x="7872108" y="512015"/>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
            <p:cNvSpPr/>
            <p:nvPr/>
          </p:nvSpPr>
          <p:spPr>
            <a:xfrm rot="10800000" flipH="1">
              <a:off x="7480178" y="400272"/>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
            <p:cNvSpPr/>
            <p:nvPr/>
          </p:nvSpPr>
          <p:spPr>
            <a:xfrm rot="10800000" flipH="1">
              <a:off x="8754859" y="391497"/>
              <a:ext cx="240517" cy="97385"/>
            </a:xfrm>
            <a:custGeom>
              <a:avLst/>
              <a:gdLst/>
              <a:ahLst/>
              <a:cxnLst/>
              <a:rect l="l" t="t" r="r" b="b"/>
              <a:pathLst>
                <a:path w="9264" h="3751" extrusionOk="0">
                  <a:moveTo>
                    <a:pt x="4471" y="1"/>
                  </a:moveTo>
                  <a:cubicBezTo>
                    <a:pt x="4450" y="1"/>
                    <a:pt x="4429" y="1"/>
                    <a:pt x="4408" y="2"/>
                  </a:cubicBezTo>
                  <a:cubicBezTo>
                    <a:pt x="2640" y="62"/>
                    <a:pt x="0" y="1349"/>
                    <a:pt x="0" y="1349"/>
                  </a:cubicBezTo>
                  <a:cubicBezTo>
                    <a:pt x="0" y="1349"/>
                    <a:pt x="2276" y="3208"/>
                    <a:pt x="3986" y="3672"/>
                  </a:cubicBezTo>
                  <a:cubicBezTo>
                    <a:pt x="4189" y="3727"/>
                    <a:pt x="4417" y="3750"/>
                    <a:pt x="4662" y="3750"/>
                  </a:cubicBezTo>
                  <a:cubicBezTo>
                    <a:pt x="6490" y="3750"/>
                    <a:pt x="9264" y="2421"/>
                    <a:pt x="9264" y="2421"/>
                  </a:cubicBezTo>
                  <a:cubicBezTo>
                    <a:pt x="9264" y="2421"/>
                    <a:pt x="6250" y="1"/>
                    <a:pt x="44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
            <p:cNvSpPr/>
            <p:nvPr/>
          </p:nvSpPr>
          <p:spPr>
            <a:xfrm rot="10800000" flipH="1">
              <a:off x="8588284" y="138804"/>
              <a:ext cx="108913" cy="240387"/>
            </a:xfrm>
            <a:custGeom>
              <a:avLst/>
              <a:gdLst/>
              <a:ahLst/>
              <a:cxnLst/>
              <a:rect l="l" t="t" r="r" b="b"/>
              <a:pathLst>
                <a:path w="4195" h="9259" extrusionOk="0">
                  <a:moveTo>
                    <a:pt x="2789" y="1"/>
                  </a:moveTo>
                  <a:cubicBezTo>
                    <a:pt x="2789" y="1"/>
                    <a:pt x="930" y="2277"/>
                    <a:pt x="465" y="3987"/>
                  </a:cubicBezTo>
                  <a:cubicBezTo>
                    <a:pt x="0" y="5691"/>
                    <a:pt x="1709" y="9259"/>
                    <a:pt x="1709" y="9259"/>
                  </a:cubicBezTo>
                  <a:cubicBezTo>
                    <a:pt x="1709" y="9259"/>
                    <a:pt x="4194" y="6179"/>
                    <a:pt x="4134" y="4410"/>
                  </a:cubicBezTo>
                  <a:cubicBezTo>
                    <a:pt x="4075" y="2640"/>
                    <a:pt x="2789" y="1"/>
                    <a:pt x="2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
            <p:cNvSpPr/>
            <p:nvPr/>
          </p:nvSpPr>
          <p:spPr>
            <a:xfrm rot="10800000" flipH="1">
              <a:off x="8391202" y="124395"/>
              <a:ext cx="543084" cy="596982"/>
            </a:xfrm>
            <a:custGeom>
              <a:avLst/>
              <a:gdLst/>
              <a:ahLst/>
              <a:cxnLst/>
              <a:rect l="l" t="t" r="r" b="b"/>
              <a:pathLst>
                <a:path w="20918" h="22994" extrusionOk="0">
                  <a:moveTo>
                    <a:pt x="13196" y="1"/>
                  </a:moveTo>
                  <a:cubicBezTo>
                    <a:pt x="13032" y="1"/>
                    <a:pt x="12867" y="11"/>
                    <a:pt x="12703" y="33"/>
                  </a:cubicBezTo>
                  <a:cubicBezTo>
                    <a:pt x="11433" y="193"/>
                    <a:pt x="10259" y="1057"/>
                    <a:pt x="9813" y="2249"/>
                  </a:cubicBezTo>
                  <a:cubicBezTo>
                    <a:pt x="9527" y="3017"/>
                    <a:pt x="9557" y="3917"/>
                    <a:pt x="9956" y="4632"/>
                  </a:cubicBezTo>
                  <a:cubicBezTo>
                    <a:pt x="10352" y="5331"/>
                    <a:pt x="11118" y="5825"/>
                    <a:pt x="11921" y="5825"/>
                  </a:cubicBezTo>
                  <a:cubicBezTo>
                    <a:pt x="11939" y="5825"/>
                    <a:pt x="11957" y="5825"/>
                    <a:pt x="11975" y="5824"/>
                  </a:cubicBezTo>
                  <a:cubicBezTo>
                    <a:pt x="12797" y="5800"/>
                    <a:pt x="13590" y="5209"/>
                    <a:pt x="13781" y="4411"/>
                  </a:cubicBezTo>
                  <a:cubicBezTo>
                    <a:pt x="13966" y="3613"/>
                    <a:pt x="13477" y="2690"/>
                    <a:pt x="12684" y="2464"/>
                  </a:cubicBezTo>
                  <a:cubicBezTo>
                    <a:pt x="13015" y="1905"/>
                    <a:pt x="13670" y="1597"/>
                    <a:pt x="14321" y="1597"/>
                  </a:cubicBezTo>
                  <a:cubicBezTo>
                    <a:pt x="14503" y="1597"/>
                    <a:pt x="14685" y="1621"/>
                    <a:pt x="14859" y="1670"/>
                  </a:cubicBezTo>
                  <a:cubicBezTo>
                    <a:pt x="15657" y="1898"/>
                    <a:pt x="16278" y="2588"/>
                    <a:pt x="16539" y="3375"/>
                  </a:cubicBezTo>
                  <a:cubicBezTo>
                    <a:pt x="16801" y="4161"/>
                    <a:pt x="16742" y="5030"/>
                    <a:pt x="16498" y="5824"/>
                  </a:cubicBezTo>
                  <a:cubicBezTo>
                    <a:pt x="15793" y="8092"/>
                    <a:pt x="13475" y="9722"/>
                    <a:pt x="11117" y="9722"/>
                  </a:cubicBezTo>
                  <a:cubicBezTo>
                    <a:pt x="10880" y="9722"/>
                    <a:pt x="10644" y="9705"/>
                    <a:pt x="10408" y="9672"/>
                  </a:cubicBezTo>
                  <a:cubicBezTo>
                    <a:pt x="10372" y="9655"/>
                    <a:pt x="10350" y="9649"/>
                    <a:pt x="10350" y="9649"/>
                  </a:cubicBezTo>
                  <a:lnTo>
                    <a:pt x="10350" y="9649"/>
                  </a:lnTo>
                  <a:cubicBezTo>
                    <a:pt x="10350" y="9649"/>
                    <a:pt x="10350" y="9672"/>
                    <a:pt x="10355" y="9707"/>
                  </a:cubicBezTo>
                  <a:cubicBezTo>
                    <a:pt x="10122" y="12311"/>
                    <a:pt x="7823" y="14575"/>
                    <a:pt x="5219" y="14761"/>
                  </a:cubicBezTo>
                  <a:cubicBezTo>
                    <a:pt x="5108" y="14768"/>
                    <a:pt x="4997" y="14771"/>
                    <a:pt x="4885" y="14771"/>
                  </a:cubicBezTo>
                  <a:cubicBezTo>
                    <a:pt x="4163" y="14771"/>
                    <a:pt x="3433" y="14618"/>
                    <a:pt x="2824" y="14242"/>
                  </a:cubicBezTo>
                  <a:cubicBezTo>
                    <a:pt x="2115" y="13801"/>
                    <a:pt x="1592" y="13045"/>
                    <a:pt x="1550" y="12210"/>
                  </a:cubicBezTo>
                  <a:cubicBezTo>
                    <a:pt x="1507" y="11382"/>
                    <a:pt x="2026" y="10524"/>
                    <a:pt x="2819" y="10279"/>
                  </a:cubicBezTo>
                  <a:cubicBezTo>
                    <a:pt x="2860" y="11097"/>
                    <a:pt x="3633" y="11787"/>
                    <a:pt x="4450" y="11787"/>
                  </a:cubicBezTo>
                  <a:cubicBezTo>
                    <a:pt x="4454" y="11787"/>
                    <a:pt x="4459" y="11787"/>
                    <a:pt x="4463" y="11786"/>
                  </a:cubicBezTo>
                  <a:cubicBezTo>
                    <a:pt x="5285" y="11786"/>
                    <a:pt x="6041" y="11150"/>
                    <a:pt x="6256" y="10357"/>
                  </a:cubicBezTo>
                  <a:cubicBezTo>
                    <a:pt x="6465" y="9565"/>
                    <a:pt x="6161" y="8677"/>
                    <a:pt x="5554" y="8118"/>
                  </a:cubicBezTo>
                  <a:cubicBezTo>
                    <a:pt x="5045" y="7649"/>
                    <a:pt x="4344" y="7415"/>
                    <a:pt x="3648" y="7415"/>
                  </a:cubicBezTo>
                  <a:cubicBezTo>
                    <a:pt x="3520" y="7415"/>
                    <a:pt x="3392" y="7423"/>
                    <a:pt x="3266" y="7438"/>
                  </a:cubicBezTo>
                  <a:cubicBezTo>
                    <a:pt x="2002" y="7598"/>
                    <a:pt x="900" y="8546"/>
                    <a:pt x="448" y="9738"/>
                  </a:cubicBezTo>
                  <a:cubicBezTo>
                    <a:pt x="0" y="10929"/>
                    <a:pt x="179" y="12317"/>
                    <a:pt x="835" y="13414"/>
                  </a:cubicBezTo>
                  <a:cubicBezTo>
                    <a:pt x="1689" y="14841"/>
                    <a:pt x="3354" y="15713"/>
                    <a:pt x="5006" y="15713"/>
                  </a:cubicBezTo>
                  <a:cubicBezTo>
                    <a:pt x="5451" y="15713"/>
                    <a:pt x="5895" y="15649"/>
                    <a:pt x="6322" y="15517"/>
                  </a:cubicBezTo>
                  <a:cubicBezTo>
                    <a:pt x="8246" y="14921"/>
                    <a:pt x="9539" y="13229"/>
                    <a:pt x="10630" y="11495"/>
                  </a:cubicBezTo>
                  <a:cubicBezTo>
                    <a:pt x="10861" y="12764"/>
                    <a:pt x="11266" y="14415"/>
                    <a:pt x="11898" y="15517"/>
                  </a:cubicBezTo>
                  <a:cubicBezTo>
                    <a:pt x="13060" y="17542"/>
                    <a:pt x="20917" y="22994"/>
                    <a:pt x="20917" y="22994"/>
                  </a:cubicBezTo>
                  <a:cubicBezTo>
                    <a:pt x="20917" y="22994"/>
                    <a:pt x="17409" y="14093"/>
                    <a:pt x="15711" y="12501"/>
                  </a:cubicBezTo>
                  <a:cubicBezTo>
                    <a:pt x="14776" y="11632"/>
                    <a:pt x="13262" y="10864"/>
                    <a:pt x="12082" y="10339"/>
                  </a:cubicBezTo>
                  <a:cubicBezTo>
                    <a:pt x="14018" y="9677"/>
                    <a:pt x="15962" y="8808"/>
                    <a:pt x="16980" y="7075"/>
                  </a:cubicBezTo>
                  <a:cubicBezTo>
                    <a:pt x="18052" y="5252"/>
                    <a:pt x="17707" y="2720"/>
                    <a:pt x="16188" y="1249"/>
                  </a:cubicBezTo>
                  <a:cubicBezTo>
                    <a:pt x="15395" y="476"/>
                    <a:pt x="14299" y="1"/>
                    <a:pt x="13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
            <p:cNvSpPr/>
            <p:nvPr/>
          </p:nvSpPr>
          <p:spPr>
            <a:xfrm rot="10800000" flipH="1">
              <a:off x="7374199" y="30073"/>
              <a:ext cx="1144505" cy="274839"/>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
            <p:cNvSpPr/>
            <p:nvPr/>
          </p:nvSpPr>
          <p:spPr>
            <a:xfrm rot="10800000" flipH="1">
              <a:off x="7629411" y="176294"/>
              <a:ext cx="138017" cy="172287"/>
            </a:xfrm>
            <a:custGeom>
              <a:avLst/>
              <a:gdLst/>
              <a:ahLst/>
              <a:cxnLst/>
              <a:rect l="l" t="t" r="r" b="b"/>
              <a:pathLst>
                <a:path w="5316" h="6636" extrusionOk="0">
                  <a:moveTo>
                    <a:pt x="2745" y="1"/>
                  </a:moveTo>
                  <a:cubicBezTo>
                    <a:pt x="2560" y="1"/>
                    <a:pt x="2377" y="33"/>
                    <a:pt x="2205" y="97"/>
                  </a:cubicBezTo>
                  <a:cubicBezTo>
                    <a:pt x="1603" y="330"/>
                    <a:pt x="1234" y="979"/>
                    <a:pt x="1359" y="1568"/>
                  </a:cubicBezTo>
                  <a:cubicBezTo>
                    <a:pt x="1437" y="1903"/>
                    <a:pt x="1675" y="2195"/>
                    <a:pt x="1997" y="2343"/>
                  </a:cubicBezTo>
                  <a:cubicBezTo>
                    <a:pt x="2152" y="2415"/>
                    <a:pt x="2313" y="2451"/>
                    <a:pt x="2469" y="2451"/>
                  </a:cubicBezTo>
                  <a:cubicBezTo>
                    <a:pt x="2625" y="2451"/>
                    <a:pt x="2777" y="2415"/>
                    <a:pt x="2914" y="2343"/>
                  </a:cubicBezTo>
                  <a:cubicBezTo>
                    <a:pt x="3099" y="2247"/>
                    <a:pt x="3170" y="2022"/>
                    <a:pt x="3075" y="1837"/>
                  </a:cubicBezTo>
                  <a:cubicBezTo>
                    <a:pt x="3009" y="1708"/>
                    <a:pt x="2877" y="1631"/>
                    <a:pt x="2742" y="1631"/>
                  </a:cubicBezTo>
                  <a:cubicBezTo>
                    <a:pt x="2683" y="1631"/>
                    <a:pt x="2624" y="1645"/>
                    <a:pt x="2568" y="1676"/>
                  </a:cubicBezTo>
                  <a:cubicBezTo>
                    <a:pt x="2537" y="1692"/>
                    <a:pt x="2504" y="1698"/>
                    <a:pt x="2472" y="1698"/>
                  </a:cubicBezTo>
                  <a:cubicBezTo>
                    <a:pt x="2409" y="1698"/>
                    <a:pt x="2351" y="1674"/>
                    <a:pt x="2318" y="1658"/>
                  </a:cubicBezTo>
                  <a:cubicBezTo>
                    <a:pt x="2211" y="1610"/>
                    <a:pt x="2122" y="1510"/>
                    <a:pt x="2098" y="1408"/>
                  </a:cubicBezTo>
                  <a:cubicBezTo>
                    <a:pt x="2051" y="1169"/>
                    <a:pt x="2230" y="902"/>
                    <a:pt x="2474" y="806"/>
                  </a:cubicBezTo>
                  <a:cubicBezTo>
                    <a:pt x="2558" y="774"/>
                    <a:pt x="2651" y="758"/>
                    <a:pt x="2748" y="758"/>
                  </a:cubicBezTo>
                  <a:cubicBezTo>
                    <a:pt x="2953" y="758"/>
                    <a:pt x="3173" y="829"/>
                    <a:pt x="3355" y="966"/>
                  </a:cubicBezTo>
                  <a:cubicBezTo>
                    <a:pt x="3611" y="1152"/>
                    <a:pt x="3820" y="1461"/>
                    <a:pt x="3968" y="1854"/>
                  </a:cubicBezTo>
                  <a:cubicBezTo>
                    <a:pt x="4482" y="3248"/>
                    <a:pt x="3927" y="4815"/>
                    <a:pt x="2646" y="5572"/>
                  </a:cubicBezTo>
                  <a:cubicBezTo>
                    <a:pt x="2337" y="5756"/>
                    <a:pt x="2032" y="5864"/>
                    <a:pt x="1752" y="5876"/>
                  </a:cubicBezTo>
                  <a:cubicBezTo>
                    <a:pt x="1728" y="5878"/>
                    <a:pt x="1704" y="5879"/>
                    <a:pt x="1679" y="5879"/>
                  </a:cubicBezTo>
                  <a:cubicBezTo>
                    <a:pt x="1409" y="5879"/>
                    <a:pt x="1159" y="5791"/>
                    <a:pt x="984" y="5632"/>
                  </a:cubicBezTo>
                  <a:cubicBezTo>
                    <a:pt x="805" y="5459"/>
                    <a:pt x="715" y="5197"/>
                    <a:pt x="781" y="4988"/>
                  </a:cubicBezTo>
                  <a:cubicBezTo>
                    <a:pt x="832" y="4812"/>
                    <a:pt x="1015" y="4670"/>
                    <a:pt x="1184" y="4670"/>
                  </a:cubicBezTo>
                  <a:cubicBezTo>
                    <a:pt x="1197" y="4670"/>
                    <a:pt x="1210" y="4671"/>
                    <a:pt x="1223" y="4673"/>
                  </a:cubicBezTo>
                  <a:cubicBezTo>
                    <a:pt x="1241" y="4675"/>
                    <a:pt x="1259" y="4676"/>
                    <a:pt x="1277" y="4676"/>
                  </a:cubicBezTo>
                  <a:cubicBezTo>
                    <a:pt x="1458" y="4676"/>
                    <a:pt x="1619" y="4541"/>
                    <a:pt x="1652" y="4351"/>
                  </a:cubicBezTo>
                  <a:cubicBezTo>
                    <a:pt x="1681" y="4148"/>
                    <a:pt x="1538" y="3952"/>
                    <a:pt x="1330" y="3922"/>
                  </a:cubicBezTo>
                  <a:cubicBezTo>
                    <a:pt x="1281" y="3915"/>
                    <a:pt x="1233" y="3912"/>
                    <a:pt x="1184" y="3912"/>
                  </a:cubicBezTo>
                  <a:cubicBezTo>
                    <a:pt x="685" y="3912"/>
                    <a:pt x="207" y="4263"/>
                    <a:pt x="55" y="4774"/>
                  </a:cubicBezTo>
                  <a:cubicBezTo>
                    <a:pt x="19" y="4887"/>
                    <a:pt x="0" y="5006"/>
                    <a:pt x="0" y="5126"/>
                  </a:cubicBezTo>
                  <a:cubicBezTo>
                    <a:pt x="0" y="5513"/>
                    <a:pt x="173" y="5912"/>
                    <a:pt x="472" y="6185"/>
                  </a:cubicBezTo>
                  <a:cubicBezTo>
                    <a:pt x="789" y="6475"/>
                    <a:pt x="1231" y="6635"/>
                    <a:pt x="1696" y="6635"/>
                  </a:cubicBezTo>
                  <a:cubicBezTo>
                    <a:pt x="1729" y="6635"/>
                    <a:pt x="1762" y="6634"/>
                    <a:pt x="1795" y="6633"/>
                  </a:cubicBezTo>
                  <a:cubicBezTo>
                    <a:pt x="2200" y="6609"/>
                    <a:pt x="2617" y="6471"/>
                    <a:pt x="3033" y="6221"/>
                  </a:cubicBezTo>
                  <a:cubicBezTo>
                    <a:pt x="4625" y="5274"/>
                    <a:pt x="5315" y="3326"/>
                    <a:pt x="4677" y="1593"/>
                  </a:cubicBezTo>
                  <a:cubicBezTo>
                    <a:pt x="4476" y="1051"/>
                    <a:pt x="4183" y="639"/>
                    <a:pt x="3802" y="359"/>
                  </a:cubicBezTo>
                  <a:cubicBezTo>
                    <a:pt x="3483" y="122"/>
                    <a:pt x="3109" y="1"/>
                    <a:pt x="2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
            <p:cNvSpPr/>
            <p:nvPr/>
          </p:nvSpPr>
          <p:spPr>
            <a:xfrm rot="10800000" flipH="1">
              <a:off x="7761975" y="125953"/>
              <a:ext cx="118363" cy="49978"/>
            </a:xfrm>
            <a:custGeom>
              <a:avLst/>
              <a:gdLst/>
              <a:ahLst/>
              <a:cxnLst/>
              <a:rect l="l" t="t" r="r" b="b"/>
              <a:pathLst>
                <a:path w="4559" h="1925" extrusionOk="0">
                  <a:moveTo>
                    <a:pt x="2366" y="1"/>
                  </a:moveTo>
                  <a:cubicBezTo>
                    <a:pt x="2022" y="1"/>
                    <a:pt x="1681" y="92"/>
                    <a:pt x="1413" y="305"/>
                  </a:cubicBezTo>
                  <a:cubicBezTo>
                    <a:pt x="1180" y="489"/>
                    <a:pt x="1026" y="758"/>
                    <a:pt x="811" y="965"/>
                  </a:cubicBezTo>
                  <a:cubicBezTo>
                    <a:pt x="645" y="1126"/>
                    <a:pt x="419" y="1260"/>
                    <a:pt x="195" y="1260"/>
                  </a:cubicBezTo>
                  <a:cubicBezTo>
                    <a:pt x="130" y="1260"/>
                    <a:pt x="64" y="1248"/>
                    <a:pt x="0" y="1222"/>
                  </a:cubicBezTo>
                  <a:lnTo>
                    <a:pt x="0" y="1222"/>
                  </a:lnTo>
                  <a:cubicBezTo>
                    <a:pt x="533" y="1567"/>
                    <a:pt x="1130" y="1924"/>
                    <a:pt x="1743" y="1924"/>
                  </a:cubicBezTo>
                  <a:cubicBezTo>
                    <a:pt x="1851" y="1924"/>
                    <a:pt x="1959" y="1913"/>
                    <a:pt x="2068" y="1889"/>
                  </a:cubicBezTo>
                  <a:cubicBezTo>
                    <a:pt x="2527" y="1787"/>
                    <a:pt x="2896" y="1466"/>
                    <a:pt x="3272" y="1192"/>
                  </a:cubicBezTo>
                  <a:cubicBezTo>
                    <a:pt x="3606" y="947"/>
                    <a:pt x="3999" y="717"/>
                    <a:pt x="4409" y="717"/>
                  </a:cubicBezTo>
                  <a:cubicBezTo>
                    <a:pt x="4459" y="717"/>
                    <a:pt x="4509" y="721"/>
                    <a:pt x="4559" y="728"/>
                  </a:cubicBezTo>
                  <a:lnTo>
                    <a:pt x="4088" y="596"/>
                  </a:lnTo>
                  <a:cubicBezTo>
                    <a:pt x="3671" y="370"/>
                    <a:pt x="3242" y="143"/>
                    <a:pt x="2777" y="43"/>
                  </a:cubicBezTo>
                  <a:cubicBezTo>
                    <a:pt x="2643" y="15"/>
                    <a:pt x="2504" y="1"/>
                    <a:pt x="2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
            <p:cNvSpPr/>
            <p:nvPr/>
          </p:nvSpPr>
          <p:spPr>
            <a:xfrm rot="10800000" flipH="1">
              <a:off x="7518525" y="224974"/>
              <a:ext cx="107043" cy="58338"/>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
            <p:cNvSpPr/>
            <p:nvPr/>
          </p:nvSpPr>
          <p:spPr>
            <a:xfrm flipH="1">
              <a:off x="5483391" y="134895"/>
              <a:ext cx="763784" cy="254023"/>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
            <p:cNvSpPr/>
            <p:nvPr/>
          </p:nvSpPr>
          <p:spPr>
            <a:xfrm flipH="1">
              <a:off x="5228608" y="371435"/>
              <a:ext cx="1144505" cy="274839"/>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
            <p:cNvSpPr/>
            <p:nvPr/>
          </p:nvSpPr>
          <p:spPr>
            <a:xfrm flipH="1">
              <a:off x="6121744" y="393035"/>
              <a:ext cx="107043" cy="58338"/>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
            <p:cNvSpPr/>
            <p:nvPr/>
          </p:nvSpPr>
          <p:spPr>
            <a:xfrm flipH="1">
              <a:off x="171024" y="3424722"/>
              <a:ext cx="412129" cy="1072796"/>
            </a:xfrm>
            <a:custGeom>
              <a:avLst/>
              <a:gdLst/>
              <a:ahLst/>
              <a:cxnLst/>
              <a:rect l="l" t="t" r="r" b="b"/>
              <a:pathLst>
                <a:path w="15874" h="41321" extrusionOk="0">
                  <a:moveTo>
                    <a:pt x="7514" y="1"/>
                  </a:moveTo>
                  <a:cubicBezTo>
                    <a:pt x="7466" y="1"/>
                    <a:pt x="7421" y="45"/>
                    <a:pt x="7454" y="95"/>
                  </a:cubicBezTo>
                  <a:cubicBezTo>
                    <a:pt x="8664" y="1869"/>
                    <a:pt x="10010" y="3842"/>
                    <a:pt x="10551" y="5944"/>
                  </a:cubicBezTo>
                  <a:cubicBezTo>
                    <a:pt x="11274" y="8740"/>
                    <a:pt x="10237" y="10884"/>
                    <a:pt x="8931" y="13249"/>
                  </a:cubicBezTo>
                  <a:cubicBezTo>
                    <a:pt x="6971" y="16782"/>
                    <a:pt x="4886" y="20273"/>
                    <a:pt x="3254" y="23973"/>
                  </a:cubicBezTo>
                  <a:cubicBezTo>
                    <a:pt x="1026" y="29013"/>
                    <a:pt x="1" y="35924"/>
                    <a:pt x="4928" y="39809"/>
                  </a:cubicBezTo>
                  <a:cubicBezTo>
                    <a:pt x="6220" y="40824"/>
                    <a:pt x="7829" y="41321"/>
                    <a:pt x="9405" y="41321"/>
                  </a:cubicBezTo>
                  <a:cubicBezTo>
                    <a:pt x="12414" y="41321"/>
                    <a:pt x="15300" y="39509"/>
                    <a:pt x="15616" y="36037"/>
                  </a:cubicBezTo>
                  <a:cubicBezTo>
                    <a:pt x="15874" y="33216"/>
                    <a:pt x="13411" y="28821"/>
                    <a:pt x="10507" y="28821"/>
                  </a:cubicBezTo>
                  <a:cubicBezTo>
                    <a:pt x="9725" y="28821"/>
                    <a:pt x="8911" y="29140"/>
                    <a:pt x="8109" y="29894"/>
                  </a:cubicBezTo>
                  <a:cubicBezTo>
                    <a:pt x="7626" y="30351"/>
                    <a:pt x="8083" y="30995"/>
                    <a:pt x="8606" y="30995"/>
                  </a:cubicBezTo>
                  <a:cubicBezTo>
                    <a:pt x="8753" y="30995"/>
                    <a:pt x="8906" y="30944"/>
                    <a:pt x="9044" y="30824"/>
                  </a:cubicBezTo>
                  <a:cubicBezTo>
                    <a:pt x="9570" y="30365"/>
                    <a:pt x="10082" y="30175"/>
                    <a:pt x="10568" y="30175"/>
                  </a:cubicBezTo>
                  <a:cubicBezTo>
                    <a:pt x="12346" y="30175"/>
                    <a:pt x="13760" y="32728"/>
                    <a:pt x="14097" y="34005"/>
                  </a:cubicBezTo>
                  <a:cubicBezTo>
                    <a:pt x="14549" y="35721"/>
                    <a:pt x="14228" y="37580"/>
                    <a:pt x="12869" y="38808"/>
                  </a:cubicBezTo>
                  <a:cubicBezTo>
                    <a:pt x="11888" y="39689"/>
                    <a:pt x="10741" y="40070"/>
                    <a:pt x="9587" y="40070"/>
                  </a:cubicBezTo>
                  <a:cubicBezTo>
                    <a:pt x="7504" y="40070"/>
                    <a:pt x="5397" y="38831"/>
                    <a:pt x="4189" y="37056"/>
                  </a:cubicBezTo>
                  <a:cubicBezTo>
                    <a:pt x="1026" y="32404"/>
                    <a:pt x="3415" y="26470"/>
                    <a:pt x="5583" y="21989"/>
                  </a:cubicBezTo>
                  <a:cubicBezTo>
                    <a:pt x="7449" y="18147"/>
                    <a:pt x="10117" y="14017"/>
                    <a:pt x="11040" y="9805"/>
                  </a:cubicBezTo>
                  <a:cubicBezTo>
                    <a:pt x="11863" y="6040"/>
                    <a:pt x="9742" y="2906"/>
                    <a:pt x="7573" y="29"/>
                  </a:cubicBezTo>
                  <a:cubicBezTo>
                    <a:pt x="7557" y="9"/>
                    <a:pt x="7535" y="1"/>
                    <a:pt x="7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
            <p:cNvSpPr/>
            <p:nvPr/>
          </p:nvSpPr>
          <p:spPr>
            <a:xfrm flipH="1">
              <a:off x="307016" y="3434795"/>
              <a:ext cx="408079" cy="462132"/>
            </a:xfrm>
            <a:custGeom>
              <a:avLst/>
              <a:gdLst/>
              <a:ahLst/>
              <a:cxnLst/>
              <a:rect l="l" t="t" r="r" b="b"/>
              <a:pathLst>
                <a:path w="15718" h="17800" extrusionOk="0">
                  <a:moveTo>
                    <a:pt x="11924" y="1"/>
                  </a:moveTo>
                  <a:cubicBezTo>
                    <a:pt x="11889" y="1"/>
                    <a:pt x="11854" y="37"/>
                    <a:pt x="11874" y="81"/>
                  </a:cubicBezTo>
                  <a:cubicBezTo>
                    <a:pt x="14085" y="4615"/>
                    <a:pt x="15097" y="8702"/>
                    <a:pt x="11505" y="12884"/>
                  </a:cubicBezTo>
                  <a:cubicBezTo>
                    <a:pt x="10272" y="14314"/>
                    <a:pt x="8497" y="16018"/>
                    <a:pt x="6554" y="16442"/>
                  </a:cubicBezTo>
                  <a:cubicBezTo>
                    <a:pt x="6317" y="16494"/>
                    <a:pt x="6072" y="16520"/>
                    <a:pt x="5825" y="16520"/>
                  </a:cubicBezTo>
                  <a:cubicBezTo>
                    <a:pt x="4591" y="16520"/>
                    <a:pt x="3306" y="15883"/>
                    <a:pt x="2670" y="14822"/>
                  </a:cubicBezTo>
                  <a:cubicBezTo>
                    <a:pt x="1380" y="12682"/>
                    <a:pt x="2636" y="10724"/>
                    <a:pt x="4484" y="10724"/>
                  </a:cubicBezTo>
                  <a:cubicBezTo>
                    <a:pt x="5162" y="10724"/>
                    <a:pt x="5920" y="10988"/>
                    <a:pt x="6661" y="11605"/>
                  </a:cubicBezTo>
                  <a:cubicBezTo>
                    <a:pt x="6749" y="11676"/>
                    <a:pt x="6850" y="11709"/>
                    <a:pt x="6947" y="11709"/>
                  </a:cubicBezTo>
                  <a:cubicBezTo>
                    <a:pt x="7187" y="11709"/>
                    <a:pt x="7405" y="11509"/>
                    <a:pt x="7340" y="11217"/>
                  </a:cubicBezTo>
                  <a:cubicBezTo>
                    <a:pt x="7033" y="9819"/>
                    <a:pt x="5913" y="9213"/>
                    <a:pt x="4701" y="9213"/>
                  </a:cubicBezTo>
                  <a:cubicBezTo>
                    <a:pt x="3330" y="9213"/>
                    <a:pt x="1840" y="9987"/>
                    <a:pt x="1271" y="11264"/>
                  </a:cubicBezTo>
                  <a:cubicBezTo>
                    <a:pt x="1" y="14112"/>
                    <a:pt x="2385" y="17646"/>
                    <a:pt x="5434" y="17794"/>
                  </a:cubicBezTo>
                  <a:cubicBezTo>
                    <a:pt x="5510" y="17798"/>
                    <a:pt x="5585" y="17800"/>
                    <a:pt x="5660" y="17800"/>
                  </a:cubicBezTo>
                  <a:cubicBezTo>
                    <a:pt x="9263" y="17800"/>
                    <a:pt x="12480" y="13654"/>
                    <a:pt x="13846" y="10775"/>
                  </a:cubicBezTo>
                  <a:cubicBezTo>
                    <a:pt x="15718" y="6843"/>
                    <a:pt x="14181" y="3424"/>
                    <a:pt x="11970" y="28"/>
                  </a:cubicBezTo>
                  <a:cubicBezTo>
                    <a:pt x="11959" y="9"/>
                    <a:pt x="11941" y="1"/>
                    <a:pt x="119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
            <p:cNvSpPr/>
            <p:nvPr/>
          </p:nvSpPr>
          <p:spPr>
            <a:xfrm flipH="1">
              <a:off x="506875" y="3676091"/>
              <a:ext cx="147727" cy="124828"/>
            </a:xfrm>
            <a:custGeom>
              <a:avLst/>
              <a:gdLst/>
              <a:ahLst/>
              <a:cxnLst/>
              <a:rect l="l" t="t" r="r" b="b"/>
              <a:pathLst>
                <a:path w="5690" h="4808" extrusionOk="0">
                  <a:moveTo>
                    <a:pt x="2347" y="0"/>
                  </a:moveTo>
                  <a:cubicBezTo>
                    <a:pt x="2116" y="0"/>
                    <a:pt x="1864" y="13"/>
                    <a:pt x="1586" y="40"/>
                  </a:cubicBezTo>
                  <a:lnTo>
                    <a:pt x="0" y="1690"/>
                  </a:lnTo>
                  <a:cubicBezTo>
                    <a:pt x="6" y="2102"/>
                    <a:pt x="328" y="2482"/>
                    <a:pt x="728" y="2566"/>
                  </a:cubicBezTo>
                  <a:cubicBezTo>
                    <a:pt x="785" y="2578"/>
                    <a:pt x="843" y="2584"/>
                    <a:pt x="902" y="2584"/>
                  </a:cubicBezTo>
                  <a:cubicBezTo>
                    <a:pt x="1254" y="2584"/>
                    <a:pt x="1603" y="2376"/>
                    <a:pt x="1752" y="2053"/>
                  </a:cubicBezTo>
                  <a:cubicBezTo>
                    <a:pt x="1782" y="2548"/>
                    <a:pt x="1895" y="3073"/>
                    <a:pt x="2265" y="3400"/>
                  </a:cubicBezTo>
                  <a:cubicBezTo>
                    <a:pt x="2432" y="3548"/>
                    <a:pt x="2663" y="3625"/>
                    <a:pt x="2885" y="3625"/>
                  </a:cubicBezTo>
                  <a:cubicBezTo>
                    <a:pt x="3155" y="3625"/>
                    <a:pt x="3413" y="3511"/>
                    <a:pt x="3528" y="3269"/>
                  </a:cubicBezTo>
                  <a:cubicBezTo>
                    <a:pt x="3611" y="3686"/>
                    <a:pt x="3701" y="4126"/>
                    <a:pt x="3974" y="4455"/>
                  </a:cubicBezTo>
                  <a:cubicBezTo>
                    <a:pt x="4156" y="4668"/>
                    <a:pt x="4441" y="4808"/>
                    <a:pt x="4712" y="4808"/>
                  </a:cubicBezTo>
                  <a:cubicBezTo>
                    <a:pt x="4857" y="4808"/>
                    <a:pt x="4999" y="4767"/>
                    <a:pt x="5118" y="4675"/>
                  </a:cubicBezTo>
                  <a:cubicBezTo>
                    <a:pt x="5303" y="4527"/>
                    <a:pt x="5392" y="4288"/>
                    <a:pt x="5446" y="4062"/>
                  </a:cubicBezTo>
                  <a:cubicBezTo>
                    <a:pt x="5690" y="3037"/>
                    <a:pt x="5434" y="1910"/>
                    <a:pt x="4779" y="1088"/>
                  </a:cubicBezTo>
                  <a:cubicBezTo>
                    <a:pt x="4225" y="393"/>
                    <a:pt x="3611" y="0"/>
                    <a:pt x="23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
            <p:cNvSpPr/>
            <p:nvPr/>
          </p:nvSpPr>
          <p:spPr>
            <a:xfrm flipH="1">
              <a:off x="277938" y="4174155"/>
              <a:ext cx="140457" cy="209206"/>
            </a:xfrm>
            <a:custGeom>
              <a:avLst/>
              <a:gdLst/>
              <a:ahLst/>
              <a:cxnLst/>
              <a:rect l="l" t="t" r="r" b="b"/>
              <a:pathLst>
                <a:path w="5410" h="8058" extrusionOk="0">
                  <a:moveTo>
                    <a:pt x="4053" y="0"/>
                  </a:moveTo>
                  <a:cubicBezTo>
                    <a:pt x="2869" y="0"/>
                    <a:pt x="2014" y="601"/>
                    <a:pt x="1161" y="1583"/>
                  </a:cubicBezTo>
                  <a:cubicBezTo>
                    <a:pt x="554" y="2286"/>
                    <a:pt x="185" y="3192"/>
                    <a:pt x="95" y="4121"/>
                  </a:cubicBezTo>
                  <a:cubicBezTo>
                    <a:pt x="0" y="5182"/>
                    <a:pt x="316" y="6128"/>
                    <a:pt x="894" y="7016"/>
                  </a:cubicBezTo>
                  <a:cubicBezTo>
                    <a:pt x="1150" y="7398"/>
                    <a:pt x="1472" y="7743"/>
                    <a:pt x="1882" y="7951"/>
                  </a:cubicBezTo>
                  <a:cubicBezTo>
                    <a:pt x="1992" y="8010"/>
                    <a:pt x="2120" y="8058"/>
                    <a:pt x="2241" y="8058"/>
                  </a:cubicBezTo>
                  <a:cubicBezTo>
                    <a:pt x="2317" y="8058"/>
                    <a:pt x="2390" y="8039"/>
                    <a:pt x="2454" y="7993"/>
                  </a:cubicBezTo>
                  <a:cubicBezTo>
                    <a:pt x="2663" y="7844"/>
                    <a:pt x="2621" y="7528"/>
                    <a:pt x="2585" y="7272"/>
                  </a:cubicBezTo>
                  <a:cubicBezTo>
                    <a:pt x="2538" y="6956"/>
                    <a:pt x="2533" y="6640"/>
                    <a:pt x="2574" y="6326"/>
                  </a:cubicBezTo>
                  <a:cubicBezTo>
                    <a:pt x="2591" y="6200"/>
                    <a:pt x="2591" y="5974"/>
                    <a:pt x="2663" y="5861"/>
                  </a:cubicBezTo>
                  <a:cubicBezTo>
                    <a:pt x="2705" y="5796"/>
                    <a:pt x="2733" y="5771"/>
                    <a:pt x="2761" y="5771"/>
                  </a:cubicBezTo>
                  <a:cubicBezTo>
                    <a:pt x="2800" y="5771"/>
                    <a:pt x="2840" y="5818"/>
                    <a:pt x="2919" y="5867"/>
                  </a:cubicBezTo>
                  <a:cubicBezTo>
                    <a:pt x="3041" y="5941"/>
                    <a:pt x="3179" y="5978"/>
                    <a:pt x="3313" y="5978"/>
                  </a:cubicBezTo>
                  <a:cubicBezTo>
                    <a:pt x="3578" y="5978"/>
                    <a:pt x="3827" y="5831"/>
                    <a:pt x="3914" y="5526"/>
                  </a:cubicBezTo>
                  <a:cubicBezTo>
                    <a:pt x="4170" y="4646"/>
                    <a:pt x="4117" y="3681"/>
                    <a:pt x="3724" y="2834"/>
                  </a:cubicBezTo>
                  <a:lnTo>
                    <a:pt x="3724" y="2834"/>
                  </a:lnTo>
                  <a:cubicBezTo>
                    <a:pt x="3944" y="2900"/>
                    <a:pt x="4164" y="2994"/>
                    <a:pt x="4361" y="3120"/>
                  </a:cubicBezTo>
                  <a:cubicBezTo>
                    <a:pt x="4461" y="3183"/>
                    <a:pt x="4570" y="3211"/>
                    <a:pt x="4678" y="3211"/>
                  </a:cubicBezTo>
                  <a:cubicBezTo>
                    <a:pt x="4982" y="3211"/>
                    <a:pt x="5278" y="2985"/>
                    <a:pt x="5326" y="2655"/>
                  </a:cubicBezTo>
                  <a:cubicBezTo>
                    <a:pt x="5409" y="2113"/>
                    <a:pt x="5379" y="1553"/>
                    <a:pt x="5195" y="1041"/>
                  </a:cubicBezTo>
                  <a:lnTo>
                    <a:pt x="4599" y="40"/>
                  </a:lnTo>
                  <a:cubicBezTo>
                    <a:pt x="4409" y="13"/>
                    <a:pt x="4227" y="0"/>
                    <a:pt x="40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
            <p:cNvSpPr/>
            <p:nvPr/>
          </p:nvSpPr>
          <p:spPr>
            <a:xfrm flipH="1">
              <a:off x="209267" y="3768985"/>
              <a:ext cx="152530" cy="351480"/>
            </a:xfrm>
            <a:custGeom>
              <a:avLst/>
              <a:gdLst/>
              <a:ahLst/>
              <a:cxnLst/>
              <a:rect l="l" t="t" r="r" b="b"/>
              <a:pathLst>
                <a:path w="5875" h="13538" extrusionOk="0">
                  <a:moveTo>
                    <a:pt x="1180" y="1"/>
                  </a:moveTo>
                  <a:lnTo>
                    <a:pt x="1" y="2104"/>
                  </a:lnTo>
                  <a:cubicBezTo>
                    <a:pt x="840" y="2778"/>
                    <a:pt x="1203" y="3897"/>
                    <a:pt x="1258" y="4969"/>
                  </a:cubicBezTo>
                  <a:cubicBezTo>
                    <a:pt x="1305" y="6042"/>
                    <a:pt x="1096" y="7109"/>
                    <a:pt x="1007" y="8181"/>
                  </a:cubicBezTo>
                  <a:cubicBezTo>
                    <a:pt x="924" y="9253"/>
                    <a:pt x="972" y="10379"/>
                    <a:pt x="1496" y="11321"/>
                  </a:cubicBezTo>
                  <a:cubicBezTo>
                    <a:pt x="1997" y="12215"/>
                    <a:pt x="2789" y="12952"/>
                    <a:pt x="3628" y="13537"/>
                  </a:cubicBezTo>
                  <a:cubicBezTo>
                    <a:pt x="3510" y="12083"/>
                    <a:pt x="5047" y="11058"/>
                    <a:pt x="5493" y="9677"/>
                  </a:cubicBezTo>
                  <a:cubicBezTo>
                    <a:pt x="5875" y="8503"/>
                    <a:pt x="5416" y="7210"/>
                    <a:pt x="4714" y="6203"/>
                  </a:cubicBezTo>
                  <a:cubicBezTo>
                    <a:pt x="4010" y="5195"/>
                    <a:pt x="3075" y="4368"/>
                    <a:pt x="2324" y="3397"/>
                  </a:cubicBezTo>
                  <a:cubicBezTo>
                    <a:pt x="1568" y="2426"/>
                    <a:pt x="989" y="1216"/>
                    <a:pt x="1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
            <p:cNvSpPr/>
            <p:nvPr/>
          </p:nvSpPr>
          <p:spPr>
            <a:xfrm flipH="1">
              <a:off x="459545" y="3969597"/>
              <a:ext cx="143547" cy="160578"/>
            </a:xfrm>
            <a:custGeom>
              <a:avLst/>
              <a:gdLst/>
              <a:ahLst/>
              <a:cxnLst/>
              <a:rect l="l" t="t" r="r" b="b"/>
              <a:pathLst>
                <a:path w="5529" h="6185" extrusionOk="0">
                  <a:moveTo>
                    <a:pt x="5529" y="1"/>
                  </a:moveTo>
                  <a:lnTo>
                    <a:pt x="5529" y="1"/>
                  </a:lnTo>
                  <a:cubicBezTo>
                    <a:pt x="4469" y="1365"/>
                    <a:pt x="2454" y="1628"/>
                    <a:pt x="1233" y="2849"/>
                  </a:cubicBezTo>
                  <a:cubicBezTo>
                    <a:pt x="375" y="3701"/>
                    <a:pt x="1" y="5005"/>
                    <a:pt x="268" y="6185"/>
                  </a:cubicBezTo>
                  <a:cubicBezTo>
                    <a:pt x="400" y="5876"/>
                    <a:pt x="703" y="5679"/>
                    <a:pt x="1019" y="5560"/>
                  </a:cubicBezTo>
                  <a:cubicBezTo>
                    <a:pt x="1335" y="5447"/>
                    <a:pt x="1675" y="5398"/>
                    <a:pt x="1990" y="5285"/>
                  </a:cubicBezTo>
                  <a:cubicBezTo>
                    <a:pt x="2943" y="4934"/>
                    <a:pt x="3557" y="4023"/>
                    <a:pt x="4106" y="3165"/>
                  </a:cubicBezTo>
                  <a:cubicBezTo>
                    <a:pt x="4522" y="2521"/>
                    <a:pt x="4939" y="1872"/>
                    <a:pt x="5357" y="1222"/>
                  </a:cubicBezTo>
                  <a:lnTo>
                    <a:pt x="55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
            <p:cNvSpPr/>
            <p:nvPr/>
          </p:nvSpPr>
          <p:spPr>
            <a:xfrm flipH="1">
              <a:off x="344454" y="3577667"/>
              <a:ext cx="144326" cy="125736"/>
            </a:xfrm>
            <a:custGeom>
              <a:avLst/>
              <a:gdLst/>
              <a:ahLst/>
              <a:cxnLst/>
              <a:rect l="l" t="t" r="r" b="b"/>
              <a:pathLst>
                <a:path w="5559" h="4843" extrusionOk="0">
                  <a:moveTo>
                    <a:pt x="5071" y="0"/>
                  </a:moveTo>
                  <a:lnTo>
                    <a:pt x="5129" y="190"/>
                  </a:lnTo>
                  <a:lnTo>
                    <a:pt x="5129" y="190"/>
                  </a:lnTo>
                  <a:cubicBezTo>
                    <a:pt x="5119" y="123"/>
                    <a:pt x="5100" y="60"/>
                    <a:pt x="5071" y="0"/>
                  </a:cubicBezTo>
                  <a:close/>
                  <a:moveTo>
                    <a:pt x="5129" y="190"/>
                  </a:moveTo>
                  <a:cubicBezTo>
                    <a:pt x="5207" y="684"/>
                    <a:pt x="4805" y="1338"/>
                    <a:pt x="4386" y="1585"/>
                  </a:cubicBezTo>
                  <a:cubicBezTo>
                    <a:pt x="3902" y="1865"/>
                    <a:pt x="3319" y="1889"/>
                    <a:pt x="2764" y="1906"/>
                  </a:cubicBezTo>
                  <a:cubicBezTo>
                    <a:pt x="2211" y="1925"/>
                    <a:pt x="1626" y="1955"/>
                    <a:pt x="1150" y="2241"/>
                  </a:cubicBezTo>
                  <a:cubicBezTo>
                    <a:pt x="333" y="2723"/>
                    <a:pt x="96" y="3778"/>
                    <a:pt x="0" y="4725"/>
                  </a:cubicBezTo>
                  <a:cubicBezTo>
                    <a:pt x="197" y="4556"/>
                    <a:pt x="453" y="4496"/>
                    <a:pt x="714" y="4496"/>
                  </a:cubicBezTo>
                  <a:cubicBezTo>
                    <a:pt x="832" y="4496"/>
                    <a:pt x="951" y="4508"/>
                    <a:pt x="1067" y="4529"/>
                  </a:cubicBezTo>
                  <a:cubicBezTo>
                    <a:pt x="1430" y="4600"/>
                    <a:pt x="1782" y="4749"/>
                    <a:pt x="2145" y="4815"/>
                  </a:cubicBezTo>
                  <a:cubicBezTo>
                    <a:pt x="2265" y="4834"/>
                    <a:pt x="2385" y="4843"/>
                    <a:pt x="2505" y="4843"/>
                  </a:cubicBezTo>
                  <a:cubicBezTo>
                    <a:pt x="3358" y="4843"/>
                    <a:pt x="4197" y="4379"/>
                    <a:pt x="4724" y="3699"/>
                  </a:cubicBezTo>
                  <a:cubicBezTo>
                    <a:pt x="5321" y="2926"/>
                    <a:pt x="5558" y="1883"/>
                    <a:pt x="5356" y="924"/>
                  </a:cubicBezTo>
                  <a:lnTo>
                    <a:pt x="5129" y="19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
            <p:cNvSpPr/>
            <p:nvPr/>
          </p:nvSpPr>
          <p:spPr>
            <a:xfrm flipH="1">
              <a:off x="192417" y="2567622"/>
              <a:ext cx="412129" cy="1072978"/>
            </a:xfrm>
            <a:custGeom>
              <a:avLst/>
              <a:gdLst/>
              <a:ahLst/>
              <a:cxnLst/>
              <a:rect l="l" t="t" r="r" b="b"/>
              <a:pathLst>
                <a:path w="15874" h="41328" extrusionOk="0">
                  <a:moveTo>
                    <a:pt x="6469" y="1"/>
                  </a:moveTo>
                  <a:cubicBezTo>
                    <a:pt x="3461" y="1"/>
                    <a:pt x="576" y="1813"/>
                    <a:pt x="258" y="5284"/>
                  </a:cubicBezTo>
                  <a:cubicBezTo>
                    <a:pt x="0" y="8107"/>
                    <a:pt x="2465" y="12504"/>
                    <a:pt x="5370" y="12504"/>
                  </a:cubicBezTo>
                  <a:cubicBezTo>
                    <a:pt x="6151" y="12504"/>
                    <a:pt x="6964" y="12186"/>
                    <a:pt x="7765" y="11433"/>
                  </a:cubicBezTo>
                  <a:cubicBezTo>
                    <a:pt x="8249" y="10974"/>
                    <a:pt x="7794" y="10330"/>
                    <a:pt x="7271" y="10330"/>
                  </a:cubicBezTo>
                  <a:cubicBezTo>
                    <a:pt x="7123" y="10330"/>
                    <a:pt x="6969" y="10381"/>
                    <a:pt x="6830" y="10503"/>
                  </a:cubicBezTo>
                  <a:cubicBezTo>
                    <a:pt x="6305" y="10961"/>
                    <a:pt x="5793" y="11150"/>
                    <a:pt x="5308" y="11150"/>
                  </a:cubicBezTo>
                  <a:cubicBezTo>
                    <a:pt x="3530" y="11150"/>
                    <a:pt x="2115" y="8599"/>
                    <a:pt x="1778" y="7316"/>
                  </a:cubicBezTo>
                  <a:cubicBezTo>
                    <a:pt x="1325" y="5600"/>
                    <a:pt x="1647" y="3742"/>
                    <a:pt x="3005" y="2515"/>
                  </a:cubicBezTo>
                  <a:cubicBezTo>
                    <a:pt x="3987" y="1633"/>
                    <a:pt x="5134" y="1252"/>
                    <a:pt x="6288" y="1252"/>
                  </a:cubicBezTo>
                  <a:cubicBezTo>
                    <a:pt x="8371" y="1252"/>
                    <a:pt x="10479" y="2492"/>
                    <a:pt x="11686" y="4266"/>
                  </a:cubicBezTo>
                  <a:cubicBezTo>
                    <a:pt x="14843" y="8925"/>
                    <a:pt x="12461" y="14853"/>
                    <a:pt x="10286" y="19333"/>
                  </a:cubicBezTo>
                  <a:cubicBezTo>
                    <a:pt x="8427" y="23176"/>
                    <a:pt x="5758" y="27304"/>
                    <a:pt x="4834" y="31516"/>
                  </a:cubicBezTo>
                  <a:cubicBezTo>
                    <a:pt x="4012" y="35283"/>
                    <a:pt x="6134" y="38415"/>
                    <a:pt x="8301" y="41299"/>
                  </a:cubicBezTo>
                  <a:cubicBezTo>
                    <a:pt x="8316" y="41319"/>
                    <a:pt x="8337" y="41328"/>
                    <a:pt x="8357" y="41328"/>
                  </a:cubicBezTo>
                  <a:cubicBezTo>
                    <a:pt x="8404" y="41328"/>
                    <a:pt x="8449" y="41283"/>
                    <a:pt x="8416" y="41234"/>
                  </a:cubicBezTo>
                  <a:cubicBezTo>
                    <a:pt x="7206" y="39452"/>
                    <a:pt x="5865" y="37480"/>
                    <a:pt x="5323" y="35377"/>
                  </a:cubicBezTo>
                  <a:cubicBezTo>
                    <a:pt x="4602" y="32589"/>
                    <a:pt x="5639" y="30438"/>
                    <a:pt x="6943" y="28073"/>
                  </a:cubicBezTo>
                  <a:cubicBezTo>
                    <a:pt x="8903" y="24540"/>
                    <a:pt x="10989" y="21056"/>
                    <a:pt x="12621" y="17349"/>
                  </a:cubicBezTo>
                  <a:cubicBezTo>
                    <a:pt x="14843" y="12309"/>
                    <a:pt x="15874" y="5399"/>
                    <a:pt x="10946" y="1514"/>
                  </a:cubicBezTo>
                  <a:cubicBezTo>
                    <a:pt x="9654" y="498"/>
                    <a:pt x="8045" y="1"/>
                    <a:pt x="64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
            <p:cNvSpPr/>
            <p:nvPr/>
          </p:nvSpPr>
          <p:spPr>
            <a:xfrm flipH="1">
              <a:off x="60476" y="3168238"/>
              <a:ext cx="408053" cy="462133"/>
            </a:xfrm>
            <a:custGeom>
              <a:avLst/>
              <a:gdLst/>
              <a:ahLst/>
              <a:cxnLst/>
              <a:rect l="l" t="t" r="r" b="b"/>
              <a:pathLst>
                <a:path w="15717" h="17800" extrusionOk="0">
                  <a:moveTo>
                    <a:pt x="10057" y="1"/>
                  </a:moveTo>
                  <a:cubicBezTo>
                    <a:pt x="6455" y="1"/>
                    <a:pt x="3237" y="4147"/>
                    <a:pt x="1871" y="7024"/>
                  </a:cubicBezTo>
                  <a:cubicBezTo>
                    <a:pt x="1" y="10956"/>
                    <a:pt x="1538" y="14376"/>
                    <a:pt x="3749" y="17772"/>
                  </a:cubicBezTo>
                  <a:cubicBezTo>
                    <a:pt x="3760" y="17791"/>
                    <a:pt x="3777" y="17799"/>
                    <a:pt x="3793" y="17799"/>
                  </a:cubicBezTo>
                  <a:cubicBezTo>
                    <a:pt x="3829" y="17799"/>
                    <a:pt x="3863" y="17763"/>
                    <a:pt x="3843" y="17718"/>
                  </a:cubicBezTo>
                  <a:cubicBezTo>
                    <a:pt x="1632" y="13185"/>
                    <a:pt x="614" y="9103"/>
                    <a:pt x="4213" y="4921"/>
                  </a:cubicBezTo>
                  <a:cubicBezTo>
                    <a:pt x="5446" y="3485"/>
                    <a:pt x="7222" y="1782"/>
                    <a:pt x="9158" y="1359"/>
                  </a:cubicBezTo>
                  <a:cubicBezTo>
                    <a:pt x="9396" y="1306"/>
                    <a:pt x="9643" y="1281"/>
                    <a:pt x="9891" y="1281"/>
                  </a:cubicBezTo>
                  <a:cubicBezTo>
                    <a:pt x="11128" y="1281"/>
                    <a:pt x="12412" y="1916"/>
                    <a:pt x="13048" y="2979"/>
                  </a:cubicBezTo>
                  <a:cubicBezTo>
                    <a:pt x="14337" y="5122"/>
                    <a:pt x="13082" y="7077"/>
                    <a:pt x="11236" y="7077"/>
                  </a:cubicBezTo>
                  <a:cubicBezTo>
                    <a:pt x="10557" y="7077"/>
                    <a:pt x="9798" y="6813"/>
                    <a:pt x="9056" y="6196"/>
                  </a:cubicBezTo>
                  <a:cubicBezTo>
                    <a:pt x="8969" y="6124"/>
                    <a:pt x="8868" y="6091"/>
                    <a:pt x="8771" y="6091"/>
                  </a:cubicBezTo>
                  <a:cubicBezTo>
                    <a:pt x="8531" y="6091"/>
                    <a:pt x="8314" y="6290"/>
                    <a:pt x="8377" y="6584"/>
                  </a:cubicBezTo>
                  <a:cubicBezTo>
                    <a:pt x="8682" y="7983"/>
                    <a:pt x="9804" y="8590"/>
                    <a:pt x="11019" y="8590"/>
                  </a:cubicBezTo>
                  <a:cubicBezTo>
                    <a:pt x="12390" y="8590"/>
                    <a:pt x="13880" y="7818"/>
                    <a:pt x="14448" y="6542"/>
                  </a:cubicBezTo>
                  <a:cubicBezTo>
                    <a:pt x="15716" y="3688"/>
                    <a:pt x="13329" y="155"/>
                    <a:pt x="10283" y="6"/>
                  </a:cubicBezTo>
                  <a:cubicBezTo>
                    <a:pt x="10208" y="3"/>
                    <a:pt x="10132" y="1"/>
                    <a:pt x="100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
            <p:cNvSpPr/>
            <p:nvPr/>
          </p:nvSpPr>
          <p:spPr>
            <a:xfrm flipH="1">
              <a:off x="120942" y="3264326"/>
              <a:ext cx="147753" cy="124750"/>
            </a:xfrm>
            <a:custGeom>
              <a:avLst/>
              <a:gdLst/>
              <a:ahLst/>
              <a:cxnLst/>
              <a:rect l="l" t="t" r="r" b="b"/>
              <a:pathLst>
                <a:path w="5691" h="4805" extrusionOk="0">
                  <a:moveTo>
                    <a:pt x="980" y="1"/>
                  </a:moveTo>
                  <a:cubicBezTo>
                    <a:pt x="834" y="1"/>
                    <a:pt x="692" y="42"/>
                    <a:pt x="573" y="136"/>
                  </a:cubicBezTo>
                  <a:cubicBezTo>
                    <a:pt x="388" y="279"/>
                    <a:pt x="298" y="518"/>
                    <a:pt x="245" y="749"/>
                  </a:cubicBezTo>
                  <a:cubicBezTo>
                    <a:pt x="1" y="1769"/>
                    <a:pt x="251" y="2900"/>
                    <a:pt x="906" y="3716"/>
                  </a:cubicBezTo>
                  <a:cubicBezTo>
                    <a:pt x="1466" y="4412"/>
                    <a:pt x="2082" y="4805"/>
                    <a:pt x="3349" y="4805"/>
                  </a:cubicBezTo>
                  <a:cubicBezTo>
                    <a:pt x="3579" y="4805"/>
                    <a:pt x="3830" y="4792"/>
                    <a:pt x="4106" y="4766"/>
                  </a:cubicBezTo>
                  <a:lnTo>
                    <a:pt x="5690" y="3121"/>
                  </a:lnTo>
                  <a:cubicBezTo>
                    <a:pt x="5684" y="2710"/>
                    <a:pt x="5363" y="2322"/>
                    <a:pt x="4964" y="2239"/>
                  </a:cubicBezTo>
                  <a:cubicBezTo>
                    <a:pt x="4906" y="2227"/>
                    <a:pt x="4848" y="2222"/>
                    <a:pt x="4790" y="2222"/>
                  </a:cubicBezTo>
                  <a:cubicBezTo>
                    <a:pt x="4438" y="2222"/>
                    <a:pt x="4087" y="2430"/>
                    <a:pt x="3939" y="2751"/>
                  </a:cubicBezTo>
                  <a:cubicBezTo>
                    <a:pt x="3903" y="2263"/>
                    <a:pt x="3796" y="1733"/>
                    <a:pt x="3427" y="1411"/>
                  </a:cubicBezTo>
                  <a:cubicBezTo>
                    <a:pt x="3259" y="1263"/>
                    <a:pt x="3026" y="1184"/>
                    <a:pt x="2802" y="1184"/>
                  </a:cubicBezTo>
                  <a:cubicBezTo>
                    <a:pt x="2532" y="1184"/>
                    <a:pt x="2274" y="1298"/>
                    <a:pt x="2157" y="1541"/>
                  </a:cubicBezTo>
                  <a:cubicBezTo>
                    <a:pt x="2080" y="1120"/>
                    <a:pt x="1991" y="678"/>
                    <a:pt x="1711" y="350"/>
                  </a:cubicBezTo>
                  <a:cubicBezTo>
                    <a:pt x="1533" y="142"/>
                    <a:pt x="1250" y="1"/>
                    <a:pt x="9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
            <p:cNvSpPr/>
            <p:nvPr/>
          </p:nvSpPr>
          <p:spPr>
            <a:xfrm flipH="1">
              <a:off x="357123" y="2681857"/>
              <a:ext cx="140509" cy="209284"/>
            </a:xfrm>
            <a:custGeom>
              <a:avLst/>
              <a:gdLst/>
              <a:ahLst/>
              <a:cxnLst/>
              <a:rect l="l" t="t" r="r" b="b"/>
              <a:pathLst>
                <a:path w="5412" h="8061" extrusionOk="0">
                  <a:moveTo>
                    <a:pt x="3170" y="1"/>
                  </a:moveTo>
                  <a:cubicBezTo>
                    <a:pt x="3094" y="1"/>
                    <a:pt x="3021" y="19"/>
                    <a:pt x="2956" y="62"/>
                  </a:cubicBezTo>
                  <a:cubicBezTo>
                    <a:pt x="2748" y="212"/>
                    <a:pt x="2789" y="534"/>
                    <a:pt x="2825" y="784"/>
                  </a:cubicBezTo>
                  <a:cubicBezTo>
                    <a:pt x="2874" y="1099"/>
                    <a:pt x="2874" y="1415"/>
                    <a:pt x="2838" y="1731"/>
                  </a:cubicBezTo>
                  <a:cubicBezTo>
                    <a:pt x="2819" y="1857"/>
                    <a:pt x="2819" y="2083"/>
                    <a:pt x="2748" y="2196"/>
                  </a:cubicBezTo>
                  <a:cubicBezTo>
                    <a:pt x="2705" y="2261"/>
                    <a:pt x="2677" y="2285"/>
                    <a:pt x="2649" y="2285"/>
                  </a:cubicBezTo>
                  <a:cubicBezTo>
                    <a:pt x="2610" y="2285"/>
                    <a:pt x="2571" y="2240"/>
                    <a:pt x="2492" y="2196"/>
                  </a:cubicBezTo>
                  <a:cubicBezTo>
                    <a:pt x="2369" y="2121"/>
                    <a:pt x="2231" y="2084"/>
                    <a:pt x="2097" y="2084"/>
                  </a:cubicBezTo>
                  <a:cubicBezTo>
                    <a:pt x="1833" y="2084"/>
                    <a:pt x="1584" y="2229"/>
                    <a:pt x="1497" y="2529"/>
                  </a:cubicBezTo>
                  <a:cubicBezTo>
                    <a:pt x="1241" y="3411"/>
                    <a:pt x="1295" y="4382"/>
                    <a:pt x="1688" y="5223"/>
                  </a:cubicBezTo>
                  <a:cubicBezTo>
                    <a:pt x="1467" y="5163"/>
                    <a:pt x="1246" y="5061"/>
                    <a:pt x="1050" y="4937"/>
                  </a:cubicBezTo>
                  <a:cubicBezTo>
                    <a:pt x="949" y="4874"/>
                    <a:pt x="839" y="4845"/>
                    <a:pt x="730" y="4845"/>
                  </a:cubicBezTo>
                  <a:cubicBezTo>
                    <a:pt x="425" y="4845"/>
                    <a:pt x="134" y="5071"/>
                    <a:pt x="85" y="5401"/>
                  </a:cubicBezTo>
                  <a:cubicBezTo>
                    <a:pt x="1" y="5943"/>
                    <a:pt x="31" y="6504"/>
                    <a:pt x="215" y="7016"/>
                  </a:cubicBezTo>
                  <a:lnTo>
                    <a:pt x="812" y="8022"/>
                  </a:lnTo>
                  <a:cubicBezTo>
                    <a:pt x="997" y="8048"/>
                    <a:pt x="1174" y="8060"/>
                    <a:pt x="1344" y="8060"/>
                  </a:cubicBezTo>
                  <a:cubicBezTo>
                    <a:pt x="2531" y="8060"/>
                    <a:pt x="3394" y="7458"/>
                    <a:pt x="4243" y="6479"/>
                  </a:cubicBezTo>
                  <a:cubicBezTo>
                    <a:pt x="4857" y="5770"/>
                    <a:pt x="5227" y="4865"/>
                    <a:pt x="5310" y="3936"/>
                  </a:cubicBezTo>
                  <a:cubicBezTo>
                    <a:pt x="5412" y="2875"/>
                    <a:pt x="5096" y="1928"/>
                    <a:pt x="4518" y="1046"/>
                  </a:cubicBezTo>
                  <a:cubicBezTo>
                    <a:pt x="4262" y="659"/>
                    <a:pt x="3940" y="313"/>
                    <a:pt x="3528" y="105"/>
                  </a:cubicBezTo>
                  <a:cubicBezTo>
                    <a:pt x="3419" y="46"/>
                    <a:pt x="3291" y="1"/>
                    <a:pt x="31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
            <p:cNvSpPr/>
            <p:nvPr/>
          </p:nvSpPr>
          <p:spPr>
            <a:xfrm flipH="1">
              <a:off x="413748" y="2944727"/>
              <a:ext cx="152556" cy="351610"/>
            </a:xfrm>
            <a:custGeom>
              <a:avLst/>
              <a:gdLst/>
              <a:ahLst/>
              <a:cxnLst/>
              <a:rect l="l" t="t" r="r" b="b"/>
              <a:pathLst>
                <a:path w="5876" h="13543" extrusionOk="0">
                  <a:moveTo>
                    <a:pt x="2241" y="1"/>
                  </a:moveTo>
                  <a:cubicBezTo>
                    <a:pt x="2367" y="1455"/>
                    <a:pt x="830" y="2478"/>
                    <a:pt x="383" y="3867"/>
                  </a:cubicBezTo>
                  <a:cubicBezTo>
                    <a:pt x="1" y="5035"/>
                    <a:pt x="454" y="6328"/>
                    <a:pt x="1158" y="7334"/>
                  </a:cubicBezTo>
                  <a:cubicBezTo>
                    <a:pt x="1860" y="8347"/>
                    <a:pt x="2802" y="9169"/>
                    <a:pt x="3553" y="10141"/>
                  </a:cubicBezTo>
                  <a:cubicBezTo>
                    <a:pt x="4309" y="11112"/>
                    <a:pt x="4887" y="12327"/>
                    <a:pt x="4691" y="13543"/>
                  </a:cubicBezTo>
                  <a:lnTo>
                    <a:pt x="5876" y="11434"/>
                  </a:lnTo>
                  <a:cubicBezTo>
                    <a:pt x="5035" y="10766"/>
                    <a:pt x="4672" y="9641"/>
                    <a:pt x="4619" y="8568"/>
                  </a:cubicBezTo>
                  <a:cubicBezTo>
                    <a:pt x="4565" y="7496"/>
                    <a:pt x="4779" y="6429"/>
                    <a:pt x="4862" y="5357"/>
                  </a:cubicBezTo>
                  <a:cubicBezTo>
                    <a:pt x="4952" y="4290"/>
                    <a:pt x="4905" y="3158"/>
                    <a:pt x="4380" y="2223"/>
                  </a:cubicBezTo>
                  <a:cubicBezTo>
                    <a:pt x="3874" y="1323"/>
                    <a:pt x="3088" y="590"/>
                    <a:pt x="2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
            <p:cNvSpPr/>
            <p:nvPr/>
          </p:nvSpPr>
          <p:spPr>
            <a:xfrm flipH="1">
              <a:off x="172452" y="2934965"/>
              <a:ext cx="143573" cy="160760"/>
            </a:xfrm>
            <a:custGeom>
              <a:avLst/>
              <a:gdLst/>
              <a:ahLst/>
              <a:cxnLst/>
              <a:rect l="l" t="t" r="r" b="b"/>
              <a:pathLst>
                <a:path w="5530" h="6192" extrusionOk="0">
                  <a:moveTo>
                    <a:pt x="5261" y="0"/>
                  </a:moveTo>
                  <a:cubicBezTo>
                    <a:pt x="5131" y="311"/>
                    <a:pt x="4821" y="514"/>
                    <a:pt x="4505" y="627"/>
                  </a:cubicBezTo>
                  <a:cubicBezTo>
                    <a:pt x="4189" y="740"/>
                    <a:pt x="3856" y="787"/>
                    <a:pt x="3540" y="901"/>
                  </a:cubicBezTo>
                  <a:cubicBezTo>
                    <a:pt x="2586" y="1252"/>
                    <a:pt x="1973" y="2164"/>
                    <a:pt x="1419" y="3022"/>
                  </a:cubicBezTo>
                  <a:cubicBezTo>
                    <a:pt x="1007" y="3671"/>
                    <a:pt x="591" y="4314"/>
                    <a:pt x="174" y="4963"/>
                  </a:cubicBezTo>
                  <a:lnTo>
                    <a:pt x="1" y="6192"/>
                  </a:lnTo>
                  <a:cubicBezTo>
                    <a:pt x="1062" y="4820"/>
                    <a:pt x="3075" y="4565"/>
                    <a:pt x="4296" y="3338"/>
                  </a:cubicBezTo>
                  <a:cubicBezTo>
                    <a:pt x="5148" y="2486"/>
                    <a:pt x="5530" y="1180"/>
                    <a:pt x="5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
            <p:cNvSpPr/>
            <p:nvPr/>
          </p:nvSpPr>
          <p:spPr>
            <a:xfrm flipH="1">
              <a:off x="286739" y="3361867"/>
              <a:ext cx="144352" cy="125658"/>
            </a:xfrm>
            <a:custGeom>
              <a:avLst/>
              <a:gdLst/>
              <a:ahLst/>
              <a:cxnLst/>
              <a:rect l="l" t="t" r="r" b="b"/>
              <a:pathLst>
                <a:path w="5560" h="4840" extrusionOk="0">
                  <a:moveTo>
                    <a:pt x="3039" y="1"/>
                  </a:moveTo>
                  <a:cubicBezTo>
                    <a:pt x="2194" y="1"/>
                    <a:pt x="1359" y="464"/>
                    <a:pt x="834" y="1145"/>
                  </a:cubicBezTo>
                  <a:cubicBezTo>
                    <a:pt x="239" y="1920"/>
                    <a:pt x="0" y="2956"/>
                    <a:pt x="203" y="3916"/>
                  </a:cubicBezTo>
                  <a:lnTo>
                    <a:pt x="430" y="4648"/>
                  </a:lnTo>
                  <a:lnTo>
                    <a:pt x="430" y="4648"/>
                  </a:lnTo>
                  <a:cubicBezTo>
                    <a:pt x="352" y="4155"/>
                    <a:pt x="749" y="3506"/>
                    <a:pt x="1174" y="3261"/>
                  </a:cubicBezTo>
                  <a:cubicBezTo>
                    <a:pt x="1656" y="2980"/>
                    <a:pt x="2235" y="2956"/>
                    <a:pt x="2794" y="2939"/>
                  </a:cubicBezTo>
                  <a:cubicBezTo>
                    <a:pt x="3349" y="2915"/>
                    <a:pt x="3932" y="2890"/>
                    <a:pt x="4408" y="2604"/>
                  </a:cubicBezTo>
                  <a:cubicBezTo>
                    <a:pt x="5219" y="2117"/>
                    <a:pt x="5458" y="1062"/>
                    <a:pt x="5559" y="121"/>
                  </a:cubicBezTo>
                  <a:lnTo>
                    <a:pt x="5559" y="121"/>
                  </a:lnTo>
                  <a:cubicBezTo>
                    <a:pt x="5363" y="284"/>
                    <a:pt x="5107" y="346"/>
                    <a:pt x="4847" y="346"/>
                  </a:cubicBezTo>
                  <a:cubicBezTo>
                    <a:pt x="4728" y="346"/>
                    <a:pt x="4608" y="333"/>
                    <a:pt x="4493" y="311"/>
                  </a:cubicBezTo>
                  <a:cubicBezTo>
                    <a:pt x="4130" y="239"/>
                    <a:pt x="3778" y="91"/>
                    <a:pt x="3408" y="31"/>
                  </a:cubicBezTo>
                  <a:cubicBezTo>
                    <a:pt x="3285" y="10"/>
                    <a:pt x="3162" y="1"/>
                    <a:pt x="3039" y="1"/>
                  </a:cubicBezTo>
                  <a:close/>
                  <a:moveTo>
                    <a:pt x="430" y="4648"/>
                  </a:moveTo>
                  <a:lnTo>
                    <a:pt x="430" y="4648"/>
                  </a:lnTo>
                  <a:cubicBezTo>
                    <a:pt x="441" y="4715"/>
                    <a:pt x="460" y="4779"/>
                    <a:pt x="489" y="4839"/>
                  </a:cubicBezTo>
                  <a:lnTo>
                    <a:pt x="430" y="46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
            <p:cNvSpPr/>
            <p:nvPr/>
          </p:nvSpPr>
          <p:spPr>
            <a:xfrm flipH="1">
              <a:off x="1648654" y="4541759"/>
              <a:ext cx="1111091" cy="369550"/>
            </a:xfrm>
            <a:custGeom>
              <a:avLst/>
              <a:gdLst/>
              <a:ahLst/>
              <a:cxnLst/>
              <a:rect l="l" t="t" r="r" b="b"/>
              <a:pathLst>
                <a:path w="42796" h="14234" extrusionOk="0">
                  <a:moveTo>
                    <a:pt x="7139" y="0"/>
                  </a:moveTo>
                  <a:cubicBezTo>
                    <a:pt x="6998" y="0"/>
                    <a:pt x="6861" y="6"/>
                    <a:pt x="6727" y="18"/>
                  </a:cubicBezTo>
                  <a:cubicBezTo>
                    <a:pt x="1436" y="501"/>
                    <a:pt x="1" y="6953"/>
                    <a:pt x="2962" y="10706"/>
                  </a:cubicBezTo>
                  <a:cubicBezTo>
                    <a:pt x="4989" y="13285"/>
                    <a:pt x="7846" y="14234"/>
                    <a:pt x="10831" y="14234"/>
                  </a:cubicBezTo>
                  <a:cubicBezTo>
                    <a:pt x="13555" y="14234"/>
                    <a:pt x="16386" y="13443"/>
                    <a:pt x="18792" y="12380"/>
                  </a:cubicBezTo>
                  <a:cubicBezTo>
                    <a:pt x="22496" y="10748"/>
                    <a:pt x="25982" y="8663"/>
                    <a:pt x="29515" y="6708"/>
                  </a:cubicBezTo>
                  <a:cubicBezTo>
                    <a:pt x="31345" y="5695"/>
                    <a:pt x="33047" y="4848"/>
                    <a:pt x="35015" y="4848"/>
                  </a:cubicBezTo>
                  <a:cubicBezTo>
                    <a:pt x="35590" y="4848"/>
                    <a:pt x="36188" y="4921"/>
                    <a:pt x="36819" y="5083"/>
                  </a:cubicBezTo>
                  <a:cubicBezTo>
                    <a:pt x="38922" y="5624"/>
                    <a:pt x="40894" y="6971"/>
                    <a:pt x="42676" y="8181"/>
                  </a:cubicBezTo>
                  <a:cubicBezTo>
                    <a:pt x="42688" y="8189"/>
                    <a:pt x="42699" y="8192"/>
                    <a:pt x="42710" y="8192"/>
                  </a:cubicBezTo>
                  <a:cubicBezTo>
                    <a:pt x="42763" y="8192"/>
                    <a:pt x="42795" y="8107"/>
                    <a:pt x="42741" y="8067"/>
                  </a:cubicBezTo>
                  <a:cubicBezTo>
                    <a:pt x="40295" y="6223"/>
                    <a:pt x="37672" y="4416"/>
                    <a:pt x="34631" y="4416"/>
                  </a:cubicBezTo>
                  <a:cubicBezTo>
                    <a:pt x="34087" y="4416"/>
                    <a:pt x="33530" y="4474"/>
                    <a:pt x="32958" y="4599"/>
                  </a:cubicBezTo>
                  <a:cubicBezTo>
                    <a:pt x="28746" y="5517"/>
                    <a:pt x="24618" y="8187"/>
                    <a:pt x="20775" y="10051"/>
                  </a:cubicBezTo>
                  <a:cubicBezTo>
                    <a:pt x="17854" y="11469"/>
                    <a:pt x="14318" y="12975"/>
                    <a:pt x="10919" y="12975"/>
                  </a:cubicBezTo>
                  <a:cubicBezTo>
                    <a:pt x="9105" y="12975"/>
                    <a:pt x="7330" y="12546"/>
                    <a:pt x="5709" y="11445"/>
                  </a:cubicBezTo>
                  <a:cubicBezTo>
                    <a:pt x="2949" y="9568"/>
                    <a:pt x="1483" y="5517"/>
                    <a:pt x="3957" y="2770"/>
                  </a:cubicBezTo>
                  <a:cubicBezTo>
                    <a:pt x="4841" y="1787"/>
                    <a:pt x="6055" y="1345"/>
                    <a:pt x="7308" y="1345"/>
                  </a:cubicBezTo>
                  <a:cubicBezTo>
                    <a:pt x="7793" y="1345"/>
                    <a:pt x="8284" y="1411"/>
                    <a:pt x="8764" y="1538"/>
                  </a:cubicBezTo>
                  <a:cubicBezTo>
                    <a:pt x="10391" y="1967"/>
                    <a:pt x="14085" y="4142"/>
                    <a:pt x="11945" y="6590"/>
                  </a:cubicBezTo>
                  <a:cubicBezTo>
                    <a:pt x="11522" y="7078"/>
                    <a:pt x="11947" y="7731"/>
                    <a:pt x="12434" y="7731"/>
                  </a:cubicBezTo>
                  <a:cubicBezTo>
                    <a:pt x="12582" y="7731"/>
                    <a:pt x="12737" y="7670"/>
                    <a:pt x="12875" y="7525"/>
                  </a:cubicBezTo>
                  <a:cubicBezTo>
                    <a:pt x="16292" y="3895"/>
                    <a:pt x="10752" y="0"/>
                    <a:pt x="71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
            <p:cNvSpPr/>
            <p:nvPr/>
          </p:nvSpPr>
          <p:spPr>
            <a:xfrm flipH="1">
              <a:off x="1658961" y="4698338"/>
              <a:ext cx="467221" cy="357348"/>
            </a:xfrm>
            <a:custGeom>
              <a:avLst/>
              <a:gdLst/>
              <a:ahLst/>
              <a:cxnLst/>
              <a:rect l="l" t="t" r="r" b="b"/>
              <a:pathLst>
                <a:path w="17996" h="13764" extrusionOk="0">
                  <a:moveTo>
                    <a:pt x="10765" y="0"/>
                  </a:moveTo>
                  <a:cubicBezTo>
                    <a:pt x="9616" y="0"/>
                    <a:pt x="8432" y="252"/>
                    <a:pt x="7197" y="839"/>
                  </a:cubicBezTo>
                  <a:cubicBezTo>
                    <a:pt x="4260" y="2233"/>
                    <a:pt x="1" y="5557"/>
                    <a:pt x="179" y="9251"/>
                  </a:cubicBezTo>
                  <a:cubicBezTo>
                    <a:pt x="300" y="11728"/>
                    <a:pt x="2651" y="13764"/>
                    <a:pt x="5058" y="13764"/>
                  </a:cubicBezTo>
                  <a:cubicBezTo>
                    <a:pt x="5616" y="13764"/>
                    <a:pt x="6177" y="13654"/>
                    <a:pt x="6714" y="13416"/>
                  </a:cubicBezTo>
                  <a:cubicBezTo>
                    <a:pt x="9122" y="12343"/>
                    <a:pt x="9735" y="7999"/>
                    <a:pt x="6757" y="7345"/>
                  </a:cubicBezTo>
                  <a:cubicBezTo>
                    <a:pt x="6721" y="7337"/>
                    <a:pt x="6687" y="7333"/>
                    <a:pt x="6655" y="7333"/>
                  </a:cubicBezTo>
                  <a:cubicBezTo>
                    <a:pt x="6310" y="7333"/>
                    <a:pt x="6141" y="7745"/>
                    <a:pt x="6369" y="8024"/>
                  </a:cubicBezTo>
                  <a:cubicBezTo>
                    <a:pt x="8186" y="10209"/>
                    <a:pt x="6945" y="12543"/>
                    <a:pt x="4894" y="12543"/>
                  </a:cubicBezTo>
                  <a:cubicBezTo>
                    <a:pt x="4356" y="12543"/>
                    <a:pt x="3761" y="12382"/>
                    <a:pt x="3152" y="12016"/>
                  </a:cubicBezTo>
                  <a:cubicBezTo>
                    <a:pt x="1882" y="11252"/>
                    <a:pt x="1222" y="9555"/>
                    <a:pt x="1531" y="8131"/>
                  </a:cubicBezTo>
                  <a:cubicBezTo>
                    <a:pt x="1954" y="6195"/>
                    <a:pt x="3658" y="4413"/>
                    <a:pt x="5094" y="3179"/>
                  </a:cubicBezTo>
                  <a:cubicBezTo>
                    <a:pt x="7071" y="1482"/>
                    <a:pt x="9025" y="813"/>
                    <a:pt x="11015" y="813"/>
                  </a:cubicBezTo>
                  <a:cubicBezTo>
                    <a:pt x="13235" y="813"/>
                    <a:pt x="15500" y="1645"/>
                    <a:pt x="17891" y="2811"/>
                  </a:cubicBezTo>
                  <a:cubicBezTo>
                    <a:pt x="17900" y="2815"/>
                    <a:pt x="17909" y="2817"/>
                    <a:pt x="17917" y="2817"/>
                  </a:cubicBezTo>
                  <a:cubicBezTo>
                    <a:pt x="17968" y="2817"/>
                    <a:pt x="17996" y="2746"/>
                    <a:pt x="17945" y="2715"/>
                  </a:cubicBezTo>
                  <a:cubicBezTo>
                    <a:pt x="15616" y="1199"/>
                    <a:pt x="13275" y="0"/>
                    <a:pt x="107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
            <p:cNvSpPr/>
            <p:nvPr/>
          </p:nvSpPr>
          <p:spPr>
            <a:xfrm flipH="1">
              <a:off x="1897401" y="4875351"/>
              <a:ext cx="131656" cy="143910"/>
            </a:xfrm>
            <a:custGeom>
              <a:avLst/>
              <a:gdLst/>
              <a:ahLst/>
              <a:cxnLst/>
              <a:rect l="l" t="t" r="r" b="b"/>
              <a:pathLst>
                <a:path w="5071" h="5543" extrusionOk="0">
                  <a:moveTo>
                    <a:pt x="1663" y="1"/>
                  </a:moveTo>
                  <a:cubicBezTo>
                    <a:pt x="1400" y="1"/>
                    <a:pt x="1138" y="31"/>
                    <a:pt x="882" y="92"/>
                  </a:cubicBezTo>
                  <a:cubicBezTo>
                    <a:pt x="649" y="151"/>
                    <a:pt x="412" y="235"/>
                    <a:pt x="269" y="425"/>
                  </a:cubicBezTo>
                  <a:cubicBezTo>
                    <a:pt x="0" y="758"/>
                    <a:pt x="162" y="1283"/>
                    <a:pt x="489" y="1563"/>
                  </a:cubicBezTo>
                  <a:cubicBezTo>
                    <a:pt x="811" y="1838"/>
                    <a:pt x="1251" y="1926"/>
                    <a:pt x="1675" y="2009"/>
                  </a:cubicBezTo>
                  <a:cubicBezTo>
                    <a:pt x="1228" y="2218"/>
                    <a:pt x="1216" y="2910"/>
                    <a:pt x="1543" y="3273"/>
                  </a:cubicBezTo>
                  <a:cubicBezTo>
                    <a:pt x="1865" y="3642"/>
                    <a:pt x="2395" y="3755"/>
                    <a:pt x="2884" y="3785"/>
                  </a:cubicBezTo>
                  <a:cubicBezTo>
                    <a:pt x="2515" y="3964"/>
                    <a:pt x="2288" y="4404"/>
                    <a:pt x="2372" y="4810"/>
                  </a:cubicBezTo>
                  <a:cubicBezTo>
                    <a:pt x="2455" y="5215"/>
                    <a:pt x="2843" y="5531"/>
                    <a:pt x="3253" y="5542"/>
                  </a:cubicBezTo>
                  <a:lnTo>
                    <a:pt x="4897" y="3953"/>
                  </a:lnTo>
                  <a:cubicBezTo>
                    <a:pt x="5070" y="2152"/>
                    <a:pt x="4671" y="1415"/>
                    <a:pt x="3849" y="758"/>
                  </a:cubicBezTo>
                  <a:cubicBezTo>
                    <a:pt x="3238" y="268"/>
                    <a:pt x="2448" y="1"/>
                    <a:pt x="16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
            <p:cNvSpPr/>
            <p:nvPr/>
          </p:nvSpPr>
          <p:spPr>
            <a:xfrm flipH="1">
              <a:off x="2394349" y="4643506"/>
              <a:ext cx="215047" cy="137394"/>
            </a:xfrm>
            <a:custGeom>
              <a:avLst/>
              <a:gdLst/>
              <a:ahLst/>
              <a:cxnLst/>
              <a:rect l="l" t="t" r="r" b="b"/>
              <a:pathLst>
                <a:path w="8283" h="5292" extrusionOk="0">
                  <a:moveTo>
                    <a:pt x="6011" y="0"/>
                  </a:moveTo>
                  <a:cubicBezTo>
                    <a:pt x="5825" y="0"/>
                    <a:pt x="5638" y="15"/>
                    <a:pt x="5451" y="44"/>
                  </a:cubicBezTo>
                  <a:cubicBezTo>
                    <a:pt x="5005" y="108"/>
                    <a:pt x="4749" y="627"/>
                    <a:pt x="4986" y="1009"/>
                  </a:cubicBezTo>
                  <a:cubicBezTo>
                    <a:pt x="5112" y="1211"/>
                    <a:pt x="5214" y="1425"/>
                    <a:pt x="5279" y="1645"/>
                  </a:cubicBezTo>
                  <a:cubicBezTo>
                    <a:pt x="4774" y="1415"/>
                    <a:pt x="4223" y="1300"/>
                    <a:pt x="3674" y="1300"/>
                  </a:cubicBezTo>
                  <a:cubicBezTo>
                    <a:pt x="3304" y="1300"/>
                    <a:pt x="2935" y="1352"/>
                    <a:pt x="2580" y="1455"/>
                  </a:cubicBezTo>
                  <a:cubicBezTo>
                    <a:pt x="2127" y="1587"/>
                    <a:pt x="2027" y="2087"/>
                    <a:pt x="2247" y="2456"/>
                  </a:cubicBezTo>
                  <a:cubicBezTo>
                    <a:pt x="2324" y="2593"/>
                    <a:pt x="2407" y="2605"/>
                    <a:pt x="2247" y="2706"/>
                  </a:cubicBezTo>
                  <a:cubicBezTo>
                    <a:pt x="2139" y="2778"/>
                    <a:pt x="1906" y="2784"/>
                    <a:pt x="1782" y="2796"/>
                  </a:cubicBezTo>
                  <a:cubicBezTo>
                    <a:pt x="1640" y="2815"/>
                    <a:pt x="1499" y="2824"/>
                    <a:pt x="1357" y="2824"/>
                  </a:cubicBezTo>
                  <a:cubicBezTo>
                    <a:pt x="1184" y="2824"/>
                    <a:pt x="1011" y="2810"/>
                    <a:pt x="840" y="2784"/>
                  </a:cubicBezTo>
                  <a:cubicBezTo>
                    <a:pt x="738" y="2769"/>
                    <a:pt x="626" y="2754"/>
                    <a:pt x="519" y="2754"/>
                  </a:cubicBezTo>
                  <a:cubicBezTo>
                    <a:pt x="356" y="2754"/>
                    <a:pt x="203" y="2789"/>
                    <a:pt x="113" y="2915"/>
                  </a:cubicBezTo>
                  <a:cubicBezTo>
                    <a:pt x="0" y="3082"/>
                    <a:pt x="61" y="3314"/>
                    <a:pt x="155" y="3493"/>
                  </a:cubicBezTo>
                  <a:cubicBezTo>
                    <a:pt x="364" y="3897"/>
                    <a:pt x="710" y="4226"/>
                    <a:pt x="1097" y="4476"/>
                  </a:cubicBezTo>
                  <a:cubicBezTo>
                    <a:pt x="1872" y="4990"/>
                    <a:pt x="2699" y="5291"/>
                    <a:pt x="3608" y="5291"/>
                  </a:cubicBezTo>
                  <a:cubicBezTo>
                    <a:pt x="3732" y="5291"/>
                    <a:pt x="3858" y="5286"/>
                    <a:pt x="3985" y="5274"/>
                  </a:cubicBezTo>
                  <a:cubicBezTo>
                    <a:pt x="4915" y="5184"/>
                    <a:pt x="5821" y="4821"/>
                    <a:pt x="6531" y="4208"/>
                  </a:cubicBezTo>
                  <a:cubicBezTo>
                    <a:pt x="7656" y="3231"/>
                    <a:pt x="8282" y="2247"/>
                    <a:pt x="8073" y="776"/>
                  </a:cubicBezTo>
                  <a:lnTo>
                    <a:pt x="7067" y="174"/>
                  </a:lnTo>
                  <a:cubicBezTo>
                    <a:pt x="6728" y="56"/>
                    <a:pt x="6372" y="0"/>
                    <a:pt x="60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
            <p:cNvSpPr/>
            <p:nvPr/>
          </p:nvSpPr>
          <p:spPr>
            <a:xfrm flipH="1">
              <a:off x="1993618" y="4580105"/>
              <a:ext cx="351428" cy="146221"/>
            </a:xfrm>
            <a:custGeom>
              <a:avLst/>
              <a:gdLst/>
              <a:ahLst/>
              <a:cxnLst/>
              <a:rect l="l" t="t" r="r" b="b"/>
              <a:pathLst>
                <a:path w="13536" h="5632" extrusionOk="0">
                  <a:moveTo>
                    <a:pt x="4750" y="0"/>
                  </a:moveTo>
                  <a:cubicBezTo>
                    <a:pt x="4450" y="0"/>
                    <a:pt x="4152" y="43"/>
                    <a:pt x="3861" y="138"/>
                  </a:cubicBezTo>
                  <a:cubicBezTo>
                    <a:pt x="2524" y="568"/>
                    <a:pt x="1524" y="2009"/>
                    <a:pt x="159" y="2009"/>
                  </a:cubicBezTo>
                  <a:cubicBezTo>
                    <a:pt x="107" y="2009"/>
                    <a:pt x="54" y="2007"/>
                    <a:pt x="0" y="2003"/>
                  </a:cubicBezTo>
                  <a:lnTo>
                    <a:pt x="0" y="2003"/>
                  </a:lnTo>
                  <a:cubicBezTo>
                    <a:pt x="584" y="2849"/>
                    <a:pt x="1317" y="3636"/>
                    <a:pt x="2217" y="4136"/>
                  </a:cubicBezTo>
                  <a:cubicBezTo>
                    <a:pt x="2925" y="4533"/>
                    <a:pt x="3748" y="4657"/>
                    <a:pt x="4571" y="4657"/>
                  </a:cubicBezTo>
                  <a:cubicBezTo>
                    <a:pt x="4834" y="4657"/>
                    <a:pt x="5097" y="4644"/>
                    <a:pt x="5357" y="4624"/>
                  </a:cubicBezTo>
                  <a:cubicBezTo>
                    <a:pt x="6302" y="4545"/>
                    <a:pt x="7249" y="4372"/>
                    <a:pt x="8199" y="4372"/>
                  </a:cubicBezTo>
                  <a:cubicBezTo>
                    <a:pt x="8320" y="4372"/>
                    <a:pt x="8440" y="4374"/>
                    <a:pt x="8561" y="4380"/>
                  </a:cubicBezTo>
                  <a:cubicBezTo>
                    <a:pt x="9639" y="4433"/>
                    <a:pt x="10760" y="4791"/>
                    <a:pt x="11426" y="5632"/>
                  </a:cubicBezTo>
                  <a:lnTo>
                    <a:pt x="13535" y="4452"/>
                  </a:lnTo>
                  <a:lnTo>
                    <a:pt x="13535" y="4452"/>
                  </a:lnTo>
                  <a:cubicBezTo>
                    <a:pt x="13374" y="4478"/>
                    <a:pt x="13213" y="4490"/>
                    <a:pt x="13052" y="4490"/>
                  </a:cubicBezTo>
                  <a:cubicBezTo>
                    <a:pt x="12002" y="4490"/>
                    <a:pt x="10976" y="3965"/>
                    <a:pt x="10134" y="3314"/>
                  </a:cubicBezTo>
                  <a:cubicBezTo>
                    <a:pt x="9163" y="2557"/>
                    <a:pt x="8341" y="1621"/>
                    <a:pt x="7328" y="919"/>
                  </a:cubicBezTo>
                  <a:cubicBezTo>
                    <a:pt x="6572" y="391"/>
                    <a:pt x="5654" y="0"/>
                    <a:pt x="47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
            <p:cNvSpPr/>
            <p:nvPr/>
          </p:nvSpPr>
          <p:spPr>
            <a:xfrm flipH="1">
              <a:off x="2194230" y="4824049"/>
              <a:ext cx="160734" cy="138821"/>
            </a:xfrm>
            <a:custGeom>
              <a:avLst/>
              <a:gdLst/>
              <a:ahLst/>
              <a:cxnLst/>
              <a:rect l="l" t="t" r="r" b="b"/>
              <a:pathLst>
                <a:path w="6191" h="5347" extrusionOk="0">
                  <a:moveTo>
                    <a:pt x="6190" y="0"/>
                  </a:moveTo>
                  <a:lnTo>
                    <a:pt x="4964" y="179"/>
                  </a:lnTo>
                  <a:cubicBezTo>
                    <a:pt x="4314" y="589"/>
                    <a:pt x="3671" y="1007"/>
                    <a:pt x="3022" y="1424"/>
                  </a:cubicBezTo>
                  <a:cubicBezTo>
                    <a:pt x="2164" y="1972"/>
                    <a:pt x="1252" y="2586"/>
                    <a:pt x="900" y="3545"/>
                  </a:cubicBezTo>
                  <a:cubicBezTo>
                    <a:pt x="787" y="3855"/>
                    <a:pt x="740" y="4194"/>
                    <a:pt x="627" y="4510"/>
                  </a:cubicBezTo>
                  <a:cubicBezTo>
                    <a:pt x="512" y="4826"/>
                    <a:pt x="311" y="5136"/>
                    <a:pt x="1" y="5261"/>
                  </a:cubicBezTo>
                  <a:cubicBezTo>
                    <a:pt x="253" y="5318"/>
                    <a:pt x="512" y="5346"/>
                    <a:pt x="770" y="5346"/>
                  </a:cubicBezTo>
                  <a:cubicBezTo>
                    <a:pt x="1719" y="5346"/>
                    <a:pt x="2668" y="4970"/>
                    <a:pt x="3336" y="4296"/>
                  </a:cubicBezTo>
                  <a:cubicBezTo>
                    <a:pt x="4565" y="3075"/>
                    <a:pt x="4821" y="1061"/>
                    <a:pt x="6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
            <p:cNvSpPr/>
            <p:nvPr/>
          </p:nvSpPr>
          <p:spPr>
            <a:xfrm flipH="1">
              <a:off x="1802456" y="4712384"/>
              <a:ext cx="129008" cy="140898"/>
            </a:xfrm>
            <a:custGeom>
              <a:avLst/>
              <a:gdLst/>
              <a:ahLst/>
              <a:cxnLst/>
              <a:rect l="l" t="t" r="r" b="b"/>
              <a:pathLst>
                <a:path w="4969" h="5427" extrusionOk="0">
                  <a:moveTo>
                    <a:pt x="4790" y="302"/>
                  </a:moveTo>
                  <a:lnTo>
                    <a:pt x="4969" y="358"/>
                  </a:lnTo>
                  <a:cubicBezTo>
                    <a:pt x="4913" y="331"/>
                    <a:pt x="4853" y="313"/>
                    <a:pt x="4790" y="302"/>
                  </a:cubicBezTo>
                  <a:close/>
                  <a:moveTo>
                    <a:pt x="3365" y="1"/>
                  </a:moveTo>
                  <a:cubicBezTo>
                    <a:pt x="2618" y="1"/>
                    <a:pt x="1869" y="249"/>
                    <a:pt x="1276" y="708"/>
                  </a:cubicBezTo>
                  <a:cubicBezTo>
                    <a:pt x="501" y="1310"/>
                    <a:pt x="0" y="2311"/>
                    <a:pt x="162" y="3282"/>
                  </a:cubicBezTo>
                  <a:cubicBezTo>
                    <a:pt x="222" y="3652"/>
                    <a:pt x="371" y="3997"/>
                    <a:pt x="442" y="4367"/>
                  </a:cubicBezTo>
                  <a:cubicBezTo>
                    <a:pt x="514" y="4730"/>
                    <a:pt x="489" y="5141"/>
                    <a:pt x="250" y="5427"/>
                  </a:cubicBezTo>
                  <a:cubicBezTo>
                    <a:pt x="1193" y="5332"/>
                    <a:pt x="2247" y="5094"/>
                    <a:pt x="2736" y="4277"/>
                  </a:cubicBezTo>
                  <a:cubicBezTo>
                    <a:pt x="3022" y="3801"/>
                    <a:pt x="3052" y="3223"/>
                    <a:pt x="3069" y="2663"/>
                  </a:cubicBezTo>
                  <a:cubicBezTo>
                    <a:pt x="3087" y="2109"/>
                    <a:pt x="3110" y="1525"/>
                    <a:pt x="3390" y="1043"/>
                  </a:cubicBezTo>
                  <a:cubicBezTo>
                    <a:pt x="3617" y="657"/>
                    <a:pt x="4181" y="291"/>
                    <a:pt x="4654" y="291"/>
                  </a:cubicBezTo>
                  <a:cubicBezTo>
                    <a:pt x="4700" y="291"/>
                    <a:pt x="4746" y="295"/>
                    <a:pt x="4790" y="302"/>
                  </a:cubicBezTo>
                  <a:lnTo>
                    <a:pt x="4790" y="302"/>
                  </a:lnTo>
                  <a:lnTo>
                    <a:pt x="4047" y="72"/>
                  </a:lnTo>
                  <a:cubicBezTo>
                    <a:pt x="3823" y="24"/>
                    <a:pt x="3594" y="1"/>
                    <a:pt x="3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
            <p:cNvSpPr/>
            <p:nvPr/>
          </p:nvSpPr>
          <p:spPr>
            <a:xfrm flipH="1">
              <a:off x="754973" y="4593372"/>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
            <p:cNvSpPr/>
            <p:nvPr/>
          </p:nvSpPr>
          <p:spPr>
            <a:xfrm flipH="1">
              <a:off x="1388536" y="4448995"/>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
            <p:cNvSpPr/>
            <p:nvPr/>
          </p:nvSpPr>
          <p:spPr>
            <a:xfrm flipH="1">
              <a:off x="1485635" y="4485446"/>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
            <p:cNvSpPr/>
            <p:nvPr/>
          </p:nvSpPr>
          <p:spPr>
            <a:xfrm flipH="1">
              <a:off x="905166" y="4723782"/>
              <a:ext cx="214995" cy="137368"/>
            </a:xfrm>
            <a:custGeom>
              <a:avLst/>
              <a:gdLst/>
              <a:ahLst/>
              <a:cxnLst/>
              <a:rect l="l" t="t" r="r" b="b"/>
              <a:pathLst>
                <a:path w="8281" h="5291" extrusionOk="0">
                  <a:moveTo>
                    <a:pt x="4677" y="1"/>
                  </a:moveTo>
                  <a:cubicBezTo>
                    <a:pt x="4550" y="1"/>
                    <a:pt x="4421" y="7"/>
                    <a:pt x="4290" y="19"/>
                  </a:cubicBezTo>
                  <a:cubicBezTo>
                    <a:pt x="3361" y="103"/>
                    <a:pt x="2454" y="472"/>
                    <a:pt x="1752" y="1086"/>
                  </a:cubicBezTo>
                  <a:cubicBezTo>
                    <a:pt x="625" y="2056"/>
                    <a:pt x="0" y="3046"/>
                    <a:pt x="208" y="4517"/>
                  </a:cubicBezTo>
                  <a:lnTo>
                    <a:pt x="1209" y="5113"/>
                  </a:lnTo>
                  <a:cubicBezTo>
                    <a:pt x="1550" y="5236"/>
                    <a:pt x="1911" y="5290"/>
                    <a:pt x="2275" y="5290"/>
                  </a:cubicBezTo>
                  <a:cubicBezTo>
                    <a:pt x="2458" y="5290"/>
                    <a:pt x="2642" y="5277"/>
                    <a:pt x="2824" y="5251"/>
                  </a:cubicBezTo>
                  <a:cubicBezTo>
                    <a:pt x="3276" y="5179"/>
                    <a:pt x="3526" y="4666"/>
                    <a:pt x="3289" y="4280"/>
                  </a:cubicBezTo>
                  <a:cubicBezTo>
                    <a:pt x="3163" y="4083"/>
                    <a:pt x="3068" y="3862"/>
                    <a:pt x="3003" y="3648"/>
                  </a:cubicBezTo>
                  <a:lnTo>
                    <a:pt x="3003" y="3648"/>
                  </a:lnTo>
                  <a:cubicBezTo>
                    <a:pt x="3507" y="3879"/>
                    <a:pt x="4053" y="3991"/>
                    <a:pt x="4598" y="3991"/>
                  </a:cubicBezTo>
                  <a:cubicBezTo>
                    <a:pt x="4969" y="3991"/>
                    <a:pt x="5339" y="3939"/>
                    <a:pt x="5696" y="3838"/>
                  </a:cubicBezTo>
                  <a:cubicBezTo>
                    <a:pt x="6155" y="3708"/>
                    <a:pt x="6256" y="3200"/>
                    <a:pt x="6034" y="2837"/>
                  </a:cubicBezTo>
                  <a:cubicBezTo>
                    <a:pt x="5952" y="2700"/>
                    <a:pt x="5874" y="2683"/>
                    <a:pt x="6029" y="2581"/>
                  </a:cubicBezTo>
                  <a:cubicBezTo>
                    <a:pt x="6142" y="2515"/>
                    <a:pt x="6369" y="2510"/>
                    <a:pt x="6499" y="2493"/>
                  </a:cubicBezTo>
                  <a:cubicBezTo>
                    <a:pt x="6644" y="2476"/>
                    <a:pt x="6790" y="2467"/>
                    <a:pt x="6937" y="2467"/>
                  </a:cubicBezTo>
                  <a:cubicBezTo>
                    <a:pt x="7106" y="2467"/>
                    <a:pt x="7276" y="2479"/>
                    <a:pt x="7441" y="2504"/>
                  </a:cubicBezTo>
                  <a:cubicBezTo>
                    <a:pt x="7544" y="2521"/>
                    <a:pt x="7657" y="2537"/>
                    <a:pt x="7765" y="2537"/>
                  </a:cubicBezTo>
                  <a:cubicBezTo>
                    <a:pt x="7925" y="2537"/>
                    <a:pt x="8073" y="2501"/>
                    <a:pt x="8162" y="2372"/>
                  </a:cubicBezTo>
                  <a:cubicBezTo>
                    <a:pt x="8281" y="2212"/>
                    <a:pt x="8215" y="1979"/>
                    <a:pt x="8126" y="1801"/>
                  </a:cubicBezTo>
                  <a:cubicBezTo>
                    <a:pt x="7912" y="1396"/>
                    <a:pt x="7566" y="1068"/>
                    <a:pt x="7185" y="818"/>
                  </a:cubicBezTo>
                  <a:cubicBezTo>
                    <a:pt x="6407" y="306"/>
                    <a:pt x="5582" y="1"/>
                    <a:pt x="46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
            <p:cNvSpPr/>
            <p:nvPr/>
          </p:nvSpPr>
          <p:spPr>
            <a:xfrm flipH="1">
              <a:off x="1169516" y="4778277"/>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
            <p:cNvSpPr/>
            <p:nvPr/>
          </p:nvSpPr>
          <p:spPr>
            <a:xfrm flipH="1">
              <a:off x="1159754" y="4541862"/>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
            <p:cNvSpPr/>
            <p:nvPr/>
          </p:nvSpPr>
          <p:spPr>
            <a:xfrm flipH="1">
              <a:off x="1583099" y="4651268"/>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
            <p:cNvSpPr/>
            <p:nvPr/>
          </p:nvSpPr>
          <p:spPr>
            <a:xfrm flipH="1">
              <a:off x="197065" y="4703661"/>
              <a:ext cx="240517" cy="97385"/>
            </a:xfrm>
            <a:custGeom>
              <a:avLst/>
              <a:gdLst/>
              <a:ahLst/>
              <a:cxnLst/>
              <a:rect l="l" t="t" r="r" b="b"/>
              <a:pathLst>
                <a:path w="9264" h="3751" extrusionOk="0">
                  <a:moveTo>
                    <a:pt x="4471" y="1"/>
                  </a:moveTo>
                  <a:cubicBezTo>
                    <a:pt x="4450" y="1"/>
                    <a:pt x="4429" y="1"/>
                    <a:pt x="4408" y="2"/>
                  </a:cubicBezTo>
                  <a:cubicBezTo>
                    <a:pt x="2640" y="62"/>
                    <a:pt x="0" y="1349"/>
                    <a:pt x="0" y="1349"/>
                  </a:cubicBezTo>
                  <a:cubicBezTo>
                    <a:pt x="0" y="1349"/>
                    <a:pt x="2276" y="3208"/>
                    <a:pt x="3986" y="3672"/>
                  </a:cubicBezTo>
                  <a:cubicBezTo>
                    <a:pt x="4189" y="3727"/>
                    <a:pt x="4417" y="3750"/>
                    <a:pt x="4662" y="3750"/>
                  </a:cubicBezTo>
                  <a:cubicBezTo>
                    <a:pt x="6490" y="3750"/>
                    <a:pt x="9264" y="2421"/>
                    <a:pt x="9264" y="2421"/>
                  </a:cubicBezTo>
                  <a:cubicBezTo>
                    <a:pt x="9264" y="2421"/>
                    <a:pt x="6250" y="1"/>
                    <a:pt x="44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
            <p:cNvSpPr/>
            <p:nvPr/>
          </p:nvSpPr>
          <p:spPr>
            <a:xfrm flipH="1">
              <a:off x="495244" y="4813352"/>
              <a:ext cx="108913" cy="240387"/>
            </a:xfrm>
            <a:custGeom>
              <a:avLst/>
              <a:gdLst/>
              <a:ahLst/>
              <a:cxnLst/>
              <a:rect l="l" t="t" r="r" b="b"/>
              <a:pathLst>
                <a:path w="4195" h="9259" extrusionOk="0">
                  <a:moveTo>
                    <a:pt x="2789" y="1"/>
                  </a:moveTo>
                  <a:cubicBezTo>
                    <a:pt x="2789" y="1"/>
                    <a:pt x="930" y="2277"/>
                    <a:pt x="465" y="3987"/>
                  </a:cubicBezTo>
                  <a:cubicBezTo>
                    <a:pt x="0" y="5691"/>
                    <a:pt x="1709" y="9259"/>
                    <a:pt x="1709" y="9259"/>
                  </a:cubicBezTo>
                  <a:cubicBezTo>
                    <a:pt x="1709" y="9259"/>
                    <a:pt x="4194" y="6179"/>
                    <a:pt x="4134" y="4410"/>
                  </a:cubicBezTo>
                  <a:cubicBezTo>
                    <a:pt x="4075" y="2640"/>
                    <a:pt x="2789" y="1"/>
                    <a:pt x="2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
            <p:cNvSpPr/>
            <p:nvPr/>
          </p:nvSpPr>
          <p:spPr>
            <a:xfrm flipH="1">
              <a:off x="258154" y="4471166"/>
              <a:ext cx="543084" cy="596982"/>
            </a:xfrm>
            <a:custGeom>
              <a:avLst/>
              <a:gdLst/>
              <a:ahLst/>
              <a:cxnLst/>
              <a:rect l="l" t="t" r="r" b="b"/>
              <a:pathLst>
                <a:path w="20918" h="22994" extrusionOk="0">
                  <a:moveTo>
                    <a:pt x="13196" y="1"/>
                  </a:moveTo>
                  <a:cubicBezTo>
                    <a:pt x="13032" y="1"/>
                    <a:pt x="12867" y="11"/>
                    <a:pt x="12703" y="33"/>
                  </a:cubicBezTo>
                  <a:cubicBezTo>
                    <a:pt x="11433" y="193"/>
                    <a:pt x="10259" y="1057"/>
                    <a:pt x="9813" y="2249"/>
                  </a:cubicBezTo>
                  <a:cubicBezTo>
                    <a:pt x="9527" y="3017"/>
                    <a:pt x="9557" y="3917"/>
                    <a:pt x="9956" y="4632"/>
                  </a:cubicBezTo>
                  <a:cubicBezTo>
                    <a:pt x="10352" y="5331"/>
                    <a:pt x="11118" y="5825"/>
                    <a:pt x="11921" y="5825"/>
                  </a:cubicBezTo>
                  <a:cubicBezTo>
                    <a:pt x="11939" y="5825"/>
                    <a:pt x="11957" y="5825"/>
                    <a:pt x="11975" y="5824"/>
                  </a:cubicBezTo>
                  <a:cubicBezTo>
                    <a:pt x="12797" y="5800"/>
                    <a:pt x="13590" y="5209"/>
                    <a:pt x="13781" y="4411"/>
                  </a:cubicBezTo>
                  <a:cubicBezTo>
                    <a:pt x="13966" y="3613"/>
                    <a:pt x="13477" y="2690"/>
                    <a:pt x="12684" y="2464"/>
                  </a:cubicBezTo>
                  <a:cubicBezTo>
                    <a:pt x="13015" y="1905"/>
                    <a:pt x="13670" y="1597"/>
                    <a:pt x="14321" y="1597"/>
                  </a:cubicBezTo>
                  <a:cubicBezTo>
                    <a:pt x="14503" y="1597"/>
                    <a:pt x="14685" y="1621"/>
                    <a:pt x="14859" y="1670"/>
                  </a:cubicBezTo>
                  <a:cubicBezTo>
                    <a:pt x="15657" y="1898"/>
                    <a:pt x="16278" y="2588"/>
                    <a:pt x="16539" y="3375"/>
                  </a:cubicBezTo>
                  <a:cubicBezTo>
                    <a:pt x="16801" y="4161"/>
                    <a:pt x="16742" y="5030"/>
                    <a:pt x="16498" y="5824"/>
                  </a:cubicBezTo>
                  <a:cubicBezTo>
                    <a:pt x="15793" y="8092"/>
                    <a:pt x="13475" y="9722"/>
                    <a:pt x="11117" y="9722"/>
                  </a:cubicBezTo>
                  <a:cubicBezTo>
                    <a:pt x="10880" y="9722"/>
                    <a:pt x="10644" y="9705"/>
                    <a:pt x="10408" y="9672"/>
                  </a:cubicBezTo>
                  <a:cubicBezTo>
                    <a:pt x="10372" y="9655"/>
                    <a:pt x="10350" y="9649"/>
                    <a:pt x="10350" y="9649"/>
                  </a:cubicBezTo>
                  <a:lnTo>
                    <a:pt x="10350" y="9649"/>
                  </a:lnTo>
                  <a:cubicBezTo>
                    <a:pt x="10350" y="9649"/>
                    <a:pt x="10350" y="9672"/>
                    <a:pt x="10355" y="9707"/>
                  </a:cubicBezTo>
                  <a:cubicBezTo>
                    <a:pt x="10122" y="12311"/>
                    <a:pt x="7823" y="14575"/>
                    <a:pt x="5219" y="14761"/>
                  </a:cubicBezTo>
                  <a:cubicBezTo>
                    <a:pt x="5108" y="14768"/>
                    <a:pt x="4997" y="14771"/>
                    <a:pt x="4885" y="14771"/>
                  </a:cubicBezTo>
                  <a:cubicBezTo>
                    <a:pt x="4163" y="14771"/>
                    <a:pt x="3433" y="14618"/>
                    <a:pt x="2824" y="14242"/>
                  </a:cubicBezTo>
                  <a:cubicBezTo>
                    <a:pt x="2115" y="13801"/>
                    <a:pt x="1592" y="13045"/>
                    <a:pt x="1550" y="12210"/>
                  </a:cubicBezTo>
                  <a:cubicBezTo>
                    <a:pt x="1507" y="11382"/>
                    <a:pt x="2026" y="10524"/>
                    <a:pt x="2819" y="10279"/>
                  </a:cubicBezTo>
                  <a:cubicBezTo>
                    <a:pt x="2860" y="11097"/>
                    <a:pt x="3633" y="11787"/>
                    <a:pt x="4450" y="11787"/>
                  </a:cubicBezTo>
                  <a:cubicBezTo>
                    <a:pt x="4454" y="11787"/>
                    <a:pt x="4459" y="11787"/>
                    <a:pt x="4463" y="11786"/>
                  </a:cubicBezTo>
                  <a:cubicBezTo>
                    <a:pt x="5285" y="11786"/>
                    <a:pt x="6041" y="11150"/>
                    <a:pt x="6256" y="10357"/>
                  </a:cubicBezTo>
                  <a:cubicBezTo>
                    <a:pt x="6465" y="9565"/>
                    <a:pt x="6161" y="8677"/>
                    <a:pt x="5554" y="8118"/>
                  </a:cubicBezTo>
                  <a:cubicBezTo>
                    <a:pt x="5045" y="7649"/>
                    <a:pt x="4344" y="7415"/>
                    <a:pt x="3648" y="7415"/>
                  </a:cubicBezTo>
                  <a:cubicBezTo>
                    <a:pt x="3520" y="7415"/>
                    <a:pt x="3392" y="7423"/>
                    <a:pt x="3266" y="7438"/>
                  </a:cubicBezTo>
                  <a:cubicBezTo>
                    <a:pt x="2002" y="7598"/>
                    <a:pt x="900" y="8546"/>
                    <a:pt x="448" y="9738"/>
                  </a:cubicBezTo>
                  <a:cubicBezTo>
                    <a:pt x="0" y="10929"/>
                    <a:pt x="179" y="12317"/>
                    <a:pt x="835" y="13414"/>
                  </a:cubicBezTo>
                  <a:cubicBezTo>
                    <a:pt x="1689" y="14841"/>
                    <a:pt x="3354" y="15713"/>
                    <a:pt x="5006" y="15713"/>
                  </a:cubicBezTo>
                  <a:cubicBezTo>
                    <a:pt x="5451" y="15713"/>
                    <a:pt x="5895" y="15649"/>
                    <a:pt x="6322" y="15517"/>
                  </a:cubicBezTo>
                  <a:cubicBezTo>
                    <a:pt x="8246" y="14921"/>
                    <a:pt x="9539" y="13229"/>
                    <a:pt x="10630" y="11495"/>
                  </a:cubicBezTo>
                  <a:cubicBezTo>
                    <a:pt x="10861" y="12764"/>
                    <a:pt x="11266" y="14415"/>
                    <a:pt x="11898" y="15517"/>
                  </a:cubicBezTo>
                  <a:cubicBezTo>
                    <a:pt x="13060" y="17542"/>
                    <a:pt x="20917" y="22994"/>
                    <a:pt x="20917" y="22994"/>
                  </a:cubicBezTo>
                  <a:cubicBezTo>
                    <a:pt x="20917" y="22994"/>
                    <a:pt x="17409" y="14093"/>
                    <a:pt x="15711" y="12501"/>
                  </a:cubicBezTo>
                  <a:cubicBezTo>
                    <a:pt x="14776" y="11632"/>
                    <a:pt x="13262" y="10864"/>
                    <a:pt x="12082" y="10339"/>
                  </a:cubicBezTo>
                  <a:cubicBezTo>
                    <a:pt x="14018" y="9677"/>
                    <a:pt x="15962" y="8808"/>
                    <a:pt x="16980" y="7075"/>
                  </a:cubicBezTo>
                  <a:cubicBezTo>
                    <a:pt x="18052" y="5252"/>
                    <a:pt x="17707" y="2720"/>
                    <a:pt x="16188" y="1249"/>
                  </a:cubicBezTo>
                  <a:cubicBezTo>
                    <a:pt x="15395" y="476"/>
                    <a:pt x="14299" y="1"/>
                    <a:pt x="13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
            <p:cNvSpPr/>
            <p:nvPr/>
          </p:nvSpPr>
          <p:spPr>
            <a:xfrm flipH="1">
              <a:off x="673736" y="4887631"/>
              <a:ext cx="1144505" cy="274839"/>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
            <p:cNvSpPr/>
            <p:nvPr/>
          </p:nvSpPr>
          <p:spPr>
            <a:xfrm flipH="1">
              <a:off x="1425013" y="4843962"/>
              <a:ext cx="138017" cy="172287"/>
            </a:xfrm>
            <a:custGeom>
              <a:avLst/>
              <a:gdLst/>
              <a:ahLst/>
              <a:cxnLst/>
              <a:rect l="l" t="t" r="r" b="b"/>
              <a:pathLst>
                <a:path w="5316" h="6636" extrusionOk="0">
                  <a:moveTo>
                    <a:pt x="2745" y="1"/>
                  </a:moveTo>
                  <a:cubicBezTo>
                    <a:pt x="2560" y="1"/>
                    <a:pt x="2377" y="33"/>
                    <a:pt x="2205" y="97"/>
                  </a:cubicBezTo>
                  <a:cubicBezTo>
                    <a:pt x="1603" y="330"/>
                    <a:pt x="1234" y="979"/>
                    <a:pt x="1359" y="1568"/>
                  </a:cubicBezTo>
                  <a:cubicBezTo>
                    <a:pt x="1437" y="1903"/>
                    <a:pt x="1675" y="2195"/>
                    <a:pt x="1997" y="2343"/>
                  </a:cubicBezTo>
                  <a:cubicBezTo>
                    <a:pt x="2152" y="2415"/>
                    <a:pt x="2313" y="2451"/>
                    <a:pt x="2469" y="2451"/>
                  </a:cubicBezTo>
                  <a:cubicBezTo>
                    <a:pt x="2625" y="2451"/>
                    <a:pt x="2777" y="2415"/>
                    <a:pt x="2914" y="2343"/>
                  </a:cubicBezTo>
                  <a:cubicBezTo>
                    <a:pt x="3099" y="2247"/>
                    <a:pt x="3170" y="2022"/>
                    <a:pt x="3075" y="1837"/>
                  </a:cubicBezTo>
                  <a:cubicBezTo>
                    <a:pt x="3009" y="1708"/>
                    <a:pt x="2877" y="1631"/>
                    <a:pt x="2742" y="1631"/>
                  </a:cubicBezTo>
                  <a:cubicBezTo>
                    <a:pt x="2683" y="1631"/>
                    <a:pt x="2624" y="1645"/>
                    <a:pt x="2568" y="1676"/>
                  </a:cubicBezTo>
                  <a:cubicBezTo>
                    <a:pt x="2537" y="1692"/>
                    <a:pt x="2504" y="1698"/>
                    <a:pt x="2472" y="1698"/>
                  </a:cubicBezTo>
                  <a:cubicBezTo>
                    <a:pt x="2409" y="1698"/>
                    <a:pt x="2351" y="1674"/>
                    <a:pt x="2318" y="1658"/>
                  </a:cubicBezTo>
                  <a:cubicBezTo>
                    <a:pt x="2211" y="1610"/>
                    <a:pt x="2122" y="1510"/>
                    <a:pt x="2098" y="1408"/>
                  </a:cubicBezTo>
                  <a:cubicBezTo>
                    <a:pt x="2051" y="1169"/>
                    <a:pt x="2230" y="902"/>
                    <a:pt x="2474" y="806"/>
                  </a:cubicBezTo>
                  <a:cubicBezTo>
                    <a:pt x="2558" y="774"/>
                    <a:pt x="2651" y="758"/>
                    <a:pt x="2748" y="758"/>
                  </a:cubicBezTo>
                  <a:cubicBezTo>
                    <a:pt x="2953" y="758"/>
                    <a:pt x="3173" y="829"/>
                    <a:pt x="3355" y="966"/>
                  </a:cubicBezTo>
                  <a:cubicBezTo>
                    <a:pt x="3611" y="1152"/>
                    <a:pt x="3820" y="1461"/>
                    <a:pt x="3968" y="1854"/>
                  </a:cubicBezTo>
                  <a:cubicBezTo>
                    <a:pt x="4482" y="3248"/>
                    <a:pt x="3927" y="4815"/>
                    <a:pt x="2646" y="5572"/>
                  </a:cubicBezTo>
                  <a:cubicBezTo>
                    <a:pt x="2337" y="5756"/>
                    <a:pt x="2032" y="5864"/>
                    <a:pt x="1752" y="5876"/>
                  </a:cubicBezTo>
                  <a:cubicBezTo>
                    <a:pt x="1728" y="5878"/>
                    <a:pt x="1704" y="5879"/>
                    <a:pt x="1679" y="5879"/>
                  </a:cubicBezTo>
                  <a:cubicBezTo>
                    <a:pt x="1409" y="5879"/>
                    <a:pt x="1159" y="5791"/>
                    <a:pt x="984" y="5632"/>
                  </a:cubicBezTo>
                  <a:cubicBezTo>
                    <a:pt x="805" y="5459"/>
                    <a:pt x="715" y="5197"/>
                    <a:pt x="781" y="4988"/>
                  </a:cubicBezTo>
                  <a:cubicBezTo>
                    <a:pt x="832" y="4812"/>
                    <a:pt x="1015" y="4670"/>
                    <a:pt x="1184" y="4670"/>
                  </a:cubicBezTo>
                  <a:cubicBezTo>
                    <a:pt x="1197" y="4670"/>
                    <a:pt x="1210" y="4671"/>
                    <a:pt x="1223" y="4673"/>
                  </a:cubicBezTo>
                  <a:cubicBezTo>
                    <a:pt x="1241" y="4675"/>
                    <a:pt x="1259" y="4676"/>
                    <a:pt x="1277" y="4676"/>
                  </a:cubicBezTo>
                  <a:cubicBezTo>
                    <a:pt x="1458" y="4676"/>
                    <a:pt x="1619" y="4541"/>
                    <a:pt x="1652" y="4351"/>
                  </a:cubicBezTo>
                  <a:cubicBezTo>
                    <a:pt x="1681" y="4148"/>
                    <a:pt x="1538" y="3952"/>
                    <a:pt x="1330" y="3922"/>
                  </a:cubicBezTo>
                  <a:cubicBezTo>
                    <a:pt x="1281" y="3915"/>
                    <a:pt x="1233" y="3912"/>
                    <a:pt x="1184" y="3912"/>
                  </a:cubicBezTo>
                  <a:cubicBezTo>
                    <a:pt x="685" y="3912"/>
                    <a:pt x="207" y="4263"/>
                    <a:pt x="55" y="4774"/>
                  </a:cubicBezTo>
                  <a:cubicBezTo>
                    <a:pt x="19" y="4887"/>
                    <a:pt x="0" y="5006"/>
                    <a:pt x="0" y="5126"/>
                  </a:cubicBezTo>
                  <a:cubicBezTo>
                    <a:pt x="0" y="5513"/>
                    <a:pt x="173" y="5912"/>
                    <a:pt x="472" y="6185"/>
                  </a:cubicBezTo>
                  <a:cubicBezTo>
                    <a:pt x="789" y="6475"/>
                    <a:pt x="1231" y="6635"/>
                    <a:pt x="1696" y="6635"/>
                  </a:cubicBezTo>
                  <a:cubicBezTo>
                    <a:pt x="1729" y="6635"/>
                    <a:pt x="1762" y="6634"/>
                    <a:pt x="1795" y="6633"/>
                  </a:cubicBezTo>
                  <a:cubicBezTo>
                    <a:pt x="2200" y="6609"/>
                    <a:pt x="2617" y="6471"/>
                    <a:pt x="3033" y="6221"/>
                  </a:cubicBezTo>
                  <a:cubicBezTo>
                    <a:pt x="4625" y="5274"/>
                    <a:pt x="5315" y="3326"/>
                    <a:pt x="4677" y="1593"/>
                  </a:cubicBezTo>
                  <a:cubicBezTo>
                    <a:pt x="4476" y="1051"/>
                    <a:pt x="4183" y="639"/>
                    <a:pt x="3802" y="359"/>
                  </a:cubicBezTo>
                  <a:cubicBezTo>
                    <a:pt x="3483" y="122"/>
                    <a:pt x="3109" y="1"/>
                    <a:pt x="2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
            <p:cNvSpPr/>
            <p:nvPr/>
          </p:nvSpPr>
          <p:spPr>
            <a:xfrm flipH="1">
              <a:off x="1312102" y="5016613"/>
              <a:ext cx="118363" cy="49978"/>
            </a:xfrm>
            <a:custGeom>
              <a:avLst/>
              <a:gdLst/>
              <a:ahLst/>
              <a:cxnLst/>
              <a:rect l="l" t="t" r="r" b="b"/>
              <a:pathLst>
                <a:path w="4559" h="1925" extrusionOk="0">
                  <a:moveTo>
                    <a:pt x="2366" y="1"/>
                  </a:moveTo>
                  <a:cubicBezTo>
                    <a:pt x="2022" y="1"/>
                    <a:pt x="1681" y="92"/>
                    <a:pt x="1413" y="305"/>
                  </a:cubicBezTo>
                  <a:cubicBezTo>
                    <a:pt x="1180" y="489"/>
                    <a:pt x="1026" y="758"/>
                    <a:pt x="811" y="965"/>
                  </a:cubicBezTo>
                  <a:cubicBezTo>
                    <a:pt x="645" y="1126"/>
                    <a:pt x="419" y="1260"/>
                    <a:pt x="195" y="1260"/>
                  </a:cubicBezTo>
                  <a:cubicBezTo>
                    <a:pt x="130" y="1260"/>
                    <a:pt x="64" y="1248"/>
                    <a:pt x="0" y="1222"/>
                  </a:cubicBezTo>
                  <a:lnTo>
                    <a:pt x="0" y="1222"/>
                  </a:lnTo>
                  <a:cubicBezTo>
                    <a:pt x="533" y="1567"/>
                    <a:pt x="1130" y="1924"/>
                    <a:pt x="1743" y="1924"/>
                  </a:cubicBezTo>
                  <a:cubicBezTo>
                    <a:pt x="1851" y="1924"/>
                    <a:pt x="1959" y="1913"/>
                    <a:pt x="2068" y="1889"/>
                  </a:cubicBezTo>
                  <a:cubicBezTo>
                    <a:pt x="2527" y="1787"/>
                    <a:pt x="2896" y="1466"/>
                    <a:pt x="3272" y="1192"/>
                  </a:cubicBezTo>
                  <a:cubicBezTo>
                    <a:pt x="3606" y="947"/>
                    <a:pt x="3999" y="717"/>
                    <a:pt x="4409" y="717"/>
                  </a:cubicBezTo>
                  <a:cubicBezTo>
                    <a:pt x="4459" y="717"/>
                    <a:pt x="4509" y="721"/>
                    <a:pt x="4559" y="728"/>
                  </a:cubicBezTo>
                  <a:lnTo>
                    <a:pt x="4088" y="596"/>
                  </a:lnTo>
                  <a:cubicBezTo>
                    <a:pt x="3671" y="370"/>
                    <a:pt x="3242" y="143"/>
                    <a:pt x="2777" y="43"/>
                  </a:cubicBezTo>
                  <a:cubicBezTo>
                    <a:pt x="2643" y="15"/>
                    <a:pt x="2504" y="1"/>
                    <a:pt x="2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
            <p:cNvSpPr/>
            <p:nvPr/>
          </p:nvSpPr>
          <p:spPr>
            <a:xfrm flipH="1">
              <a:off x="1566872" y="4909232"/>
              <a:ext cx="107043" cy="58338"/>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
            <p:cNvSpPr/>
            <p:nvPr/>
          </p:nvSpPr>
          <p:spPr>
            <a:xfrm rot="10800000" flipH="1">
              <a:off x="2945266" y="4803625"/>
              <a:ext cx="763784" cy="254023"/>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
            <p:cNvSpPr/>
            <p:nvPr/>
          </p:nvSpPr>
          <p:spPr>
            <a:xfrm rot="10800000" flipH="1">
              <a:off x="2819328" y="4546270"/>
              <a:ext cx="1144505" cy="274839"/>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
            <p:cNvSpPr/>
            <p:nvPr/>
          </p:nvSpPr>
          <p:spPr>
            <a:xfrm rot="10800000" flipH="1">
              <a:off x="2963653" y="4741170"/>
              <a:ext cx="107043" cy="58338"/>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
            <p:cNvSpPr/>
            <p:nvPr/>
          </p:nvSpPr>
          <p:spPr>
            <a:xfrm rot="10800000">
              <a:off x="171024" y="695025"/>
              <a:ext cx="412129" cy="1072796"/>
            </a:xfrm>
            <a:custGeom>
              <a:avLst/>
              <a:gdLst/>
              <a:ahLst/>
              <a:cxnLst/>
              <a:rect l="l" t="t" r="r" b="b"/>
              <a:pathLst>
                <a:path w="15874" h="41321" extrusionOk="0">
                  <a:moveTo>
                    <a:pt x="7514" y="1"/>
                  </a:moveTo>
                  <a:cubicBezTo>
                    <a:pt x="7466" y="1"/>
                    <a:pt x="7421" y="45"/>
                    <a:pt x="7454" y="95"/>
                  </a:cubicBezTo>
                  <a:cubicBezTo>
                    <a:pt x="8664" y="1869"/>
                    <a:pt x="10010" y="3842"/>
                    <a:pt x="10551" y="5944"/>
                  </a:cubicBezTo>
                  <a:cubicBezTo>
                    <a:pt x="11274" y="8740"/>
                    <a:pt x="10237" y="10884"/>
                    <a:pt x="8931" y="13249"/>
                  </a:cubicBezTo>
                  <a:cubicBezTo>
                    <a:pt x="6971" y="16782"/>
                    <a:pt x="4886" y="20273"/>
                    <a:pt x="3254" y="23973"/>
                  </a:cubicBezTo>
                  <a:cubicBezTo>
                    <a:pt x="1026" y="29013"/>
                    <a:pt x="1" y="35924"/>
                    <a:pt x="4928" y="39809"/>
                  </a:cubicBezTo>
                  <a:cubicBezTo>
                    <a:pt x="6220" y="40824"/>
                    <a:pt x="7829" y="41321"/>
                    <a:pt x="9405" y="41321"/>
                  </a:cubicBezTo>
                  <a:cubicBezTo>
                    <a:pt x="12414" y="41321"/>
                    <a:pt x="15300" y="39509"/>
                    <a:pt x="15616" y="36037"/>
                  </a:cubicBezTo>
                  <a:cubicBezTo>
                    <a:pt x="15874" y="33216"/>
                    <a:pt x="13411" y="28821"/>
                    <a:pt x="10507" y="28821"/>
                  </a:cubicBezTo>
                  <a:cubicBezTo>
                    <a:pt x="9725" y="28821"/>
                    <a:pt x="8911" y="29140"/>
                    <a:pt x="8109" y="29894"/>
                  </a:cubicBezTo>
                  <a:cubicBezTo>
                    <a:pt x="7626" y="30351"/>
                    <a:pt x="8083" y="30995"/>
                    <a:pt x="8606" y="30995"/>
                  </a:cubicBezTo>
                  <a:cubicBezTo>
                    <a:pt x="8753" y="30995"/>
                    <a:pt x="8906" y="30944"/>
                    <a:pt x="9044" y="30824"/>
                  </a:cubicBezTo>
                  <a:cubicBezTo>
                    <a:pt x="9570" y="30365"/>
                    <a:pt x="10082" y="30175"/>
                    <a:pt x="10568" y="30175"/>
                  </a:cubicBezTo>
                  <a:cubicBezTo>
                    <a:pt x="12346" y="30175"/>
                    <a:pt x="13760" y="32728"/>
                    <a:pt x="14097" y="34005"/>
                  </a:cubicBezTo>
                  <a:cubicBezTo>
                    <a:pt x="14549" y="35721"/>
                    <a:pt x="14228" y="37580"/>
                    <a:pt x="12869" y="38808"/>
                  </a:cubicBezTo>
                  <a:cubicBezTo>
                    <a:pt x="11888" y="39689"/>
                    <a:pt x="10741" y="40070"/>
                    <a:pt x="9587" y="40070"/>
                  </a:cubicBezTo>
                  <a:cubicBezTo>
                    <a:pt x="7504" y="40070"/>
                    <a:pt x="5397" y="38831"/>
                    <a:pt x="4189" y="37056"/>
                  </a:cubicBezTo>
                  <a:cubicBezTo>
                    <a:pt x="1026" y="32404"/>
                    <a:pt x="3415" y="26470"/>
                    <a:pt x="5583" y="21989"/>
                  </a:cubicBezTo>
                  <a:cubicBezTo>
                    <a:pt x="7449" y="18147"/>
                    <a:pt x="10117" y="14017"/>
                    <a:pt x="11040" y="9805"/>
                  </a:cubicBezTo>
                  <a:cubicBezTo>
                    <a:pt x="11863" y="6040"/>
                    <a:pt x="9742" y="2906"/>
                    <a:pt x="7573" y="29"/>
                  </a:cubicBezTo>
                  <a:cubicBezTo>
                    <a:pt x="7557" y="9"/>
                    <a:pt x="7535" y="1"/>
                    <a:pt x="7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
            <p:cNvSpPr/>
            <p:nvPr/>
          </p:nvSpPr>
          <p:spPr>
            <a:xfrm rot="10800000">
              <a:off x="307016" y="1295615"/>
              <a:ext cx="408079" cy="462133"/>
            </a:xfrm>
            <a:custGeom>
              <a:avLst/>
              <a:gdLst/>
              <a:ahLst/>
              <a:cxnLst/>
              <a:rect l="l" t="t" r="r" b="b"/>
              <a:pathLst>
                <a:path w="15718" h="17800" extrusionOk="0">
                  <a:moveTo>
                    <a:pt x="11924" y="1"/>
                  </a:moveTo>
                  <a:cubicBezTo>
                    <a:pt x="11889" y="1"/>
                    <a:pt x="11854" y="37"/>
                    <a:pt x="11874" y="81"/>
                  </a:cubicBezTo>
                  <a:cubicBezTo>
                    <a:pt x="14085" y="4615"/>
                    <a:pt x="15097" y="8702"/>
                    <a:pt x="11505" y="12884"/>
                  </a:cubicBezTo>
                  <a:cubicBezTo>
                    <a:pt x="10272" y="14314"/>
                    <a:pt x="8497" y="16018"/>
                    <a:pt x="6554" y="16442"/>
                  </a:cubicBezTo>
                  <a:cubicBezTo>
                    <a:pt x="6317" y="16494"/>
                    <a:pt x="6072" y="16520"/>
                    <a:pt x="5825" y="16520"/>
                  </a:cubicBezTo>
                  <a:cubicBezTo>
                    <a:pt x="4591" y="16520"/>
                    <a:pt x="3306" y="15883"/>
                    <a:pt x="2670" y="14822"/>
                  </a:cubicBezTo>
                  <a:cubicBezTo>
                    <a:pt x="1380" y="12682"/>
                    <a:pt x="2636" y="10724"/>
                    <a:pt x="4484" y="10724"/>
                  </a:cubicBezTo>
                  <a:cubicBezTo>
                    <a:pt x="5162" y="10724"/>
                    <a:pt x="5920" y="10988"/>
                    <a:pt x="6661" y="11605"/>
                  </a:cubicBezTo>
                  <a:cubicBezTo>
                    <a:pt x="6749" y="11676"/>
                    <a:pt x="6850" y="11709"/>
                    <a:pt x="6947" y="11709"/>
                  </a:cubicBezTo>
                  <a:cubicBezTo>
                    <a:pt x="7187" y="11709"/>
                    <a:pt x="7405" y="11509"/>
                    <a:pt x="7340" y="11217"/>
                  </a:cubicBezTo>
                  <a:cubicBezTo>
                    <a:pt x="7033" y="9819"/>
                    <a:pt x="5913" y="9213"/>
                    <a:pt x="4701" y="9213"/>
                  </a:cubicBezTo>
                  <a:cubicBezTo>
                    <a:pt x="3330" y="9213"/>
                    <a:pt x="1840" y="9987"/>
                    <a:pt x="1271" y="11264"/>
                  </a:cubicBezTo>
                  <a:cubicBezTo>
                    <a:pt x="1" y="14112"/>
                    <a:pt x="2385" y="17646"/>
                    <a:pt x="5434" y="17794"/>
                  </a:cubicBezTo>
                  <a:cubicBezTo>
                    <a:pt x="5510" y="17798"/>
                    <a:pt x="5585" y="17800"/>
                    <a:pt x="5660" y="17800"/>
                  </a:cubicBezTo>
                  <a:cubicBezTo>
                    <a:pt x="9263" y="17800"/>
                    <a:pt x="12480" y="13654"/>
                    <a:pt x="13846" y="10775"/>
                  </a:cubicBezTo>
                  <a:cubicBezTo>
                    <a:pt x="15718" y="6843"/>
                    <a:pt x="14181" y="3424"/>
                    <a:pt x="11970" y="28"/>
                  </a:cubicBezTo>
                  <a:cubicBezTo>
                    <a:pt x="11959" y="9"/>
                    <a:pt x="11941" y="1"/>
                    <a:pt x="119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
            <p:cNvSpPr/>
            <p:nvPr/>
          </p:nvSpPr>
          <p:spPr>
            <a:xfrm rot="10800000">
              <a:off x="506875" y="1391625"/>
              <a:ext cx="147727" cy="124828"/>
            </a:xfrm>
            <a:custGeom>
              <a:avLst/>
              <a:gdLst/>
              <a:ahLst/>
              <a:cxnLst/>
              <a:rect l="l" t="t" r="r" b="b"/>
              <a:pathLst>
                <a:path w="5690" h="4808" extrusionOk="0">
                  <a:moveTo>
                    <a:pt x="2347" y="0"/>
                  </a:moveTo>
                  <a:cubicBezTo>
                    <a:pt x="2116" y="0"/>
                    <a:pt x="1864" y="13"/>
                    <a:pt x="1586" y="40"/>
                  </a:cubicBezTo>
                  <a:lnTo>
                    <a:pt x="0" y="1690"/>
                  </a:lnTo>
                  <a:cubicBezTo>
                    <a:pt x="6" y="2102"/>
                    <a:pt x="328" y="2482"/>
                    <a:pt x="728" y="2566"/>
                  </a:cubicBezTo>
                  <a:cubicBezTo>
                    <a:pt x="785" y="2578"/>
                    <a:pt x="843" y="2584"/>
                    <a:pt x="902" y="2584"/>
                  </a:cubicBezTo>
                  <a:cubicBezTo>
                    <a:pt x="1254" y="2584"/>
                    <a:pt x="1603" y="2376"/>
                    <a:pt x="1752" y="2053"/>
                  </a:cubicBezTo>
                  <a:cubicBezTo>
                    <a:pt x="1782" y="2548"/>
                    <a:pt x="1895" y="3073"/>
                    <a:pt x="2265" y="3400"/>
                  </a:cubicBezTo>
                  <a:cubicBezTo>
                    <a:pt x="2432" y="3548"/>
                    <a:pt x="2663" y="3625"/>
                    <a:pt x="2885" y="3625"/>
                  </a:cubicBezTo>
                  <a:cubicBezTo>
                    <a:pt x="3155" y="3625"/>
                    <a:pt x="3413" y="3511"/>
                    <a:pt x="3528" y="3269"/>
                  </a:cubicBezTo>
                  <a:cubicBezTo>
                    <a:pt x="3611" y="3686"/>
                    <a:pt x="3701" y="4126"/>
                    <a:pt x="3974" y="4455"/>
                  </a:cubicBezTo>
                  <a:cubicBezTo>
                    <a:pt x="4156" y="4668"/>
                    <a:pt x="4441" y="4808"/>
                    <a:pt x="4712" y="4808"/>
                  </a:cubicBezTo>
                  <a:cubicBezTo>
                    <a:pt x="4857" y="4808"/>
                    <a:pt x="4999" y="4767"/>
                    <a:pt x="5118" y="4675"/>
                  </a:cubicBezTo>
                  <a:cubicBezTo>
                    <a:pt x="5303" y="4527"/>
                    <a:pt x="5392" y="4288"/>
                    <a:pt x="5446" y="4062"/>
                  </a:cubicBezTo>
                  <a:cubicBezTo>
                    <a:pt x="5690" y="3037"/>
                    <a:pt x="5434" y="1910"/>
                    <a:pt x="4779" y="1088"/>
                  </a:cubicBezTo>
                  <a:cubicBezTo>
                    <a:pt x="4225" y="393"/>
                    <a:pt x="3611" y="0"/>
                    <a:pt x="23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
            <p:cNvSpPr/>
            <p:nvPr/>
          </p:nvSpPr>
          <p:spPr>
            <a:xfrm rot="10800000">
              <a:off x="277938" y="809182"/>
              <a:ext cx="140457" cy="209206"/>
            </a:xfrm>
            <a:custGeom>
              <a:avLst/>
              <a:gdLst/>
              <a:ahLst/>
              <a:cxnLst/>
              <a:rect l="l" t="t" r="r" b="b"/>
              <a:pathLst>
                <a:path w="5410" h="8058" extrusionOk="0">
                  <a:moveTo>
                    <a:pt x="4053" y="0"/>
                  </a:moveTo>
                  <a:cubicBezTo>
                    <a:pt x="2869" y="0"/>
                    <a:pt x="2014" y="601"/>
                    <a:pt x="1161" y="1583"/>
                  </a:cubicBezTo>
                  <a:cubicBezTo>
                    <a:pt x="554" y="2286"/>
                    <a:pt x="185" y="3192"/>
                    <a:pt x="95" y="4121"/>
                  </a:cubicBezTo>
                  <a:cubicBezTo>
                    <a:pt x="0" y="5182"/>
                    <a:pt x="316" y="6128"/>
                    <a:pt x="894" y="7016"/>
                  </a:cubicBezTo>
                  <a:cubicBezTo>
                    <a:pt x="1150" y="7398"/>
                    <a:pt x="1472" y="7743"/>
                    <a:pt x="1882" y="7951"/>
                  </a:cubicBezTo>
                  <a:cubicBezTo>
                    <a:pt x="1992" y="8010"/>
                    <a:pt x="2120" y="8058"/>
                    <a:pt x="2241" y="8058"/>
                  </a:cubicBezTo>
                  <a:cubicBezTo>
                    <a:pt x="2317" y="8058"/>
                    <a:pt x="2390" y="8039"/>
                    <a:pt x="2454" y="7993"/>
                  </a:cubicBezTo>
                  <a:cubicBezTo>
                    <a:pt x="2663" y="7844"/>
                    <a:pt x="2621" y="7528"/>
                    <a:pt x="2585" y="7272"/>
                  </a:cubicBezTo>
                  <a:cubicBezTo>
                    <a:pt x="2538" y="6956"/>
                    <a:pt x="2533" y="6640"/>
                    <a:pt x="2574" y="6326"/>
                  </a:cubicBezTo>
                  <a:cubicBezTo>
                    <a:pt x="2591" y="6200"/>
                    <a:pt x="2591" y="5974"/>
                    <a:pt x="2663" y="5861"/>
                  </a:cubicBezTo>
                  <a:cubicBezTo>
                    <a:pt x="2705" y="5796"/>
                    <a:pt x="2733" y="5771"/>
                    <a:pt x="2761" y="5771"/>
                  </a:cubicBezTo>
                  <a:cubicBezTo>
                    <a:pt x="2800" y="5771"/>
                    <a:pt x="2840" y="5818"/>
                    <a:pt x="2919" y="5867"/>
                  </a:cubicBezTo>
                  <a:cubicBezTo>
                    <a:pt x="3041" y="5941"/>
                    <a:pt x="3179" y="5978"/>
                    <a:pt x="3313" y="5978"/>
                  </a:cubicBezTo>
                  <a:cubicBezTo>
                    <a:pt x="3578" y="5978"/>
                    <a:pt x="3827" y="5831"/>
                    <a:pt x="3914" y="5526"/>
                  </a:cubicBezTo>
                  <a:cubicBezTo>
                    <a:pt x="4170" y="4646"/>
                    <a:pt x="4117" y="3681"/>
                    <a:pt x="3724" y="2834"/>
                  </a:cubicBezTo>
                  <a:lnTo>
                    <a:pt x="3724" y="2834"/>
                  </a:lnTo>
                  <a:cubicBezTo>
                    <a:pt x="3944" y="2900"/>
                    <a:pt x="4164" y="2994"/>
                    <a:pt x="4361" y="3120"/>
                  </a:cubicBezTo>
                  <a:cubicBezTo>
                    <a:pt x="4461" y="3183"/>
                    <a:pt x="4570" y="3211"/>
                    <a:pt x="4678" y="3211"/>
                  </a:cubicBezTo>
                  <a:cubicBezTo>
                    <a:pt x="4982" y="3211"/>
                    <a:pt x="5278" y="2985"/>
                    <a:pt x="5326" y="2655"/>
                  </a:cubicBezTo>
                  <a:cubicBezTo>
                    <a:pt x="5409" y="2113"/>
                    <a:pt x="5379" y="1553"/>
                    <a:pt x="5195" y="1041"/>
                  </a:cubicBezTo>
                  <a:lnTo>
                    <a:pt x="4599" y="40"/>
                  </a:lnTo>
                  <a:cubicBezTo>
                    <a:pt x="4409" y="13"/>
                    <a:pt x="4227" y="0"/>
                    <a:pt x="40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
            <p:cNvSpPr/>
            <p:nvPr/>
          </p:nvSpPr>
          <p:spPr>
            <a:xfrm rot="10800000">
              <a:off x="209267" y="1072078"/>
              <a:ext cx="152530" cy="351480"/>
            </a:xfrm>
            <a:custGeom>
              <a:avLst/>
              <a:gdLst/>
              <a:ahLst/>
              <a:cxnLst/>
              <a:rect l="l" t="t" r="r" b="b"/>
              <a:pathLst>
                <a:path w="5875" h="13538" extrusionOk="0">
                  <a:moveTo>
                    <a:pt x="1180" y="1"/>
                  </a:moveTo>
                  <a:lnTo>
                    <a:pt x="1" y="2104"/>
                  </a:lnTo>
                  <a:cubicBezTo>
                    <a:pt x="840" y="2778"/>
                    <a:pt x="1203" y="3897"/>
                    <a:pt x="1258" y="4969"/>
                  </a:cubicBezTo>
                  <a:cubicBezTo>
                    <a:pt x="1305" y="6042"/>
                    <a:pt x="1096" y="7109"/>
                    <a:pt x="1007" y="8181"/>
                  </a:cubicBezTo>
                  <a:cubicBezTo>
                    <a:pt x="924" y="9253"/>
                    <a:pt x="972" y="10379"/>
                    <a:pt x="1496" y="11321"/>
                  </a:cubicBezTo>
                  <a:cubicBezTo>
                    <a:pt x="1997" y="12215"/>
                    <a:pt x="2789" y="12952"/>
                    <a:pt x="3628" y="13537"/>
                  </a:cubicBezTo>
                  <a:cubicBezTo>
                    <a:pt x="3510" y="12083"/>
                    <a:pt x="5047" y="11058"/>
                    <a:pt x="5493" y="9677"/>
                  </a:cubicBezTo>
                  <a:cubicBezTo>
                    <a:pt x="5875" y="8503"/>
                    <a:pt x="5416" y="7210"/>
                    <a:pt x="4714" y="6203"/>
                  </a:cubicBezTo>
                  <a:cubicBezTo>
                    <a:pt x="4010" y="5195"/>
                    <a:pt x="3075" y="4368"/>
                    <a:pt x="2324" y="3397"/>
                  </a:cubicBezTo>
                  <a:cubicBezTo>
                    <a:pt x="1568" y="2426"/>
                    <a:pt x="989" y="1216"/>
                    <a:pt x="1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
            <p:cNvSpPr/>
            <p:nvPr/>
          </p:nvSpPr>
          <p:spPr>
            <a:xfrm rot="10800000">
              <a:off x="459545" y="1062368"/>
              <a:ext cx="143547" cy="160578"/>
            </a:xfrm>
            <a:custGeom>
              <a:avLst/>
              <a:gdLst/>
              <a:ahLst/>
              <a:cxnLst/>
              <a:rect l="l" t="t" r="r" b="b"/>
              <a:pathLst>
                <a:path w="5529" h="6185" extrusionOk="0">
                  <a:moveTo>
                    <a:pt x="5529" y="1"/>
                  </a:moveTo>
                  <a:lnTo>
                    <a:pt x="5529" y="1"/>
                  </a:lnTo>
                  <a:cubicBezTo>
                    <a:pt x="4469" y="1365"/>
                    <a:pt x="2454" y="1628"/>
                    <a:pt x="1233" y="2849"/>
                  </a:cubicBezTo>
                  <a:cubicBezTo>
                    <a:pt x="375" y="3701"/>
                    <a:pt x="1" y="5005"/>
                    <a:pt x="268" y="6185"/>
                  </a:cubicBezTo>
                  <a:cubicBezTo>
                    <a:pt x="400" y="5876"/>
                    <a:pt x="703" y="5679"/>
                    <a:pt x="1019" y="5560"/>
                  </a:cubicBezTo>
                  <a:cubicBezTo>
                    <a:pt x="1335" y="5447"/>
                    <a:pt x="1675" y="5398"/>
                    <a:pt x="1990" y="5285"/>
                  </a:cubicBezTo>
                  <a:cubicBezTo>
                    <a:pt x="2943" y="4934"/>
                    <a:pt x="3557" y="4023"/>
                    <a:pt x="4106" y="3165"/>
                  </a:cubicBezTo>
                  <a:cubicBezTo>
                    <a:pt x="4522" y="2521"/>
                    <a:pt x="4939" y="1872"/>
                    <a:pt x="5357" y="1222"/>
                  </a:cubicBezTo>
                  <a:lnTo>
                    <a:pt x="55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
            <p:cNvSpPr/>
            <p:nvPr/>
          </p:nvSpPr>
          <p:spPr>
            <a:xfrm rot="10800000">
              <a:off x="344454" y="1489140"/>
              <a:ext cx="144326" cy="125736"/>
            </a:xfrm>
            <a:custGeom>
              <a:avLst/>
              <a:gdLst/>
              <a:ahLst/>
              <a:cxnLst/>
              <a:rect l="l" t="t" r="r" b="b"/>
              <a:pathLst>
                <a:path w="5559" h="4843" extrusionOk="0">
                  <a:moveTo>
                    <a:pt x="5071" y="0"/>
                  </a:moveTo>
                  <a:lnTo>
                    <a:pt x="5129" y="190"/>
                  </a:lnTo>
                  <a:lnTo>
                    <a:pt x="5129" y="190"/>
                  </a:lnTo>
                  <a:cubicBezTo>
                    <a:pt x="5119" y="123"/>
                    <a:pt x="5100" y="60"/>
                    <a:pt x="5071" y="0"/>
                  </a:cubicBezTo>
                  <a:close/>
                  <a:moveTo>
                    <a:pt x="5129" y="190"/>
                  </a:moveTo>
                  <a:cubicBezTo>
                    <a:pt x="5207" y="684"/>
                    <a:pt x="4805" y="1338"/>
                    <a:pt x="4386" y="1585"/>
                  </a:cubicBezTo>
                  <a:cubicBezTo>
                    <a:pt x="3902" y="1865"/>
                    <a:pt x="3319" y="1889"/>
                    <a:pt x="2764" y="1906"/>
                  </a:cubicBezTo>
                  <a:cubicBezTo>
                    <a:pt x="2211" y="1925"/>
                    <a:pt x="1626" y="1955"/>
                    <a:pt x="1150" y="2241"/>
                  </a:cubicBezTo>
                  <a:cubicBezTo>
                    <a:pt x="333" y="2723"/>
                    <a:pt x="96" y="3778"/>
                    <a:pt x="0" y="4725"/>
                  </a:cubicBezTo>
                  <a:cubicBezTo>
                    <a:pt x="197" y="4556"/>
                    <a:pt x="453" y="4496"/>
                    <a:pt x="714" y="4496"/>
                  </a:cubicBezTo>
                  <a:cubicBezTo>
                    <a:pt x="832" y="4496"/>
                    <a:pt x="951" y="4508"/>
                    <a:pt x="1067" y="4529"/>
                  </a:cubicBezTo>
                  <a:cubicBezTo>
                    <a:pt x="1430" y="4600"/>
                    <a:pt x="1782" y="4749"/>
                    <a:pt x="2145" y="4815"/>
                  </a:cubicBezTo>
                  <a:cubicBezTo>
                    <a:pt x="2265" y="4834"/>
                    <a:pt x="2385" y="4843"/>
                    <a:pt x="2505" y="4843"/>
                  </a:cubicBezTo>
                  <a:cubicBezTo>
                    <a:pt x="3358" y="4843"/>
                    <a:pt x="4197" y="4379"/>
                    <a:pt x="4724" y="3699"/>
                  </a:cubicBezTo>
                  <a:cubicBezTo>
                    <a:pt x="5321" y="2926"/>
                    <a:pt x="5558" y="1883"/>
                    <a:pt x="5356" y="924"/>
                  </a:cubicBezTo>
                  <a:lnTo>
                    <a:pt x="5129" y="19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
            <p:cNvSpPr/>
            <p:nvPr/>
          </p:nvSpPr>
          <p:spPr>
            <a:xfrm rot="10800000">
              <a:off x="192417" y="1551943"/>
              <a:ext cx="412129" cy="1072978"/>
            </a:xfrm>
            <a:custGeom>
              <a:avLst/>
              <a:gdLst/>
              <a:ahLst/>
              <a:cxnLst/>
              <a:rect l="l" t="t" r="r" b="b"/>
              <a:pathLst>
                <a:path w="15874" h="41328" extrusionOk="0">
                  <a:moveTo>
                    <a:pt x="6469" y="1"/>
                  </a:moveTo>
                  <a:cubicBezTo>
                    <a:pt x="3461" y="1"/>
                    <a:pt x="576" y="1813"/>
                    <a:pt x="258" y="5284"/>
                  </a:cubicBezTo>
                  <a:cubicBezTo>
                    <a:pt x="0" y="8107"/>
                    <a:pt x="2465" y="12504"/>
                    <a:pt x="5370" y="12504"/>
                  </a:cubicBezTo>
                  <a:cubicBezTo>
                    <a:pt x="6151" y="12504"/>
                    <a:pt x="6964" y="12186"/>
                    <a:pt x="7765" y="11433"/>
                  </a:cubicBezTo>
                  <a:cubicBezTo>
                    <a:pt x="8249" y="10974"/>
                    <a:pt x="7794" y="10330"/>
                    <a:pt x="7271" y="10330"/>
                  </a:cubicBezTo>
                  <a:cubicBezTo>
                    <a:pt x="7123" y="10330"/>
                    <a:pt x="6969" y="10381"/>
                    <a:pt x="6830" y="10503"/>
                  </a:cubicBezTo>
                  <a:cubicBezTo>
                    <a:pt x="6305" y="10961"/>
                    <a:pt x="5793" y="11150"/>
                    <a:pt x="5308" y="11150"/>
                  </a:cubicBezTo>
                  <a:cubicBezTo>
                    <a:pt x="3530" y="11150"/>
                    <a:pt x="2115" y="8599"/>
                    <a:pt x="1778" y="7316"/>
                  </a:cubicBezTo>
                  <a:cubicBezTo>
                    <a:pt x="1325" y="5600"/>
                    <a:pt x="1647" y="3742"/>
                    <a:pt x="3005" y="2515"/>
                  </a:cubicBezTo>
                  <a:cubicBezTo>
                    <a:pt x="3987" y="1633"/>
                    <a:pt x="5134" y="1252"/>
                    <a:pt x="6288" y="1252"/>
                  </a:cubicBezTo>
                  <a:cubicBezTo>
                    <a:pt x="8371" y="1252"/>
                    <a:pt x="10479" y="2492"/>
                    <a:pt x="11686" y="4266"/>
                  </a:cubicBezTo>
                  <a:cubicBezTo>
                    <a:pt x="14843" y="8925"/>
                    <a:pt x="12461" y="14853"/>
                    <a:pt x="10286" y="19333"/>
                  </a:cubicBezTo>
                  <a:cubicBezTo>
                    <a:pt x="8427" y="23176"/>
                    <a:pt x="5758" y="27304"/>
                    <a:pt x="4834" y="31516"/>
                  </a:cubicBezTo>
                  <a:cubicBezTo>
                    <a:pt x="4012" y="35283"/>
                    <a:pt x="6134" y="38415"/>
                    <a:pt x="8301" y="41299"/>
                  </a:cubicBezTo>
                  <a:cubicBezTo>
                    <a:pt x="8316" y="41319"/>
                    <a:pt x="8337" y="41328"/>
                    <a:pt x="8357" y="41328"/>
                  </a:cubicBezTo>
                  <a:cubicBezTo>
                    <a:pt x="8404" y="41328"/>
                    <a:pt x="8449" y="41283"/>
                    <a:pt x="8416" y="41234"/>
                  </a:cubicBezTo>
                  <a:cubicBezTo>
                    <a:pt x="7206" y="39452"/>
                    <a:pt x="5865" y="37480"/>
                    <a:pt x="5323" y="35377"/>
                  </a:cubicBezTo>
                  <a:cubicBezTo>
                    <a:pt x="4602" y="32589"/>
                    <a:pt x="5639" y="30438"/>
                    <a:pt x="6943" y="28073"/>
                  </a:cubicBezTo>
                  <a:cubicBezTo>
                    <a:pt x="8903" y="24540"/>
                    <a:pt x="10989" y="21056"/>
                    <a:pt x="12621" y="17349"/>
                  </a:cubicBezTo>
                  <a:cubicBezTo>
                    <a:pt x="14843" y="12309"/>
                    <a:pt x="15874" y="5399"/>
                    <a:pt x="10946" y="1514"/>
                  </a:cubicBezTo>
                  <a:cubicBezTo>
                    <a:pt x="9654" y="498"/>
                    <a:pt x="8045" y="1"/>
                    <a:pt x="64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
            <p:cNvSpPr/>
            <p:nvPr/>
          </p:nvSpPr>
          <p:spPr>
            <a:xfrm rot="10800000">
              <a:off x="60476" y="1562172"/>
              <a:ext cx="408053" cy="462133"/>
            </a:xfrm>
            <a:custGeom>
              <a:avLst/>
              <a:gdLst/>
              <a:ahLst/>
              <a:cxnLst/>
              <a:rect l="l" t="t" r="r" b="b"/>
              <a:pathLst>
                <a:path w="15717" h="17800" extrusionOk="0">
                  <a:moveTo>
                    <a:pt x="10057" y="1"/>
                  </a:moveTo>
                  <a:cubicBezTo>
                    <a:pt x="6455" y="1"/>
                    <a:pt x="3237" y="4147"/>
                    <a:pt x="1871" y="7024"/>
                  </a:cubicBezTo>
                  <a:cubicBezTo>
                    <a:pt x="1" y="10956"/>
                    <a:pt x="1538" y="14376"/>
                    <a:pt x="3749" y="17772"/>
                  </a:cubicBezTo>
                  <a:cubicBezTo>
                    <a:pt x="3760" y="17791"/>
                    <a:pt x="3777" y="17799"/>
                    <a:pt x="3793" y="17799"/>
                  </a:cubicBezTo>
                  <a:cubicBezTo>
                    <a:pt x="3829" y="17799"/>
                    <a:pt x="3863" y="17763"/>
                    <a:pt x="3843" y="17718"/>
                  </a:cubicBezTo>
                  <a:cubicBezTo>
                    <a:pt x="1632" y="13185"/>
                    <a:pt x="614" y="9103"/>
                    <a:pt x="4213" y="4921"/>
                  </a:cubicBezTo>
                  <a:cubicBezTo>
                    <a:pt x="5446" y="3485"/>
                    <a:pt x="7222" y="1782"/>
                    <a:pt x="9158" y="1359"/>
                  </a:cubicBezTo>
                  <a:cubicBezTo>
                    <a:pt x="9396" y="1306"/>
                    <a:pt x="9643" y="1281"/>
                    <a:pt x="9891" y="1281"/>
                  </a:cubicBezTo>
                  <a:cubicBezTo>
                    <a:pt x="11128" y="1281"/>
                    <a:pt x="12412" y="1916"/>
                    <a:pt x="13048" y="2979"/>
                  </a:cubicBezTo>
                  <a:cubicBezTo>
                    <a:pt x="14337" y="5122"/>
                    <a:pt x="13082" y="7077"/>
                    <a:pt x="11236" y="7077"/>
                  </a:cubicBezTo>
                  <a:cubicBezTo>
                    <a:pt x="10557" y="7077"/>
                    <a:pt x="9798" y="6813"/>
                    <a:pt x="9056" y="6196"/>
                  </a:cubicBezTo>
                  <a:cubicBezTo>
                    <a:pt x="8969" y="6124"/>
                    <a:pt x="8868" y="6091"/>
                    <a:pt x="8771" y="6091"/>
                  </a:cubicBezTo>
                  <a:cubicBezTo>
                    <a:pt x="8531" y="6091"/>
                    <a:pt x="8314" y="6290"/>
                    <a:pt x="8377" y="6584"/>
                  </a:cubicBezTo>
                  <a:cubicBezTo>
                    <a:pt x="8682" y="7983"/>
                    <a:pt x="9804" y="8590"/>
                    <a:pt x="11019" y="8590"/>
                  </a:cubicBezTo>
                  <a:cubicBezTo>
                    <a:pt x="12390" y="8590"/>
                    <a:pt x="13880" y="7818"/>
                    <a:pt x="14448" y="6542"/>
                  </a:cubicBezTo>
                  <a:cubicBezTo>
                    <a:pt x="15716" y="3688"/>
                    <a:pt x="13329" y="155"/>
                    <a:pt x="10283" y="6"/>
                  </a:cubicBezTo>
                  <a:cubicBezTo>
                    <a:pt x="10208" y="3"/>
                    <a:pt x="10132" y="1"/>
                    <a:pt x="100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
            <p:cNvSpPr/>
            <p:nvPr/>
          </p:nvSpPr>
          <p:spPr>
            <a:xfrm rot="10800000">
              <a:off x="120942" y="1803468"/>
              <a:ext cx="147753" cy="124750"/>
            </a:xfrm>
            <a:custGeom>
              <a:avLst/>
              <a:gdLst/>
              <a:ahLst/>
              <a:cxnLst/>
              <a:rect l="l" t="t" r="r" b="b"/>
              <a:pathLst>
                <a:path w="5691" h="4805" extrusionOk="0">
                  <a:moveTo>
                    <a:pt x="980" y="1"/>
                  </a:moveTo>
                  <a:cubicBezTo>
                    <a:pt x="834" y="1"/>
                    <a:pt x="692" y="42"/>
                    <a:pt x="573" y="136"/>
                  </a:cubicBezTo>
                  <a:cubicBezTo>
                    <a:pt x="388" y="279"/>
                    <a:pt x="298" y="518"/>
                    <a:pt x="245" y="749"/>
                  </a:cubicBezTo>
                  <a:cubicBezTo>
                    <a:pt x="1" y="1769"/>
                    <a:pt x="251" y="2900"/>
                    <a:pt x="906" y="3716"/>
                  </a:cubicBezTo>
                  <a:cubicBezTo>
                    <a:pt x="1466" y="4412"/>
                    <a:pt x="2082" y="4805"/>
                    <a:pt x="3349" y="4805"/>
                  </a:cubicBezTo>
                  <a:cubicBezTo>
                    <a:pt x="3579" y="4805"/>
                    <a:pt x="3830" y="4792"/>
                    <a:pt x="4106" y="4766"/>
                  </a:cubicBezTo>
                  <a:lnTo>
                    <a:pt x="5690" y="3121"/>
                  </a:lnTo>
                  <a:cubicBezTo>
                    <a:pt x="5684" y="2710"/>
                    <a:pt x="5363" y="2322"/>
                    <a:pt x="4964" y="2239"/>
                  </a:cubicBezTo>
                  <a:cubicBezTo>
                    <a:pt x="4906" y="2227"/>
                    <a:pt x="4848" y="2222"/>
                    <a:pt x="4790" y="2222"/>
                  </a:cubicBezTo>
                  <a:cubicBezTo>
                    <a:pt x="4438" y="2222"/>
                    <a:pt x="4087" y="2430"/>
                    <a:pt x="3939" y="2751"/>
                  </a:cubicBezTo>
                  <a:cubicBezTo>
                    <a:pt x="3903" y="2263"/>
                    <a:pt x="3796" y="1733"/>
                    <a:pt x="3427" y="1411"/>
                  </a:cubicBezTo>
                  <a:cubicBezTo>
                    <a:pt x="3259" y="1263"/>
                    <a:pt x="3026" y="1184"/>
                    <a:pt x="2802" y="1184"/>
                  </a:cubicBezTo>
                  <a:cubicBezTo>
                    <a:pt x="2532" y="1184"/>
                    <a:pt x="2274" y="1298"/>
                    <a:pt x="2157" y="1541"/>
                  </a:cubicBezTo>
                  <a:cubicBezTo>
                    <a:pt x="2080" y="1120"/>
                    <a:pt x="1991" y="678"/>
                    <a:pt x="1711" y="350"/>
                  </a:cubicBezTo>
                  <a:cubicBezTo>
                    <a:pt x="1533" y="142"/>
                    <a:pt x="1250" y="1"/>
                    <a:pt x="9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
            <p:cNvSpPr/>
            <p:nvPr/>
          </p:nvSpPr>
          <p:spPr>
            <a:xfrm rot="10800000">
              <a:off x="357123" y="2301402"/>
              <a:ext cx="140509" cy="209284"/>
            </a:xfrm>
            <a:custGeom>
              <a:avLst/>
              <a:gdLst/>
              <a:ahLst/>
              <a:cxnLst/>
              <a:rect l="l" t="t" r="r" b="b"/>
              <a:pathLst>
                <a:path w="5412" h="8061" extrusionOk="0">
                  <a:moveTo>
                    <a:pt x="3170" y="1"/>
                  </a:moveTo>
                  <a:cubicBezTo>
                    <a:pt x="3094" y="1"/>
                    <a:pt x="3021" y="19"/>
                    <a:pt x="2956" y="62"/>
                  </a:cubicBezTo>
                  <a:cubicBezTo>
                    <a:pt x="2748" y="212"/>
                    <a:pt x="2789" y="534"/>
                    <a:pt x="2825" y="784"/>
                  </a:cubicBezTo>
                  <a:cubicBezTo>
                    <a:pt x="2874" y="1099"/>
                    <a:pt x="2874" y="1415"/>
                    <a:pt x="2838" y="1731"/>
                  </a:cubicBezTo>
                  <a:cubicBezTo>
                    <a:pt x="2819" y="1857"/>
                    <a:pt x="2819" y="2083"/>
                    <a:pt x="2748" y="2196"/>
                  </a:cubicBezTo>
                  <a:cubicBezTo>
                    <a:pt x="2705" y="2261"/>
                    <a:pt x="2677" y="2285"/>
                    <a:pt x="2649" y="2285"/>
                  </a:cubicBezTo>
                  <a:cubicBezTo>
                    <a:pt x="2610" y="2285"/>
                    <a:pt x="2571" y="2240"/>
                    <a:pt x="2492" y="2196"/>
                  </a:cubicBezTo>
                  <a:cubicBezTo>
                    <a:pt x="2369" y="2121"/>
                    <a:pt x="2231" y="2084"/>
                    <a:pt x="2097" y="2084"/>
                  </a:cubicBezTo>
                  <a:cubicBezTo>
                    <a:pt x="1833" y="2084"/>
                    <a:pt x="1584" y="2229"/>
                    <a:pt x="1497" y="2529"/>
                  </a:cubicBezTo>
                  <a:cubicBezTo>
                    <a:pt x="1241" y="3411"/>
                    <a:pt x="1295" y="4382"/>
                    <a:pt x="1688" y="5223"/>
                  </a:cubicBezTo>
                  <a:cubicBezTo>
                    <a:pt x="1467" y="5163"/>
                    <a:pt x="1246" y="5061"/>
                    <a:pt x="1050" y="4937"/>
                  </a:cubicBezTo>
                  <a:cubicBezTo>
                    <a:pt x="949" y="4874"/>
                    <a:pt x="839" y="4845"/>
                    <a:pt x="730" y="4845"/>
                  </a:cubicBezTo>
                  <a:cubicBezTo>
                    <a:pt x="425" y="4845"/>
                    <a:pt x="134" y="5071"/>
                    <a:pt x="85" y="5401"/>
                  </a:cubicBezTo>
                  <a:cubicBezTo>
                    <a:pt x="1" y="5943"/>
                    <a:pt x="31" y="6504"/>
                    <a:pt x="215" y="7016"/>
                  </a:cubicBezTo>
                  <a:lnTo>
                    <a:pt x="812" y="8022"/>
                  </a:lnTo>
                  <a:cubicBezTo>
                    <a:pt x="997" y="8048"/>
                    <a:pt x="1174" y="8060"/>
                    <a:pt x="1344" y="8060"/>
                  </a:cubicBezTo>
                  <a:cubicBezTo>
                    <a:pt x="2531" y="8060"/>
                    <a:pt x="3394" y="7458"/>
                    <a:pt x="4243" y="6479"/>
                  </a:cubicBezTo>
                  <a:cubicBezTo>
                    <a:pt x="4857" y="5770"/>
                    <a:pt x="5227" y="4865"/>
                    <a:pt x="5310" y="3936"/>
                  </a:cubicBezTo>
                  <a:cubicBezTo>
                    <a:pt x="5412" y="2875"/>
                    <a:pt x="5096" y="1928"/>
                    <a:pt x="4518" y="1046"/>
                  </a:cubicBezTo>
                  <a:cubicBezTo>
                    <a:pt x="4262" y="659"/>
                    <a:pt x="3940" y="313"/>
                    <a:pt x="3528" y="105"/>
                  </a:cubicBezTo>
                  <a:cubicBezTo>
                    <a:pt x="3419" y="46"/>
                    <a:pt x="3291" y="1"/>
                    <a:pt x="31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
            <p:cNvSpPr/>
            <p:nvPr/>
          </p:nvSpPr>
          <p:spPr>
            <a:xfrm rot="10800000">
              <a:off x="413748" y="1896206"/>
              <a:ext cx="152556" cy="351610"/>
            </a:xfrm>
            <a:custGeom>
              <a:avLst/>
              <a:gdLst/>
              <a:ahLst/>
              <a:cxnLst/>
              <a:rect l="l" t="t" r="r" b="b"/>
              <a:pathLst>
                <a:path w="5876" h="13543" extrusionOk="0">
                  <a:moveTo>
                    <a:pt x="2241" y="1"/>
                  </a:moveTo>
                  <a:cubicBezTo>
                    <a:pt x="2367" y="1455"/>
                    <a:pt x="830" y="2478"/>
                    <a:pt x="383" y="3867"/>
                  </a:cubicBezTo>
                  <a:cubicBezTo>
                    <a:pt x="1" y="5035"/>
                    <a:pt x="454" y="6328"/>
                    <a:pt x="1158" y="7334"/>
                  </a:cubicBezTo>
                  <a:cubicBezTo>
                    <a:pt x="1860" y="8347"/>
                    <a:pt x="2802" y="9169"/>
                    <a:pt x="3553" y="10141"/>
                  </a:cubicBezTo>
                  <a:cubicBezTo>
                    <a:pt x="4309" y="11112"/>
                    <a:pt x="4887" y="12327"/>
                    <a:pt x="4691" y="13543"/>
                  </a:cubicBezTo>
                  <a:lnTo>
                    <a:pt x="5876" y="11434"/>
                  </a:lnTo>
                  <a:cubicBezTo>
                    <a:pt x="5035" y="10766"/>
                    <a:pt x="4672" y="9641"/>
                    <a:pt x="4619" y="8568"/>
                  </a:cubicBezTo>
                  <a:cubicBezTo>
                    <a:pt x="4565" y="7496"/>
                    <a:pt x="4779" y="6429"/>
                    <a:pt x="4862" y="5357"/>
                  </a:cubicBezTo>
                  <a:cubicBezTo>
                    <a:pt x="4952" y="4290"/>
                    <a:pt x="4905" y="3158"/>
                    <a:pt x="4380" y="2223"/>
                  </a:cubicBezTo>
                  <a:cubicBezTo>
                    <a:pt x="3874" y="1323"/>
                    <a:pt x="3088" y="590"/>
                    <a:pt x="2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
            <p:cNvSpPr/>
            <p:nvPr/>
          </p:nvSpPr>
          <p:spPr>
            <a:xfrm rot="10800000">
              <a:off x="172452" y="2096818"/>
              <a:ext cx="143573" cy="160760"/>
            </a:xfrm>
            <a:custGeom>
              <a:avLst/>
              <a:gdLst/>
              <a:ahLst/>
              <a:cxnLst/>
              <a:rect l="l" t="t" r="r" b="b"/>
              <a:pathLst>
                <a:path w="5530" h="6192" extrusionOk="0">
                  <a:moveTo>
                    <a:pt x="5261" y="0"/>
                  </a:moveTo>
                  <a:cubicBezTo>
                    <a:pt x="5131" y="311"/>
                    <a:pt x="4821" y="514"/>
                    <a:pt x="4505" y="627"/>
                  </a:cubicBezTo>
                  <a:cubicBezTo>
                    <a:pt x="4189" y="740"/>
                    <a:pt x="3856" y="787"/>
                    <a:pt x="3540" y="901"/>
                  </a:cubicBezTo>
                  <a:cubicBezTo>
                    <a:pt x="2586" y="1252"/>
                    <a:pt x="1973" y="2164"/>
                    <a:pt x="1419" y="3022"/>
                  </a:cubicBezTo>
                  <a:cubicBezTo>
                    <a:pt x="1007" y="3671"/>
                    <a:pt x="591" y="4314"/>
                    <a:pt x="174" y="4963"/>
                  </a:cubicBezTo>
                  <a:lnTo>
                    <a:pt x="1" y="6192"/>
                  </a:lnTo>
                  <a:cubicBezTo>
                    <a:pt x="1062" y="4820"/>
                    <a:pt x="3075" y="4565"/>
                    <a:pt x="4296" y="3338"/>
                  </a:cubicBezTo>
                  <a:cubicBezTo>
                    <a:pt x="5148" y="2486"/>
                    <a:pt x="5530" y="1180"/>
                    <a:pt x="5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
            <p:cNvSpPr/>
            <p:nvPr/>
          </p:nvSpPr>
          <p:spPr>
            <a:xfrm rot="10800000">
              <a:off x="286739" y="1705018"/>
              <a:ext cx="144352" cy="125658"/>
            </a:xfrm>
            <a:custGeom>
              <a:avLst/>
              <a:gdLst/>
              <a:ahLst/>
              <a:cxnLst/>
              <a:rect l="l" t="t" r="r" b="b"/>
              <a:pathLst>
                <a:path w="5560" h="4840" extrusionOk="0">
                  <a:moveTo>
                    <a:pt x="3039" y="1"/>
                  </a:moveTo>
                  <a:cubicBezTo>
                    <a:pt x="2194" y="1"/>
                    <a:pt x="1359" y="464"/>
                    <a:pt x="834" y="1145"/>
                  </a:cubicBezTo>
                  <a:cubicBezTo>
                    <a:pt x="239" y="1920"/>
                    <a:pt x="0" y="2956"/>
                    <a:pt x="203" y="3916"/>
                  </a:cubicBezTo>
                  <a:lnTo>
                    <a:pt x="430" y="4648"/>
                  </a:lnTo>
                  <a:lnTo>
                    <a:pt x="430" y="4648"/>
                  </a:lnTo>
                  <a:cubicBezTo>
                    <a:pt x="352" y="4155"/>
                    <a:pt x="749" y="3506"/>
                    <a:pt x="1174" y="3261"/>
                  </a:cubicBezTo>
                  <a:cubicBezTo>
                    <a:pt x="1656" y="2980"/>
                    <a:pt x="2235" y="2956"/>
                    <a:pt x="2794" y="2939"/>
                  </a:cubicBezTo>
                  <a:cubicBezTo>
                    <a:pt x="3349" y="2915"/>
                    <a:pt x="3932" y="2890"/>
                    <a:pt x="4408" y="2604"/>
                  </a:cubicBezTo>
                  <a:cubicBezTo>
                    <a:pt x="5219" y="2117"/>
                    <a:pt x="5458" y="1062"/>
                    <a:pt x="5559" y="121"/>
                  </a:cubicBezTo>
                  <a:lnTo>
                    <a:pt x="5559" y="121"/>
                  </a:lnTo>
                  <a:cubicBezTo>
                    <a:pt x="5363" y="284"/>
                    <a:pt x="5107" y="346"/>
                    <a:pt x="4847" y="346"/>
                  </a:cubicBezTo>
                  <a:cubicBezTo>
                    <a:pt x="4728" y="346"/>
                    <a:pt x="4608" y="333"/>
                    <a:pt x="4493" y="311"/>
                  </a:cubicBezTo>
                  <a:cubicBezTo>
                    <a:pt x="4130" y="239"/>
                    <a:pt x="3778" y="91"/>
                    <a:pt x="3408" y="31"/>
                  </a:cubicBezTo>
                  <a:cubicBezTo>
                    <a:pt x="3285" y="10"/>
                    <a:pt x="3162" y="1"/>
                    <a:pt x="3039" y="1"/>
                  </a:cubicBezTo>
                  <a:close/>
                  <a:moveTo>
                    <a:pt x="430" y="4648"/>
                  </a:moveTo>
                  <a:lnTo>
                    <a:pt x="430" y="4648"/>
                  </a:lnTo>
                  <a:cubicBezTo>
                    <a:pt x="441" y="4715"/>
                    <a:pt x="460" y="4779"/>
                    <a:pt x="489" y="4839"/>
                  </a:cubicBezTo>
                  <a:lnTo>
                    <a:pt x="430" y="46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
            <p:cNvSpPr/>
            <p:nvPr/>
          </p:nvSpPr>
          <p:spPr>
            <a:xfrm rot="10800000">
              <a:off x="1648654" y="281234"/>
              <a:ext cx="1111091" cy="369550"/>
            </a:xfrm>
            <a:custGeom>
              <a:avLst/>
              <a:gdLst/>
              <a:ahLst/>
              <a:cxnLst/>
              <a:rect l="l" t="t" r="r" b="b"/>
              <a:pathLst>
                <a:path w="42796" h="14234" extrusionOk="0">
                  <a:moveTo>
                    <a:pt x="7139" y="0"/>
                  </a:moveTo>
                  <a:cubicBezTo>
                    <a:pt x="6998" y="0"/>
                    <a:pt x="6861" y="6"/>
                    <a:pt x="6727" y="18"/>
                  </a:cubicBezTo>
                  <a:cubicBezTo>
                    <a:pt x="1436" y="501"/>
                    <a:pt x="1" y="6953"/>
                    <a:pt x="2962" y="10706"/>
                  </a:cubicBezTo>
                  <a:cubicBezTo>
                    <a:pt x="4989" y="13285"/>
                    <a:pt x="7846" y="14234"/>
                    <a:pt x="10831" y="14234"/>
                  </a:cubicBezTo>
                  <a:cubicBezTo>
                    <a:pt x="13555" y="14234"/>
                    <a:pt x="16386" y="13443"/>
                    <a:pt x="18792" y="12380"/>
                  </a:cubicBezTo>
                  <a:cubicBezTo>
                    <a:pt x="22496" y="10748"/>
                    <a:pt x="25982" y="8663"/>
                    <a:pt x="29515" y="6708"/>
                  </a:cubicBezTo>
                  <a:cubicBezTo>
                    <a:pt x="31345" y="5695"/>
                    <a:pt x="33047" y="4848"/>
                    <a:pt x="35015" y="4848"/>
                  </a:cubicBezTo>
                  <a:cubicBezTo>
                    <a:pt x="35590" y="4848"/>
                    <a:pt x="36188" y="4921"/>
                    <a:pt x="36819" y="5083"/>
                  </a:cubicBezTo>
                  <a:cubicBezTo>
                    <a:pt x="38922" y="5624"/>
                    <a:pt x="40894" y="6971"/>
                    <a:pt x="42676" y="8181"/>
                  </a:cubicBezTo>
                  <a:cubicBezTo>
                    <a:pt x="42688" y="8189"/>
                    <a:pt x="42699" y="8192"/>
                    <a:pt x="42710" y="8192"/>
                  </a:cubicBezTo>
                  <a:cubicBezTo>
                    <a:pt x="42763" y="8192"/>
                    <a:pt x="42795" y="8107"/>
                    <a:pt x="42741" y="8067"/>
                  </a:cubicBezTo>
                  <a:cubicBezTo>
                    <a:pt x="40295" y="6223"/>
                    <a:pt x="37672" y="4416"/>
                    <a:pt x="34631" y="4416"/>
                  </a:cubicBezTo>
                  <a:cubicBezTo>
                    <a:pt x="34087" y="4416"/>
                    <a:pt x="33530" y="4474"/>
                    <a:pt x="32958" y="4599"/>
                  </a:cubicBezTo>
                  <a:cubicBezTo>
                    <a:pt x="28746" y="5517"/>
                    <a:pt x="24618" y="8187"/>
                    <a:pt x="20775" y="10051"/>
                  </a:cubicBezTo>
                  <a:cubicBezTo>
                    <a:pt x="17854" y="11469"/>
                    <a:pt x="14318" y="12975"/>
                    <a:pt x="10919" y="12975"/>
                  </a:cubicBezTo>
                  <a:cubicBezTo>
                    <a:pt x="9105" y="12975"/>
                    <a:pt x="7330" y="12546"/>
                    <a:pt x="5709" y="11445"/>
                  </a:cubicBezTo>
                  <a:cubicBezTo>
                    <a:pt x="2949" y="9568"/>
                    <a:pt x="1483" y="5517"/>
                    <a:pt x="3957" y="2770"/>
                  </a:cubicBezTo>
                  <a:cubicBezTo>
                    <a:pt x="4841" y="1787"/>
                    <a:pt x="6055" y="1345"/>
                    <a:pt x="7308" y="1345"/>
                  </a:cubicBezTo>
                  <a:cubicBezTo>
                    <a:pt x="7793" y="1345"/>
                    <a:pt x="8284" y="1411"/>
                    <a:pt x="8764" y="1538"/>
                  </a:cubicBezTo>
                  <a:cubicBezTo>
                    <a:pt x="10391" y="1967"/>
                    <a:pt x="14085" y="4142"/>
                    <a:pt x="11945" y="6590"/>
                  </a:cubicBezTo>
                  <a:cubicBezTo>
                    <a:pt x="11522" y="7078"/>
                    <a:pt x="11947" y="7731"/>
                    <a:pt x="12434" y="7731"/>
                  </a:cubicBezTo>
                  <a:cubicBezTo>
                    <a:pt x="12582" y="7731"/>
                    <a:pt x="12737" y="7670"/>
                    <a:pt x="12875" y="7525"/>
                  </a:cubicBezTo>
                  <a:cubicBezTo>
                    <a:pt x="16292" y="3895"/>
                    <a:pt x="10752" y="0"/>
                    <a:pt x="71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
            <p:cNvSpPr/>
            <p:nvPr/>
          </p:nvSpPr>
          <p:spPr>
            <a:xfrm rot="10800000">
              <a:off x="1658961" y="136857"/>
              <a:ext cx="467221" cy="357348"/>
            </a:xfrm>
            <a:custGeom>
              <a:avLst/>
              <a:gdLst/>
              <a:ahLst/>
              <a:cxnLst/>
              <a:rect l="l" t="t" r="r" b="b"/>
              <a:pathLst>
                <a:path w="17996" h="13764" extrusionOk="0">
                  <a:moveTo>
                    <a:pt x="10765" y="0"/>
                  </a:moveTo>
                  <a:cubicBezTo>
                    <a:pt x="9616" y="0"/>
                    <a:pt x="8432" y="252"/>
                    <a:pt x="7197" y="839"/>
                  </a:cubicBezTo>
                  <a:cubicBezTo>
                    <a:pt x="4260" y="2233"/>
                    <a:pt x="1" y="5557"/>
                    <a:pt x="179" y="9251"/>
                  </a:cubicBezTo>
                  <a:cubicBezTo>
                    <a:pt x="300" y="11728"/>
                    <a:pt x="2651" y="13764"/>
                    <a:pt x="5058" y="13764"/>
                  </a:cubicBezTo>
                  <a:cubicBezTo>
                    <a:pt x="5616" y="13764"/>
                    <a:pt x="6177" y="13654"/>
                    <a:pt x="6714" y="13416"/>
                  </a:cubicBezTo>
                  <a:cubicBezTo>
                    <a:pt x="9122" y="12343"/>
                    <a:pt x="9735" y="7999"/>
                    <a:pt x="6757" y="7345"/>
                  </a:cubicBezTo>
                  <a:cubicBezTo>
                    <a:pt x="6721" y="7337"/>
                    <a:pt x="6687" y="7333"/>
                    <a:pt x="6655" y="7333"/>
                  </a:cubicBezTo>
                  <a:cubicBezTo>
                    <a:pt x="6310" y="7333"/>
                    <a:pt x="6141" y="7745"/>
                    <a:pt x="6369" y="8024"/>
                  </a:cubicBezTo>
                  <a:cubicBezTo>
                    <a:pt x="8186" y="10209"/>
                    <a:pt x="6945" y="12543"/>
                    <a:pt x="4894" y="12543"/>
                  </a:cubicBezTo>
                  <a:cubicBezTo>
                    <a:pt x="4356" y="12543"/>
                    <a:pt x="3761" y="12382"/>
                    <a:pt x="3152" y="12016"/>
                  </a:cubicBezTo>
                  <a:cubicBezTo>
                    <a:pt x="1882" y="11252"/>
                    <a:pt x="1222" y="9555"/>
                    <a:pt x="1531" y="8131"/>
                  </a:cubicBezTo>
                  <a:cubicBezTo>
                    <a:pt x="1954" y="6195"/>
                    <a:pt x="3658" y="4413"/>
                    <a:pt x="5094" y="3179"/>
                  </a:cubicBezTo>
                  <a:cubicBezTo>
                    <a:pt x="7071" y="1482"/>
                    <a:pt x="9025" y="813"/>
                    <a:pt x="11015" y="813"/>
                  </a:cubicBezTo>
                  <a:cubicBezTo>
                    <a:pt x="13235" y="813"/>
                    <a:pt x="15500" y="1645"/>
                    <a:pt x="17891" y="2811"/>
                  </a:cubicBezTo>
                  <a:cubicBezTo>
                    <a:pt x="17900" y="2815"/>
                    <a:pt x="17909" y="2817"/>
                    <a:pt x="17917" y="2817"/>
                  </a:cubicBezTo>
                  <a:cubicBezTo>
                    <a:pt x="17968" y="2817"/>
                    <a:pt x="17996" y="2746"/>
                    <a:pt x="17945" y="2715"/>
                  </a:cubicBezTo>
                  <a:cubicBezTo>
                    <a:pt x="15616" y="1199"/>
                    <a:pt x="13275" y="0"/>
                    <a:pt x="107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
            <p:cNvSpPr/>
            <p:nvPr/>
          </p:nvSpPr>
          <p:spPr>
            <a:xfrm rot="10800000">
              <a:off x="1897401" y="173282"/>
              <a:ext cx="131656" cy="143910"/>
            </a:xfrm>
            <a:custGeom>
              <a:avLst/>
              <a:gdLst/>
              <a:ahLst/>
              <a:cxnLst/>
              <a:rect l="l" t="t" r="r" b="b"/>
              <a:pathLst>
                <a:path w="5071" h="5543" extrusionOk="0">
                  <a:moveTo>
                    <a:pt x="1663" y="1"/>
                  </a:moveTo>
                  <a:cubicBezTo>
                    <a:pt x="1400" y="1"/>
                    <a:pt x="1138" y="31"/>
                    <a:pt x="882" y="92"/>
                  </a:cubicBezTo>
                  <a:cubicBezTo>
                    <a:pt x="649" y="151"/>
                    <a:pt x="412" y="235"/>
                    <a:pt x="269" y="425"/>
                  </a:cubicBezTo>
                  <a:cubicBezTo>
                    <a:pt x="0" y="758"/>
                    <a:pt x="162" y="1283"/>
                    <a:pt x="489" y="1563"/>
                  </a:cubicBezTo>
                  <a:cubicBezTo>
                    <a:pt x="811" y="1838"/>
                    <a:pt x="1251" y="1926"/>
                    <a:pt x="1675" y="2009"/>
                  </a:cubicBezTo>
                  <a:cubicBezTo>
                    <a:pt x="1228" y="2218"/>
                    <a:pt x="1216" y="2910"/>
                    <a:pt x="1543" y="3273"/>
                  </a:cubicBezTo>
                  <a:cubicBezTo>
                    <a:pt x="1865" y="3642"/>
                    <a:pt x="2395" y="3755"/>
                    <a:pt x="2884" y="3785"/>
                  </a:cubicBezTo>
                  <a:cubicBezTo>
                    <a:pt x="2515" y="3964"/>
                    <a:pt x="2288" y="4404"/>
                    <a:pt x="2372" y="4810"/>
                  </a:cubicBezTo>
                  <a:cubicBezTo>
                    <a:pt x="2455" y="5215"/>
                    <a:pt x="2843" y="5531"/>
                    <a:pt x="3253" y="5542"/>
                  </a:cubicBezTo>
                  <a:lnTo>
                    <a:pt x="4897" y="3953"/>
                  </a:lnTo>
                  <a:cubicBezTo>
                    <a:pt x="5070" y="2152"/>
                    <a:pt x="4671" y="1415"/>
                    <a:pt x="3849" y="758"/>
                  </a:cubicBezTo>
                  <a:cubicBezTo>
                    <a:pt x="3238" y="268"/>
                    <a:pt x="2448" y="1"/>
                    <a:pt x="16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
            <p:cNvSpPr/>
            <p:nvPr/>
          </p:nvSpPr>
          <p:spPr>
            <a:xfrm rot="10800000">
              <a:off x="2394349" y="411644"/>
              <a:ext cx="215047" cy="137394"/>
            </a:xfrm>
            <a:custGeom>
              <a:avLst/>
              <a:gdLst/>
              <a:ahLst/>
              <a:cxnLst/>
              <a:rect l="l" t="t" r="r" b="b"/>
              <a:pathLst>
                <a:path w="8283" h="5292" extrusionOk="0">
                  <a:moveTo>
                    <a:pt x="6011" y="0"/>
                  </a:moveTo>
                  <a:cubicBezTo>
                    <a:pt x="5825" y="0"/>
                    <a:pt x="5638" y="15"/>
                    <a:pt x="5451" y="44"/>
                  </a:cubicBezTo>
                  <a:cubicBezTo>
                    <a:pt x="5005" y="108"/>
                    <a:pt x="4749" y="627"/>
                    <a:pt x="4986" y="1009"/>
                  </a:cubicBezTo>
                  <a:cubicBezTo>
                    <a:pt x="5112" y="1211"/>
                    <a:pt x="5214" y="1425"/>
                    <a:pt x="5279" y="1645"/>
                  </a:cubicBezTo>
                  <a:cubicBezTo>
                    <a:pt x="4774" y="1415"/>
                    <a:pt x="4223" y="1300"/>
                    <a:pt x="3674" y="1300"/>
                  </a:cubicBezTo>
                  <a:cubicBezTo>
                    <a:pt x="3304" y="1300"/>
                    <a:pt x="2935" y="1352"/>
                    <a:pt x="2580" y="1455"/>
                  </a:cubicBezTo>
                  <a:cubicBezTo>
                    <a:pt x="2127" y="1587"/>
                    <a:pt x="2027" y="2087"/>
                    <a:pt x="2247" y="2456"/>
                  </a:cubicBezTo>
                  <a:cubicBezTo>
                    <a:pt x="2324" y="2593"/>
                    <a:pt x="2407" y="2605"/>
                    <a:pt x="2247" y="2706"/>
                  </a:cubicBezTo>
                  <a:cubicBezTo>
                    <a:pt x="2139" y="2778"/>
                    <a:pt x="1906" y="2784"/>
                    <a:pt x="1782" y="2796"/>
                  </a:cubicBezTo>
                  <a:cubicBezTo>
                    <a:pt x="1640" y="2815"/>
                    <a:pt x="1499" y="2824"/>
                    <a:pt x="1357" y="2824"/>
                  </a:cubicBezTo>
                  <a:cubicBezTo>
                    <a:pt x="1184" y="2824"/>
                    <a:pt x="1011" y="2810"/>
                    <a:pt x="840" y="2784"/>
                  </a:cubicBezTo>
                  <a:cubicBezTo>
                    <a:pt x="738" y="2769"/>
                    <a:pt x="626" y="2754"/>
                    <a:pt x="519" y="2754"/>
                  </a:cubicBezTo>
                  <a:cubicBezTo>
                    <a:pt x="356" y="2754"/>
                    <a:pt x="203" y="2789"/>
                    <a:pt x="113" y="2915"/>
                  </a:cubicBezTo>
                  <a:cubicBezTo>
                    <a:pt x="0" y="3082"/>
                    <a:pt x="61" y="3314"/>
                    <a:pt x="155" y="3493"/>
                  </a:cubicBezTo>
                  <a:cubicBezTo>
                    <a:pt x="364" y="3897"/>
                    <a:pt x="710" y="4226"/>
                    <a:pt x="1097" y="4476"/>
                  </a:cubicBezTo>
                  <a:cubicBezTo>
                    <a:pt x="1872" y="4990"/>
                    <a:pt x="2699" y="5291"/>
                    <a:pt x="3608" y="5291"/>
                  </a:cubicBezTo>
                  <a:cubicBezTo>
                    <a:pt x="3732" y="5291"/>
                    <a:pt x="3858" y="5286"/>
                    <a:pt x="3985" y="5274"/>
                  </a:cubicBezTo>
                  <a:cubicBezTo>
                    <a:pt x="4915" y="5184"/>
                    <a:pt x="5821" y="4821"/>
                    <a:pt x="6531" y="4208"/>
                  </a:cubicBezTo>
                  <a:cubicBezTo>
                    <a:pt x="7656" y="3231"/>
                    <a:pt x="8282" y="2247"/>
                    <a:pt x="8073" y="776"/>
                  </a:cubicBezTo>
                  <a:lnTo>
                    <a:pt x="7067" y="174"/>
                  </a:lnTo>
                  <a:cubicBezTo>
                    <a:pt x="6728" y="56"/>
                    <a:pt x="6372" y="0"/>
                    <a:pt x="60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
            <p:cNvSpPr/>
            <p:nvPr/>
          </p:nvSpPr>
          <p:spPr>
            <a:xfrm rot="10800000">
              <a:off x="1993618" y="466217"/>
              <a:ext cx="351428" cy="146221"/>
            </a:xfrm>
            <a:custGeom>
              <a:avLst/>
              <a:gdLst/>
              <a:ahLst/>
              <a:cxnLst/>
              <a:rect l="l" t="t" r="r" b="b"/>
              <a:pathLst>
                <a:path w="13536" h="5632" extrusionOk="0">
                  <a:moveTo>
                    <a:pt x="4750" y="0"/>
                  </a:moveTo>
                  <a:cubicBezTo>
                    <a:pt x="4450" y="0"/>
                    <a:pt x="4152" y="43"/>
                    <a:pt x="3861" y="138"/>
                  </a:cubicBezTo>
                  <a:cubicBezTo>
                    <a:pt x="2524" y="568"/>
                    <a:pt x="1524" y="2009"/>
                    <a:pt x="159" y="2009"/>
                  </a:cubicBezTo>
                  <a:cubicBezTo>
                    <a:pt x="107" y="2009"/>
                    <a:pt x="54" y="2007"/>
                    <a:pt x="0" y="2003"/>
                  </a:cubicBezTo>
                  <a:lnTo>
                    <a:pt x="0" y="2003"/>
                  </a:lnTo>
                  <a:cubicBezTo>
                    <a:pt x="584" y="2849"/>
                    <a:pt x="1317" y="3636"/>
                    <a:pt x="2217" y="4136"/>
                  </a:cubicBezTo>
                  <a:cubicBezTo>
                    <a:pt x="2925" y="4533"/>
                    <a:pt x="3748" y="4657"/>
                    <a:pt x="4571" y="4657"/>
                  </a:cubicBezTo>
                  <a:cubicBezTo>
                    <a:pt x="4834" y="4657"/>
                    <a:pt x="5097" y="4644"/>
                    <a:pt x="5357" y="4624"/>
                  </a:cubicBezTo>
                  <a:cubicBezTo>
                    <a:pt x="6302" y="4545"/>
                    <a:pt x="7249" y="4372"/>
                    <a:pt x="8199" y="4372"/>
                  </a:cubicBezTo>
                  <a:cubicBezTo>
                    <a:pt x="8320" y="4372"/>
                    <a:pt x="8440" y="4374"/>
                    <a:pt x="8561" y="4380"/>
                  </a:cubicBezTo>
                  <a:cubicBezTo>
                    <a:pt x="9639" y="4433"/>
                    <a:pt x="10760" y="4791"/>
                    <a:pt x="11426" y="5632"/>
                  </a:cubicBezTo>
                  <a:lnTo>
                    <a:pt x="13535" y="4452"/>
                  </a:lnTo>
                  <a:lnTo>
                    <a:pt x="13535" y="4452"/>
                  </a:lnTo>
                  <a:cubicBezTo>
                    <a:pt x="13374" y="4478"/>
                    <a:pt x="13213" y="4490"/>
                    <a:pt x="13052" y="4490"/>
                  </a:cubicBezTo>
                  <a:cubicBezTo>
                    <a:pt x="12002" y="4490"/>
                    <a:pt x="10976" y="3965"/>
                    <a:pt x="10134" y="3314"/>
                  </a:cubicBezTo>
                  <a:cubicBezTo>
                    <a:pt x="9163" y="2557"/>
                    <a:pt x="8341" y="1621"/>
                    <a:pt x="7328" y="919"/>
                  </a:cubicBezTo>
                  <a:cubicBezTo>
                    <a:pt x="6572" y="391"/>
                    <a:pt x="5654" y="0"/>
                    <a:pt x="47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
            <p:cNvSpPr/>
            <p:nvPr/>
          </p:nvSpPr>
          <p:spPr>
            <a:xfrm rot="10800000">
              <a:off x="2194230" y="229673"/>
              <a:ext cx="160734" cy="138821"/>
            </a:xfrm>
            <a:custGeom>
              <a:avLst/>
              <a:gdLst/>
              <a:ahLst/>
              <a:cxnLst/>
              <a:rect l="l" t="t" r="r" b="b"/>
              <a:pathLst>
                <a:path w="6191" h="5347" extrusionOk="0">
                  <a:moveTo>
                    <a:pt x="6190" y="0"/>
                  </a:moveTo>
                  <a:lnTo>
                    <a:pt x="4964" y="179"/>
                  </a:lnTo>
                  <a:cubicBezTo>
                    <a:pt x="4314" y="589"/>
                    <a:pt x="3671" y="1007"/>
                    <a:pt x="3022" y="1424"/>
                  </a:cubicBezTo>
                  <a:cubicBezTo>
                    <a:pt x="2164" y="1972"/>
                    <a:pt x="1252" y="2586"/>
                    <a:pt x="900" y="3545"/>
                  </a:cubicBezTo>
                  <a:cubicBezTo>
                    <a:pt x="787" y="3855"/>
                    <a:pt x="740" y="4194"/>
                    <a:pt x="627" y="4510"/>
                  </a:cubicBezTo>
                  <a:cubicBezTo>
                    <a:pt x="512" y="4826"/>
                    <a:pt x="311" y="5136"/>
                    <a:pt x="1" y="5261"/>
                  </a:cubicBezTo>
                  <a:cubicBezTo>
                    <a:pt x="253" y="5318"/>
                    <a:pt x="512" y="5346"/>
                    <a:pt x="770" y="5346"/>
                  </a:cubicBezTo>
                  <a:cubicBezTo>
                    <a:pt x="1719" y="5346"/>
                    <a:pt x="2668" y="4970"/>
                    <a:pt x="3336" y="4296"/>
                  </a:cubicBezTo>
                  <a:cubicBezTo>
                    <a:pt x="4565" y="3075"/>
                    <a:pt x="4821" y="1061"/>
                    <a:pt x="6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
            <p:cNvSpPr/>
            <p:nvPr/>
          </p:nvSpPr>
          <p:spPr>
            <a:xfrm rot="10800000">
              <a:off x="1802456" y="339261"/>
              <a:ext cx="129008" cy="140898"/>
            </a:xfrm>
            <a:custGeom>
              <a:avLst/>
              <a:gdLst/>
              <a:ahLst/>
              <a:cxnLst/>
              <a:rect l="l" t="t" r="r" b="b"/>
              <a:pathLst>
                <a:path w="4969" h="5427" extrusionOk="0">
                  <a:moveTo>
                    <a:pt x="4790" y="302"/>
                  </a:moveTo>
                  <a:lnTo>
                    <a:pt x="4969" y="358"/>
                  </a:lnTo>
                  <a:cubicBezTo>
                    <a:pt x="4913" y="331"/>
                    <a:pt x="4853" y="313"/>
                    <a:pt x="4790" y="302"/>
                  </a:cubicBezTo>
                  <a:close/>
                  <a:moveTo>
                    <a:pt x="3365" y="1"/>
                  </a:moveTo>
                  <a:cubicBezTo>
                    <a:pt x="2618" y="1"/>
                    <a:pt x="1869" y="249"/>
                    <a:pt x="1276" y="708"/>
                  </a:cubicBezTo>
                  <a:cubicBezTo>
                    <a:pt x="501" y="1310"/>
                    <a:pt x="0" y="2311"/>
                    <a:pt x="162" y="3282"/>
                  </a:cubicBezTo>
                  <a:cubicBezTo>
                    <a:pt x="222" y="3652"/>
                    <a:pt x="371" y="3997"/>
                    <a:pt x="442" y="4367"/>
                  </a:cubicBezTo>
                  <a:cubicBezTo>
                    <a:pt x="514" y="4730"/>
                    <a:pt x="489" y="5141"/>
                    <a:pt x="250" y="5427"/>
                  </a:cubicBezTo>
                  <a:cubicBezTo>
                    <a:pt x="1193" y="5332"/>
                    <a:pt x="2247" y="5094"/>
                    <a:pt x="2736" y="4277"/>
                  </a:cubicBezTo>
                  <a:cubicBezTo>
                    <a:pt x="3022" y="3801"/>
                    <a:pt x="3052" y="3223"/>
                    <a:pt x="3069" y="2663"/>
                  </a:cubicBezTo>
                  <a:cubicBezTo>
                    <a:pt x="3087" y="2109"/>
                    <a:pt x="3110" y="1525"/>
                    <a:pt x="3390" y="1043"/>
                  </a:cubicBezTo>
                  <a:cubicBezTo>
                    <a:pt x="3617" y="657"/>
                    <a:pt x="4181" y="291"/>
                    <a:pt x="4654" y="291"/>
                  </a:cubicBezTo>
                  <a:cubicBezTo>
                    <a:pt x="4700" y="291"/>
                    <a:pt x="4746" y="295"/>
                    <a:pt x="4790" y="302"/>
                  </a:cubicBezTo>
                  <a:lnTo>
                    <a:pt x="4790" y="302"/>
                  </a:lnTo>
                  <a:lnTo>
                    <a:pt x="4047" y="72"/>
                  </a:lnTo>
                  <a:cubicBezTo>
                    <a:pt x="3823" y="24"/>
                    <a:pt x="3594" y="1"/>
                    <a:pt x="3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
            <p:cNvSpPr/>
            <p:nvPr/>
          </p:nvSpPr>
          <p:spPr>
            <a:xfrm rot="10800000">
              <a:off x="754973" y="229699"/>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
            <p:cNvSpPr/>
            <p:nvPr/>
          </p:nvSpPr>
          <p:spPr>
            <a:xfrm rot="10800000">
              <a:off x="1388536" y="386253"/>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
            <p:cNvSpPr/>
            <p:nvPr/>
          </p:nvSpPr>
          <p:spPr>
            <a:xfrm rot="10800000">
              <a:off x="1485635" y="563317"/>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
            <p:cNvSpPr/>
            <p:nvPr/>
          </p:nvSpPr>
          <p:spPr>
            <a:xfrm rot="10800000">
              <a:off x="905166" y="331394"/>
              <a:ext cx="214995" cy="137368"/>
            </a:xfrm>
            <a:custGeom>
              <a:avLst/>
              <a:gdLst/>
              <a:ahLst/>
              <a:cxnLst/>
              <a:rect l="l" t="t" r="r" b="b"/>
              <a:pathLst>
                <a:path w="8281" h="5291" extrusionOk="0">
                  <a:moveTo>
                    <a:pt x="4677" y="1"/>
                  </a:moveTo>
                  <a:cubicBezTo>
                    <a:pt x="4550" y="1"/>
                    <a:pt x="4421" y="7"/>
                    <a:pt x="4290" y="19"/>
                  </a:cubicBezTo>
                  <a:cubicBezTo>
                    <a:pt x="3361" y="103"/>
                    <a:pt x="2454" y="472"/>
                    <a:pt x="1752" y="1086"/>
                  </a:cubicBezTo>
                  <a:cubicBezTo>
                    <a:pt x="625" y="2056"/>
                    <a:pt x="0" y="3046"/>
                    <a:pt x="208" y="4517"/>
                  </a:cubicBezTo>
                  <a:lnTo>
                    <a:pt x="1209" y="5113"/>
                  </a:lnTo>
                  <a:cubicBezTo>
                    <a:pt x="1550" y="5236"/>
                    <a:pt x="1911" y="5290"/>
                    <a:pt x="2275" y="5290"/>
                  </a:cubicBezTo>
                  <a:cubicBezTo>
                    <a:pt x="2458" y="5290"/>
                    <a:pt x="2642" y="5277"/>
                    <a:pt x="2824" y="5251"/>
                  </a:cubicBezTo>
                  <a:cubicBezTo>
                    <a:pt x="3276" y="5179"/>
                    <a:pt x="3526" y="4666"/>
                    <a:pt x="3289" y="4280"/>
                  </a:cubicBezTo>
                  <a:cubicBezTo>
                    <a:pt x="3163" y="4083"/>
                    <a:pt x="3068" y="3862"/>
                    <a:pt x="3003" y="3648"/>
                  </a:cubicBezTo>
                  <a:lnTo>
                    <a:pt x="3003" y="3648"/>
                  </a:lnTo>
                  <a:cubicBezTo>
                    <a:pt x="3507" y="3879"/>
                    <a:pt x="4053" y="3991"/>
                    <a:pt x="4598" y="3991"/>
                  </a:cubicBezTo>
                  <a:cubicBezTo>
                    <a:pt x="4969" y="3991"/>
                    <a:pt x="5339" y="3939"/>
                    <a:pt x="5696" y="3838"/>
                  </a:cubicBezTo>
                  <a:cubicBezTo>
                    <a:pt x="6155" y="3708"/>
                    <a:pt x="6256" y="3200"/>
                    <a:pt x="6034" y="2837"/>
                  </a:cubicBezTo>
                  <a:cubicBezTo>
                    <a:pt x="5952" y="2700"/>
                    <a:pt x="5874" y="2683"/>
                    <a:pt x="6029" y="2581"/>
                  </a:cubicBezTo>
                  <a:cubicBezTo>
                    <a:pt x="6142" y="2515"/>
                    <a:pt x="6369" y="2510"/>
                    <a:pt x="6499" y="2493"/>
                  </a:cubicBezTo>
                  <a:cubicBezTo>
                    <a:pt x="6644" y="2476"/>
                    <a:pt x="6790" y="2467"/>
                    <a:pt x="6937" y="2467"/>
                  </a:cubicBezTo>
                  <a:cubicBezTo>
                    <a:pt x="7106" y="2467"/>
                    <a:pt x="7276" y="2479"/>
                    <a:pt x="7441" y="2504"/>
                  </a:cubicBezTo>
                  <a:cubicBezTo>
                    <a:pt x="7544" y="2521"/>
                    <a:pt x="7657" y="2537"/>
                    <a:pt x="7765" y="2537"/>
                  </a:cubicBezTo>
                  <a:cubicBezTo>
                    <a:pt x="7925" y="2537"/>
                    <a:pt x="8073" y="2501"/>
                    <a:pt x="8162" y="2372"/>
                  </a:cubicBezTo>
                  <a:cubicBezTo>
                    <a:pt x="8281" y="2212"/>
                    <a:pt x="8215" y="1979"/>
                    <a:pt x="8126" y="1801"/>
                  </a:cubicBezTo>
                  <a:cubicBezTo>
                    <a:pt x="7912" y="1396"/>
                    <a:pt x="7566" y="1068"/>
                    <a:pt x="7185" y="818"/>
                  </a:cubicBezTo>
                  <a:cubicBezTo>
                    <a:pt x="6407" y="306"/>
                    <a:pt x="5582" y="1"/>
                    <a:pt x="46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
            <p:cNvSpPr/>
            <p:nvPr/>
          </p:nvSpPr>
          <p:spPr>
            <a:xfrm rot="10800000">
              <a:off x="1169516" y="267994"/>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
            <p:cNvSpPr/>
            <p:nvPr/>
          </p:nvSpPr>
          <p:spPr>
            <a:xfrm rot="10800000">
              <a:off x="1159754" y="512015"/>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
            <p:cNvSpPr/>
            <p:nvPr/>
          </p:nvSpPr>
          <p:spPr>
            <a:xfrm rot="10800000">
              <a:off x="1583099" y="400272"/>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
            <p:cNvSpPr/>
            <p:nvPr/>
          </p:nvSpPr>
          <p:spPr>
            <a:xfrm rot="10800000">
              <a:off x="197065" y="391497"/>
              <a:ext cx="240517" cy="97385"/>
            </a:xfrm>
            <a:custGeom>
              <a:avLst/>
              <a:gdLst/>
              <a:ahLst/>
              <a:cxnLst/>
              <a:rect l="l" t="t" r="r" b="b"/>
              <a:pathLst>
                <a:path w="9264" h="3751" extrusionOk="0">
                  <a:moveTo>
                    <a:pt x="4471" y="1"/>
                  </a:moveTo>
                  <a:cubicBezTo>
                    <a:pt x="4450" y="1"/>
                    <a:pt x="4429" y="1"/>
                    <a:pt x="4408" y="2"/>
                  </a:cubicBezTo>
                  <a:cubicBezTo>
                    <a:pt x="2640" y="62"/>
                    <a:pt x="0" y="1349"/>
                    <a:pt x="0" y="1349"/>
                  </a:cubicBezTo>
                  <a:cubicBezTo>
                    <a:pt x="0" y="1349"/>
                    <a:pt x="2276" y="3208"/>
                    <a:pt x="3986" y="3672"/>
                  </a:cubicBezTo>
                  <a:cubicBezTo>
                    <a:pt x="4189" y="3727"/>
                    <a:pt x="4417" y="3750"/>
                    <a:pt x="4662" y="3750"/>
                  </a:cubicBezTo>
                  <a:cubicBezTo>
                    <a:pt x="6490" y="3750"/>
                    <a:pt x="9264" y="2421"/>
                    <a:pt x="9264" y="2421"/>
                  </a:cubicBezTo>
                  <a:cubicBezTo>
                    <a:pt x="9264" y="2421"/>
                    <a:pt x="6250" y="1"/>
                    <a:pt x="44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
            <p:cNvSpPr/>
            <p:nvPr/>
          </p:nvSpPr>
          <p:spPr>
            <a:xfrm rot="10800000">
              <a:off x="495244" y="138804"/>
              <a:ext cx="108913" cy="240387"/>
            </a:xfrm>
            <a:custGeom>
              <a:avLst/>
              <a:gdLst/>
              <a:ahLst/>
              <a:cxnLst/>
              <a:rect l="l" t="t" r="r" b="b"/>
              <a:pathLst>
                <a:path w="4195" h="9259" extrusionOk="0">
                  <a:moveTo>
                    <a:pt x="2789" y="1"/>
                  </a:moveTo>
                  <a:cubicBezTo>
                    <a:pt x="2789" y="1"/>
                    <a:pt x="930" y="2277"/>
                    <a:pt x="465" y="3987"/>
                  </a:cubicBezTo>
                  <a:cubicBezTo>
                    <a:pt x="0" y="5691"/>
                    <a:pt x="1709" y="9259"/>
                    <a:pt x="1709" y="9259"/>
                  </a:cubicBezTo>
                  <a:cubicBezTo>
                    <a:pt x="1709" y="9259"/>
                    <a:pt x="4194" y="6179"/>
                    <a:pt x="4134" y="4410"/>
                  </a:cubicBezTo>
                  <a:cubicBezTo>
                    <a:pt x="4075" y="2640"/>
                    <a:pt x="2789" y="1"/>
                    <a:pt x="2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
            <p:cNvSpPr/>
            <p:nvPr/>
          </p:nvSpPr>
          <p:spPr>
            <a:xfrm rot="10800000">
              <a:off x="258154" y="124395"/>
              <a:ext cx="543084" cy="596982"/>
            </a:xfrm>
            <a:custGeom>
              <a:avLst/>
              <a:gdLst/>
              <a:ahLst/>
              <a:cxnLst/>
              <a:rect l="l" t="t" r="r" b="b"/>
              <a:pathLst>
                <a:path w="20918" h="22994" extrusionOk="0">
                  <a:moveTo>
                    <a:pt x="13196" y="1"/>
                  </a:moveTo>
                  <a:cubicBezTo>
                    <a:pt x="13032" y="1"/>
                    <a:pt x="12867" y="11"/>
                    <a:pt x="12703" y="33"/>
                  </a:cubicBezTo>
                  <a:cubicBezTo>
                    <a:pt x="11433" y="193"/>
                    <a:pt x="10259" y="1057"/>
                    <a:pt x="9813" y="2249"/>
                  </a:cubicBezTo>
                  <a:cubicBezTo>
                    <a:pt x="9527" y="3017"/>
                    <a:pt x="9557" y="3917"/>
                    <a:pt x="9956" y="4632"/>
                  </a:cubicBezTo>
                  <a:cubicBezTo>
                    <a:pt x="10352" y="5331"/>
                    <a:pt x="11118" y="5825"/>
                    <a:pt x="11921" y="5825"/>
                  </a:cubicBezTo>
                  <a:cubicBezTo>
                    <a:pt x="11939" y="5825"/>
                    <a:pt x="11957" y="5825"/>
                    <a:pt x="11975" y="5824"/>
                  </a:cubicBezTo>
                  <a:cubicBezTo>
                    <a:pt x="12797" y="5800"/>
                    <a:pt x="13590" y="5209"/>
                    <a:pt x="13781" y="4411"/>
                  </a:cubicBezTo>
                  <a:cubicBezTo>
                    <a:pt x="13966" y="3613"/>
                    <a:pt x="13477" y="2690"/>
                    <a:pt x="12684" y="2464"/>
                  </a:cubicBezTo>
                  <a:cubicBezTo>
                    <a:pt x="13015" y="1905"/>
                    <a:pt x="13670" y="1597"/>
                    <a:pt x="14321" y="1597"/>
                  </a:cubicBezTo>
                  <a:cubicBezTo>
                    <a:pt x="14503" y="1597"/>
                    <a:pt x="14685" y="1621"/>
                    <a:pt x="14859" y="1670"/>
                  </a:cubicBezTo>
                  <a:cubicBezTo>
                    <a:pt x="15657" y="1898"/>
                    <a:pt x="16278" y="2588"/>
                    <a:pt x="16539" y="3375"/>
                  </a:cubicBezTo>
                  <a:cubicBezTo>
                    <a:pt x="16801" y="4161"/>
                    <a:pt x="16742" y="5030"/>
                    <a:pt x="16498" y="5824"/>
                  </a:cubicBezTo>
                  <a:cubicBezTo>
                    <a:pt x="15793" y="8092"/>
                    <a:pt x="13475" y="9722"/>
                    <a:pt x="11117" y="9722"/>
                  </a:cubicBezTo>
                  <a:cubicBezTo>
                    <a:pt x="10880" y="9722"/>
                    <a:pt x="10644" y="9705"/>
                    <a:pt x="10408" y="9672"/>
                  </a:cubicBezTo>
                  <a:cubicBezTo>
                    <a:pt x="10372" y="9655"/>
                    <a:pt x="10350" y="9649"/>
                    <a:pt x="10350" y="9649"/>
                  </a:cubicBezTo>
                  <a:lnTo>
                    <a:pt x="10350" y="9649"/>
                  </a:lnTo>
                  <a:cubicBezTo>
                    <a:pt x="10350" y="9649"/>
                    <a:pt x="10350" y="9672"/>
                    <a:pt x="10355" y="9707"/>
                  </a:cubicBezTo>
                  <a:cubicBezTo>
                    <a:pt x="10122" y="12311"/>
                    <a:pt x="7823" y="14575"/>
                    <a:pt x="5219" y="14761"/>
                  </a:cubicBezTo>
                  <a:cubicBezTo>
                    <a:pt x="5108" y="14768"/>
                    <a:pt x="4997" y="14771"/>
                    <a:pt x="4885" y="14771"/>
                  </a:cubicBezTo>
                  <a:cubicBezTo>
                    <a:pt x="4163" y="14771"/>
                    <a:pt x="3433" y="14618"/>
                    <a:pt x="2824" y="14242"/>
                  </a:cubicBezTo>
                  <a:cubicBezTo>
                    <a:pt x="2115" y="13801"/>
                    <a:pt x="1592" y="13045"/>
                    <a:pt x="1550" y="12210"/>
                  </a:cubicBezTo>
                  <a:cubicBezTo>
                    <a:pt x="1507" y="11382"/>
                    <a:pt x="2026" y="10524"/>
                    <a:pt x="2819" y="10279"/>
                  </a:cubicBezTo>
                  <a:cubicBezTo>
                    <a:pt x="2860" y="11097"/>
                    <a:pt x="3633" y="11787"/>
                    <a:pt x="4450" y="11787"/>
                  </a:cubicBezTo>
                  <a:cubicBezTo>
                    <a:pt x="4454" y="11787"/>
                    <a:pt x="4459" y="11787"/>
                    <a:pt x="4463" y="11786"/>
                  </a:cubicBezTo>
                  <a:cubicBezTo>
                    <a:pt x="5285" y="11786"/>
                    <a:pt x="6041" y="11150"/>
                    <a:pt x="6256" y="10357"/>
                  </a:cubicBezTo>
                  <a:cubicBezTo>
                    <a:pt x="6465" y="9565"/>
                    <a:pt x="6161" y="8677"/>
                    <a:pt x="5554" y="8118"/>
                  </a:cubicBezTo>
                  <a:cubicBezTo>
                    <a:pt x="5045" y="7649"/>
                    <a:pt x="4344" y="7415"/>
                    <a:pt x="3648" y="7415"/>
                  </a:cubicBezTo>
                  <a:cubicBezTo>
                    <a:pt x="3520" y="7415"/>
                    <a:pt x="3392" y="7423"/>
                    <a:pt x="3266" y="7438"/>
                  </a:cubicBezTo>
                  <a:cubicBezTo>
                    <a:pt x="2002" y="7598"/>
                    <a:pt x="900" y="8546"/>
                    <a:pt x="448" y="9738"/>
                  </a:cubicBezTo>
                  <a:cubicBezTo>
                    <a:pt x="0" y="10929"/>
                    <a:pt x="179" y="12317"/>
                    <a:pt x="835" y="13414"/>
                  </a:cubicBezTo>
                  <a:cubicBezTo>
                    <a:pt x="1689" y="14841"/>
                    <a:pt x="3354" y="15713"/>
                    <a:pt x="5006" y="15713"/>
                  </a:cubicBezTo>
                  <a:cubicBezTo>
                    <a:pt x="5451" y="15713"/>
                    <a:pt x="5895" y="15649"/>
                    <a:pt x="6322" y="15517"/>
                  </a:cubicBezTo>
                  <a:cubicBezTo>
                    <a:pt x="8246" y="14921"/>
                    <a:pt x="9539" y="13229"/>
                    <a:pt x="10630" y="11495"/>
                  </a:cubicBezTo>
                  <a:cubicBezTo>
                    <a:pt x="10861" y="12764"/>
                    <a:pt x="11266" y="14415"/>
                    <a:pt x="11898" y="15517"/>
                  </a:cubicBezTo>
                  <a:cubicBezTo>
                    <a:pt x="13060" y="17542"/>
                    <a:pt x="20917" y="22994"/>
                    <a:pt x="20917" y="22994"/>
                  </a:cubicBezTo>
                  <a:cubicBezTo>
                    <a:pt x="20917" y="22994"/>
                    <a:pt x="17409" y="14093"/>
                    <a:pt x="15711" y="12501"/>
                  </a:cubicBezTo>
                  <a:cubicBezTo>
                    <a:pt x="14776" y="11632"/>
                    <a:pt x="13262" y="10864"/>
                    <a:pt x="12082" y="10339"/>
                  </a:cubicBezTo>
                  <a:cubicBezTo>
                    <a:pt x="14018" y="9677"/>
                    <a:pt x="15962" y="8808"/>
                    <a:pt x="16980" y="7075"/>
                  </a:cubicBezTo>
                  <a:cubicBezTo>
                    <a:pt x="18052" y="5252"/>
                    <a:pt x="17707" y="2720"/>
                    <a:pt x="16188" y="1249"/>
                  </a:cubicBezTo>
                  <a:cubicBezTo>
                    <a:pt x="15395" y="476"/>
                    <a:pt x="14299" y="1"/>
                    <a:pt x="131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
            <p:cNvSpPr/>
            <p:nvPr/>
          </p:nvSpPr>
          <p:spPr>
            <a:xfrm rot="10800000">
              <a:off x="673736" y="30073"/>
              <a:ext cx="1144505" cy="274839"/>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
            <p:cNvSpPr/>
            <p:nvPr/>
          </p:nvSpPr>
          <p:spPr>
            <a:xfrm rot="10800000">
              <a:off x="1425013" y="176294"/>
              <a:ext cx="138017" cy="172287"/>
            </a:xfrm>
            <a:custGeom>
              <a:avLst/>
              <a:gdLst/>
              <a:ahLst/>
              <a:cxnLst/>
              <a:rect l="l" t="t" r="r" b="b"/>
              <a:pathLst>
                <a:path w="5316" h="6636" extrusionOk="0">
                  <a:moveTo>
                    <a:pt x="2745" y="1"/>
                  </a:moveTo>
                  <a:cubicBezTo>
                    <a:pt x="2560" y="1"/>
                    <a:pt x="2377" y="33"/>
                    <a:pt x="2205" y="97"/>
                  </a:cubicBezTo>
                  <a:cubicBezTo>
                    <a:pt x="1603" y="330"/>
                    <a:pt x="1234" y="979"/>
                    <a:pt x="1359" y="1568"/>
                  </a:cubicBezTo>
                  <a:cubicBezTo>
                    <a:pt x="1437" y="1903"/>
                    <a:pt x="1675" y="2195"/>
                    <a:pt x="1997" y="2343"/>
                  </a:cubicBezTo>
                  <a:cubicBezTo>
                    <a:pt x="2152" y="2415"/>
                    <a:pt x="2313" y="2451"/>
                    <a:pt x="2469" y="2451"/>
                  </a:cubicBezTo>
                  <a:cubicBezTo>
                    <a:pt x="2625" y="2451"/>
                    <a:pt x="2777" y="2415"/>
                    <a:pt x="2914" y="2343"/>
                  </a:cubicBezTo>
                  <a:cubicBezTo>
                    <a:pt x="3099" y="2247"/>
                    <a:pt x="3170" y="2022"/>
                    <a:pt x="3075" y="1837"/>
                  </a:cubicBezTo>
                  <a:cubicBezTo>
                    <a:pt x="3009" y="1708"/>
                    <a:pt x="2877" y="1631"/>
                    <a:pt x="2742" y="1631"/>
                  </a:cubicBezTo>
                  <a:cubicBezTo>
                    <a:pt x="2683" y="1631"/>
                    <a:pt x="2624" y="1645"/>
                    <a:pt x="2568" y="1676"/>
                  </a:cubicBezTo>
                  <a:cubicBezTo>
                    <a:pt x="2537" y="1692"/>
                    <a:pt x="2504" y="1698"/>
                    <a:pt x="2472" y="1698"/>
                  </a:cubicBezTo>
                  <a:cubicBezTo>
                    <a:pt x="2409" y="1698"/>
                    <a:pt x="2351" y="1674"/>
                    <a:pt x="2318" y="1658"/>
                  </a:cubicBezTo>
                  <a:cubicBezTo>
                    <a:pt x="2211" y="1610"/>
                    <a:pt x="2122" y="1510"/>
                    <a:pt x="2098" y="1408"/>
                  </a:cubicBezTo>
                  <a:cubicBezTo>
                    <a:pt x="2051" y="1169"/>
                    <a:pt x="2230" y="902"/>
                    <a:pt x="2474" y="806"/>
                  </a:cubicBezTo>
                  <a:cubicBezTo>
                    <a:pt x="2558" y="774"/>
                    <a:pt x="2651" y="758"/>
                    <a:pt x="2748" y="758"/>
                  </a:cubicBezTo>
                  <a:cubicBezTo>
                    <a:pt x="2953" y="758"/>
                    <a:pt x="3173" y="829"/>
                    <a:pt x="3355" y="966"/>
                  </a:cubicBezTo>
                  <a:cubicBezTo>
                    <a:pt x="3611" y="1152"/>
                    <a:pt x="3820" y="1461"/>
                    <a:pt x="3968" y="1854"/>
                  </a:cubicBezTo>
                  <a:cubicBezTo>
                    <a:pt x="4482" y="3248"/>
                    <a:pt x="3927" y="4815"/>
                    <a:pt x="2646" y="5572"/>
                  </a:cubicBezTo>
                  <a:cubicBezTo>
                    <a:pt x="2337" y="5756"/>
                    <a:pt x="2032" y="5864"/>
                    <a:pt x="1752" y="5876"/>
                  </a:cubicBezTo>
                  <a:cubicBezTo>
                    <a:pt x="1728" y="5878"/>
                    <a:pt x="1704" y="5879"/>
                    <a:pt x="1679" y="5879"/>
                  </a:cubicBezTo>
                  <a:cubicBezTo>
                    <a:pt x="1409" y="5879"/>
                    <a:pt x="1159" y="5791"/>
                    <a:pt x="984" y="5632"/>
                  </a:cubicBezTo>
                  <a:cubicBezTo>
                    <a:pt x="805" y="5459"/>
                    <a:pt x="715" y="5197"/>
                    <a:pt x="781" y="4988"/>
                  </a:cubicBezTo>
                  <a:cubicBezTo>
                    <a:pt x="832" y="4812"/>
                    <a:pt x="1015" y="4670"/>
                    <a:pt x="1184" y="4670"/>
                  </a:cubicBezTo>
                  <a:cubicBezTo>
                    <a:pt x="1197" y="4670"/>
                    <a:pt x="1210" y="4671"/>
                    <a:pt x="1223" y="4673"/>
                  </a:cubicBezTo>
                  <a:cubicBezTo>
                    <a:pt x="1241" y="4675"/>
                    <a:pt x="1259" y="4676"/>
                    <a:pt x="1277" y="4676"/>
                  </a:cubicBezTo>
                  <a:cubicBezTo>
                    <a:pt x="1458" y="4676"/>
                    <a:pt x="1619" y="4541"/>
                    <a:pt x="1652" y="4351"/>
                  </a:cubicBezTo>
                  <a:cubicBezTo>
                    <a:pt x="1681" y="4148"/>
                    <a:pt x="1538" y="3952"/>
                    <a:pt x="1330" y="3922"/>
                  </a:cubicBezTo>
                  <a:cubicBezTo>
                    <a:pt x="1281" y="3915"/>
                    <a:pt x="1233" y="3912"/>
                    <a:pt x="1184" y="3912"/>
                  </a:cubicBezTo>
                  <a:cubicBezTo>
                    <a:pt x="685" y="3912"/>
                    <a:pt x="207" y="4263"/>
                    <a:pt x="55" y="4774"/>
                  </a:cubicBezTo>
                  <a:cubicBezTo>
                    <a:pt x="19" y="4887"/>
                    <a:pt x="0" y="5006"/>
                    <a:pt x="0" y="5126"/>
                  </a:cubicBezTo>
                  <a:cubicBezTo>
                    <a:pt x="0" y="5513"/>
                    <a:pt x="173" y="5912"/>
                    <a:pt x="472" y="6185"/>
                  </a:cubicBezTo>
                  <a:cubicBezTo>
                    <a:pt x="789" y="6475"/>
                    <a:pt x="1231" y="6635"/>
                    <a:pt x="1696" y="6635"/>
                  </a:cubicBezTo>
                  <a:cubicBezTo>
                    <a:pt x="1729" y="6635"/>
                    <a:pt x="1762" y="6634"/>
                    <a:pt x="1795" y="6633"/>
                  </a:cubicBezTo>
                  <a:cubicBezTo>
                    <a:pt x="2200" y="6609"/>
                    <a:pt x="2617" y="6471"/>
                    <a:pt x="3033" y="6221"/>
                  </a:cubicBezTo>
                  <a:cubicBezTo>
                    <a:pt x="4625" y="5274"/>
                    <a:pt x="5315" y="3326"/>
                    <a:pt x="4677" y="1593"/>
                  </a:cubicBezTo>
                  <a:cubicBezTo>
                    <a:pt x="4476" y="1051"/>
                    <a:pt x="4183" y="639"/>
                    <a:pt x="3802" y="359"/>
                  </a:cubicBezTo>
                  <a:cubicBezTo>
                    <a:pt x="3483" y="122"/>
                    <a:pt x="3109" y="1"/>
                    <a:pt x="2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
            <p:cNvSpPr/>
            <p:nvPr/>
          </p:nvSpPr>
          <p:spPr>
            <a:xfrm rot="10800000">
              <a:off x="1312102" y="125953"/>
              <a:ext cx="118363" cy="49978"/>
            </a:xfrm>
            <a:custGeom>
              <a:avLst/>
              <a:gdLst/>
              <a:ahLst/>
              <a:cxnLst/>
              <a:rect l="l" t="t" r="r" b="b"/>
              <a:pathLst>
                <a:path w="4559" h="1925" extrusionOk="0">
                  <a:moveTo>
                    <a:pt x="2366" y="1"/>
                  </a:moveTo>
                  <a:cubicBezTo>
                    <a:pt x="2022" y="1"/>
                    <a:pt x="1681" y="92"/>
                    <a:pt x="1413" y="305"/>
                  </a:cubicBezTo>
                  <a:cubicBezTo>
                    <a:pt x="1180" y="489"/>
                    <a:pt x="1026" y="758"/>
                    <a:pt x="811" y="965"/>
                  </a:cubicBezTo>
                  <a:cubicBezTo>
                    <a:pt x="645" y="1126"/>
                    <a:pt x="419" y="1260"/>
                    <a:pt x="195" y="1260"/>
                  </a:cubicBezTo>
                  <a:cubicBezTo>
                    <a:pt x="130" y="1260"/>
                    <a:pt x="64" y="1248"/>
                    <a:pt x="0" y="1222"/>
                  </a:cubicBezTo>
                  <a:lnTo>
                    <a:pt x="0" y="1222"/>
                  </a:lnTo>
                  <a:cubicBezTo>
                    <a:pt x="533" y="1567"/>
                    <a:pt x="1130" y="1924"/>
                    <a:pt x="1743" y="1924"/>
                  </a:cubicBezTo>
                  <a:cubicBezTo>
                    <a:pt x="1851" y="1924"/>
                    <a:pt x="1959" y="1913"/>
                    <a:pt x="2068" y="1889"/>
                  </a:cubicBezTo>
                  <a:cubicBezTo>
                    <a:pt x="2527" y="1787"/>
                    <a:pt x="2896" y="1466"/>
                    <a:pt x="3272" y="1192"/>
                  </a:cubicBezTo>
                  <a:cubicBezTo>
                    <a:pt x="3606" y="947"/>
                    <a:pt x="3999" y="717"/>
                    <a:pt x="4409" y="717"/>
                  </a:cubicBezTo>
                  <a:cubicBezTo>
                    <a:pt x="4459" y="717"/>
                    <a:pt x="4509" y="721"/>
                    <a:pt x="4559" y="728"/>
                  </a:cubicBezTo>
                  <a:lnTo>
                    <a:pt x="4088" y="596"/>
                  </a:lnTo>
                  <a:cubicBezTo>
                    <a:pt x="3671" y="370"/>
                    <a:pt x="3242" y="143"/>
                    <a:pt x="2777" y="43"/>
                  </a:cubicBezTo>
                  <a:cubicBezTo>
                    <a:pt x="2643" y="15"/>
                    <a:pt x="2504" y="1"/>
                    <a:pt x="2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
            <p:cNvSpPr/>
            <p:nvPr/>
          </p:nvSpPr>
          <p:spPr>
            <a:xfrm rot="10800000">
              <a:off x="1566872" y="224974"/>
              <a:ext cx="107043" cy="58338"/>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
            <p:cNvSpPr/>
            <p:nvPr/>
          </p:nvSpPr>
          <p:spPr>
            <a:xfrm rot="10800000">
              <a:off x="658159" y="1071273"/>
              <a:ext cx="26144" cy="22406"/>
            </a:xfrm>
            <a:custGeom>
              <a:avLst/>
              <a:gdLst/>
              <a:ahLst/>
              <a:cxnLst/>
              <a:rect l="l" t="t" r="r" b="b"/>
              <a:pathLst>
                <a:path w="1007" h="863" extrusionOk="0">
                  <a:moveTo>
                    <a:pt x="554" y="0"/>
                  </a:moveTo>
                  <a:cubicBezTo>
                    <a:pt x="400" y="0"/>
                    <a:pt x="244" y="78"/>
                    <a:pt x="149" y="211"/>
                  </a:cubicBezTo>
                  <a:cubicBezTo>
                    <a:pt x="0" y="425"/>
                    <a:pt x="126" y="711"/>
                    <a:pt x="346" y="818"/>
                  </a:cubicBezTo>
                  <a:cubicBezTo>
                    <a:pt x="408" y="848"/>
                    <a:pt x="474" y="862"/>
                    <a:pt x="540" y="862"/>
                  </a:cubicBezTo>
                  <a:cubicBezTo>
                    <a:pt x="635" y="862"/>
                    <a:pt x="728" y="833"/>
                    <a:pt x="805" y="777"/>
                  </a:cubicBezTo>
                  <a:cubicBezTo>
                    <a:pt x="883" y="718"/>
                    <a:pt x="943" y="628"/>
                    <a:pt x="965" y="532"/>
                  </a:cubicBezTo>
                  <a:cubicBezTo>
                    <a:pt x="1007" y="389"/>
                    <a:pt x="960" y="229"/>
                    <a:pt x="852" y="122"/>
                  </a:cubicBezTo>
                  <a:cubicBezTo>
                    <a:pt x="769" y="38"/>
                    <a:pt x="662" y="0"/>
                    <a:pt x="5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
            <p:cNvSpPr/>
            <p:nvPr/>
          </p:nvSpPr>
          <p:spPr>
            <a:xfrm>
              <a:off x="2945266" y="134895"/>
              <a:ext cx="763784" cy="254023"/>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
            <p:cNvSpPr/>
            <p:nvPr/>
          </p:nvSpPr>
          <p:spPr>
            <a:xfrm>
              <a:off x="2819328" y="371435"/>
              <a:ext cx="1144505" cy="274839"/>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
            <p:cNvSpPr/>
            <p:nvPr/>
          </p:nvSpPr>
          <p:spPr>
            <a:xfrm>
              <a:off x="2963653" y="393035"/>
              <a:ext cx="107043" cy="58338"/>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6" name="Google Shape;456;p3"/>
          <p:cNvSpPr txBox="1">
            <a:spLocks noGrp="1"/>
          </p:cNvSpPr>
          <p:nvPr>
            <p:ph type="title"/>
          </p:nvPr>
        </p:nvSpPr>
        <p:spPr>
          <a:xfrm>
            <a:off x="2152350" y="2179625"/>
            <a:ext cx="4839300" cy="841800"/>
          </a:xfrm>
          <a:prstGeom prst="rect">
            <a:avLst/>
          </a:prstGeom>
          <a:ln>
            <a:noFill/>
          </a:ln>
        </p:spPr>
        <p:txBody>
          <a:bodyPr spcFirstLastPara="1" wrap="square" lIns="91425" tIns="91425" rIns="91425" bIns="91425" anchor="ctr" anchorCtr="0">
            <a:noAutofit/>
          </a:bodyPr>
          <a:lstStyle>
            <a:lvl1pPr lvl="0" algn="ctr">
              <a:spcBef>
                <a:spcPts val="0"/>
              </a:spcBef>
              <a:spcAft>
                <a:spcPts val="0"/>
              </a:spcAft>
              <a:buSzPts val="3600"/>
              <a:buNone/>
              <a:defRPr sz="4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57" name="Google Shape;457;p3"/>
          <p:cNvSpPr txBox="1">
            <a:spLocks noGrp="1"/>
          </p:cNvSpPr>
          <p:nvPr>
            <p:ph type="title" idx="2" hasCustomPrompt="1"/>
          </p:nvPr>
        </p:nvSpPr>
        <p:spPr>
          <a:xfrm>
            <a:off x="2996550" y="1227075"/>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58" name="Google Shape;458;p3"/>
          <p:cNvSpPr txBox="1">
            <a:spLocks noGrp="1"/>
          </p:cNvSpPr>
          <p:nvPr>
            <p:ph type="subTitle" idx="1"/>
          </p:nvPr>
        </p:nvSpPr>
        <p:spPr>
          <a:xfrm>
            <a:off x="2152350" y="3132175"/>
            <a:ext cx="48393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cstate="print">
            <a:alphaModFix/>
          </a:blip>
          <a:stretch>
            <a:fillRect/>
          </a:stretch>
        </a:blipFill>
        <a:effectLst/>
      </p:bgPr>
    </p:bg>
    <p:spTree>
      <p:nvGrpSpPr>
        <p:cNvPr id="1" name="Shape 704"/>
        <p:cNvGrpSpPr/>
        <p:nvPr/>
      </p:nvGrpSpPr>
      <p:grpSpPr>
        <a:xfrm>
          <a:off x="0" y="0"/>
          <a:ext cx="0" cy="0"/>
          <a:chOff x="0" y="0"/>
          <a:chExt cx="0" cy="0"/>
        </a:xfrm>
      </p:grpSpPr>
      <p:sp>
        <p:nvSpPr>
          <p:cNvPr id="705" name="Google Shape;705;p7"/>
          <p:cNvSpPr txBox="1">
            <a:spLocks noGrp="1"/>
          </p:cNvSpPr>
          <p:nvPr>
            <p:ph type="body" idx="1"/>
          </p:nvPr>
        </p:nvSpPr>
        <p:spPr>
          <a:xfrm>
            <a:off x="726450" y="1602275"/>
            <a:ext cx="4015200" cy="26097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706" name="Google Shape;706;p7"/>
          <p:cNvSpPr txBox="1">
            <a:spLocks noGrp="1"/>
          </p:cNvSpPr>
          <p:nvPr>
            <p:ph type="title"/>
          </p:nvPr>
        </p:nvSpPr>
        <p:spPr>
          <a:xfrm>
            <a:off x="720000" y="539500"/>
            <a:ext cx="7704000" cy="478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5000">
                <a:latin typeface="Romanesco"/>
                <a:ea typeface="Romanesco"/>
                <a:cs typeface="Romanesco"/>
                <a:sym typeface="Romanesco"/>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07" name="Google Shape;707;p7"/>
          <p:cNvGrpSpPr/>
          <p:nvPr/>
        </p:nvGrpSpPr>
        <p:grpSpPr>
          <a:xfrm rot="10800000" flipH="1">
            <a:off x="6671532" y="3510137"/>
            <a:ext cx="2354610" cy="1565339"/>
            <a:chOff x="6564818" y="12"/>
            <a:chExt cx="2731566" cy="1815938"/>
          </a:xfrm>
        </p:grpSpPr>
        <p:sp>
          <p:nvSpPr>
            <p:cNvPr id="708" name="Google Shape;708;p7"/>
            <p:cNvSpPr/>
            <p:nvPr/>
          </p:nvSpPr>
          <p:spPr>
            <a:xfrm rot="10800000" flipH="1">
              <a:off x="8930628" y="465425"/>
              <a:ext cx="288391" cy="750699"/>
            </a:xfrm>
            <a:custGeom>
              <a:avLst/>
              <a:gdLst/>
              <a:ahLst/>
              <a:cxnLst/>
              <a:rect l="l" t="t" r="r" b="b"/>
              <a:pathLst>
                <a:path w="15874" h="41321" extrusionOk="0">
                  <a:moveTo>
                    <a:pt x="7514" y="1"/>
                  </a:moveTo>
                  <a:cubicBezTo>
                    <a:pt x="7466" y="1"/>
                    <a:pt x="7421" y="45"/>
                    <a:pt x="7454" y="95"/>
                  </a:cubicBezTo>
                  <a:cubicBezTo>
                    <a:pt x="8664" y="1869"/>
                    <a:pt x="10010" y="3842"/>
                    <a:pt x="10551" y="5944"/>
                  </a:cubicBezTo>
                  <a:cubicBezTo>
                    <a:pt x="11274" y="8740"/>
                    <a:pt x="10237" y="10884"/>
                    <a:pt x="8931" y="13249"/>
                  </a:cubicBezTo>
                  <a:cubicBezTo>
                    <a:pt x="6971" y="16782"/>
                    <a:pt x="4886" y="20273"/>
                    <a:pt x="3254" y="23973"/>
                  </a:cubicBezTo>
                  <a:cubicBezTo>
                    <a:pt x="1026" y="29013"/>
                    <a:pt x="1" y="35924"/>
                    <a:pt x="4928" y="39809"/>
                  </a:cubicBezTo>
                  <a:cubicBezTo>
                    <a:pt x="6220" y="40824"/>
                    <a:pt x="7829" y="41321"/>
                    <a:pt x="9405" y="41321"/>
                  </a:cubicBezTo>
                  <a:cubicBezTo>
                    <a:pt x="12414" y="41321"/>
                    <a:pt x="15300" y="39509"/>
                    <a:pt x="15616" y="36037"/>
                  </a:cubicBezTo>
                  <a:cubicBezTo>
                    <a:pt x="15874" y="33216"/>
                    <a:pt x="13411" y="28821"/>
                    <a:pt x="10507" y="28821"/>
                  </a:cubicBezTo>
                  <a:cubicBezTo>
                    <a:pt x="9725" y="28821"/>
                    <a:pt x="8911" y="29140"/>
                    <a:pt x="8109" y="29894"/>
                  </a:cubicBezTo>
                  <a:cubicBezTo>
                    <a:pt x="7626" y="30351"/>
                    <a:pt x="8083" y="30995"/>
                    <a:pt x="8606" y="30995"/>
                  </a:cubicBezTo>
                  <a:cubicBezTo>
                    <a:pt x="8753" y="30995"/>
                    <a:pt x="8906" y="30944"/>
                    <a:pt x="9044" y="30824"/>
                  </a:cubicBezTo>
                  <a:cubicBezTo>
                    <a:pt x="9570" y="30365"/>
                    <a:pt x="10082" y="30175"/>
                    <a:pt x="10568" y="30175"/>
                  </a:cubicBezTo>
                  <a:cubicBezTo>
                    <a:pt x="12346" y="30175"/>
                    <a:pt x="13760" y="32728"/>
                    <a:pt x="14097" y="34005"/>
                  </a:cubicBezTo>
                  <a:cubicBezTo>
                    <a:pt x="14549" y="35721"/>
                    <a:pt x="14228" y="37580"/>
                    <a:pt x="12869" y="38808"/>
                  </a:cubicBezTo>
                  <a:cubicBezTo>
                    <a:pt x="11888" y="39689"/>
                    <a:pt x="10741" y="40070"/>
                    <a:pt x="9587" y="40070"/>
                  </a:cubicBezTo>
                  <a:cubicBezTo>
                    <a:pt x="7504" y="40070"/>
                    <a:pt x="5397" y="38831"/>
                    <a:pt x="4189" y="37056"/>
                  </a:cubicBezTo>
                  <a:cubicBezTo>
                    <a:pt x="1026" y="32404"/>
                    <a:pt x="3415" y="26470"/>
                    <a:pt x="5583" y="21989"/>
                  </a:cubicBezTo>
                  <a:cubicBezTo>
                    <a:pt x="7449" y="18147"/>
                    <a:pt x="10117" y="14017"/>
                    <a:pt x="11040" y="9805"/>
                  </a:cubicBezTo>
                  <a:cubicBezTo>
                    <a:pt x="11863" y="6040"/>
                    <a:pt x="9742" y="2906"/>
                    <a:pt x="7573" y="29"/>
                  </a:cubicBezTo>
                  <a:cubicBezTo>
                    <a:pt x="7557" y="9"/>
                    <a:pt x="7535" y="1"/>
                    <a:pt x="7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7"/>
            <p:cNvSpPr/>
            <p:nvPr/>
          </p:nvSpPr>
          <p:spPr>
            <a:xfrm rot="10800000" flipH="1">
              <a:off x="8838292" y="885693"/>
              <a:ext cx="285557" cy="323382"/>
            </a:xfrm>
            <a:custGeom>
              <a:avLst/>
              <a:gdLst/>
              <a:ahLst/>
              <a:cxnLst/>
              <a:rect l="l" t="t" r="r" b="b"/>
              <a:pathLst>
                <a:path w="15718" h="17800" extrusionOk="0">
                  <a:moveTo>
                    <a:pt x="11924" y="1"/>
                  </a:moveTo>
                  <a:cubicBezTo>
                    <a:pt x="11889" y="1"/>
                    <a:pt x="11854" y="37"/>
                    <a:pt x="11874" y="81"/>
                  </a:cubicBezTo>
                  <a:cubicBezTo>
                    <a:pt x="14085" y="4615"/>
                    <a:pt x="15097" y="8702"/>
                    <a:pt x="11505" y="12884"/>
                  </a:cubicBezTo>
                  <a:cubicBezTo>
                    <a:pt x="10272" y="14314"/>
                    <a:pt x="8497" y="16018"/>
                    <a:pt x="6554" y="16442"/>
                  </a:cubicBezTo>
                  <a:cubicBezTo>
                    <a:pt x="6317" y="16494"/>
                    <a:pt x="6072" y="16520"/>
                    <a:pt x="5825" y="16520"/>
                  </a:cubicBezTo>
                  <a:cubicBezTo>
                    <a:pt x="4591" y="16520"/>
                    <a:pt x="3306" y="15883"/>
                    <a:pt x="2670" y="14822"/>
                  </a:cubicBezTo>
                  <a:cubicBezTo>
                    <a:pt x="1380" y="12682"/>
                    <a:pt x="2636" y="10724"/>
                    <a:pt x="4484" y="10724"/>
                  </a:cubicBezTo>
                  <a:cubicBezTo>
                    <a:pt x="5162" y="10724"/>
                    <a:pt x="5920" y="10988"/>
                    <a:pt x="6661" y="11605"/>
                  </a:cubicBezTo>
                  <a:cubicBezTo>
                    <a:pt x="6749" y="11676"/>
                    <a:pt x="6850" y="11709"/>
                    <a:pt x="6947" y="11709"/>
                  </a:cubicBezTo>
                  <a:cubicBezTo>
                    <a:pt x="7187" y="11709"/>
                    <a:pt x="7405" y="11509"/>
                    <a:pt x="7340" y="11217"/>
                  </a:cubicBezTo>
                  <a:cubicBezTo>
                    <a:pt x="7033" y="9819"/>
                    <a:pt x="5913" y="9213"/>
                    <a:pt x="4701" y="9213"/>
                  </a:cubicBezTo>
                  <a:cubicBezTo>
                    <a:pt x="3330" y="9213"/>
                    <a:pt x="1840" y="9987"/>
                    <a:pt x="1271" y="11264"/>
                  </a:cubicBezTo>
                  <a:cubicBezTo>
                    <a:pt x="1" y="14112"/>
                    <a:pt x="2385" y="17646"/>
                    <a:pt x="5434" y="17794"/>
                  </a:cubicBezTo>
                  <a:cubicBezTo>
                    <a:pt x="5510" y="17798"/>
                    <a:pt x="5585" y="17800"/>
                    <a:pt x="5660" y="17800"/>
                  </a:cubicBezTo>
                  <a:cubicBezTo>
                    <a:pt x="9263" y="17800"/>
                    <a:pt x="12480" y="13654"/>
                    <a:pt x="13846" y="10775"/>
                  </a:cubicBezTo>
                  <a:cubicBezTo>
                    <a:pt x="15718" y="6843"/>
                    <a:pt x="14181" y="3424"/>
                    <a:pt x="11970" y="28"/>
                  </a:cubicBezTo>
                  <a:cubicBezTo>
                    <a:pt x="11959" y="9"/>
                    <a:pt x="11941" y="1"/>
                    <a:pt x="119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7"/>
            <p:cNvSpPr/>
            <p:nvPr/>
          </p:nvSpPr>
          <p:spPr>
            <a:xfrm rot="10800000" flipH="1">
              <a:off x="8880627" y="952859"/>
              <a:ext cx="103373" cy="87349"/>
            </a:xfrm>
            <a:custGeom>
              <a:avLst/>
              <a:gdLst/>
              <a:ahLst/>
              <a:cxnLst/>
              <a:rect l="l" t="t" r="r" b="b"/>
              <a:pathLst>
                <a:path w="5690" h="4808" extrusionOk="0">
                  <a:moveTo>
                    <a:pt x="2347" y="0"/>
                  </a:moveTo>
                  <a:cubicBezTo>
                    <a:pt x="2116" y="0"/>
                    <a:pt x="1864" y="13"/>
                    <a:pt x="1586" y="40"/>
                  </a:cubicBezTo>
                  <a:lnTo>
                    <a:pt x="0" y="1690"/>
                  </a:lnTo>
                  <a:cubicBezTo>
                    <a:pt x="6" y="2102"/>
                    <a:pt x="328" y="2482"/>
                    <a:pt x="728" y="2566"/>
                  </a:cubicBezTo>
                  <a:cubicBezTo>
                    <a:pt x="785" y="2578"/>
                    <a:pt x="843" y="2584"/>
                    <a:pt x="902" y="2584"/>
                  </a:cubicBezTo>
                  <a:cubicBezTo>
                    <a:pt x="1254" y="2584"/>
                    <a:pt x="1603" y="2376"/>
                    <a:pt x="1752" y="2053"/>
                  </a:cubicBezTo>
                  <a:cubicBezTo>
                    <a:pt x="1782" y="2548"/>
                    <a:pt x="1895" y="3073"/>
                    <a:pt x="2265" y="3400"/>
                  </a:cubicBezTo>
                  <a:cubicBezTo>
                    <a:pt x="2432" y="3548"/>
                    <a:pt x="2663" y="3625"/>
                    <a:pt x="2885" y="3625"/>
                  </a:cubicBezTo>
                  <a:cubicBezTo>
                    <a:pt x="3155" y="3625"/>
                    <a:pt x="3413" y="3511"/>
                    <a:pt x="3528" y="3269"/>
                  </a:cubicBezTo>
                  <a:cubicBezTo>
                    <a:pt x="3611" y="3686"/>
                    <a:pt x="3701" y="4126"/>
                    <a:pt x="3974" y="4455"/>
                  </a:cubicBezTo>
                  <a:cubicBezTo>
                    <a:pt x="4156" y="4668"/>
                    <a:pt x="4441" y="4808"/>
                    <a:pt x="4712" y="4808"/>
                  </a:cubicBezTo>
                  <a:cubicBezTo>
                    <a:pt x="4857" y="4808"/>
                    <a:pt x="4999" y="4767"/>
                    <a:pt x="5118" y="4675"/>
                  </a:cubicBezTo>
                  <a:cubicBezTo>
                    <a:pt x="5303" y="4527"/>
                    <a:pt x="5392" y="4288"/>
                    <a:pt x="5446" y="4062"/>
                  </a:cubicBezTo>
                  <a:cubicBezTo>
                    <a:pt x="5690" y="3037"/>
                    <a:pt x="5434" y="1910"/>
                    <a:pt x="4779" y="1088"/>
                  </a:cubicBezTo>
                  <a:cubicBezTo>
                    <a:pt x="4225" y="393"/>
                    <a:pt x="3611" y="0"/>
                    <a:pt x="23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7"/>
            <p:cNvSpPr/>
            <p:nvPr/>
          </p:nvSpPr>
          <p:spPr>
            <a:xfrm rot="10800000" flipH="1">
              <a:off x="9045930" y="545253"/>
              <a:ext cx="98286" cy="146394"/>
            </a:xfrm>
            <a:custGeom>
              <a:avLst/>
              <a:gdLst/>
              <a:ahLst/>
              <a:cxnLst/>
              <a:rect l="l" t="t" r="r" b="b"/>
              <a:pathLst>
                <a:path w="5410" h="8058" extrusionOk="0">
                  <a:moveTo>
                    <a:pt x="4053" y="0"/>
                  </a:moveTo>
                  <a:cubicBezTo>
                    <a:pt x="2869" y="0"/>
                    <a:pt x="2014" y="601"/>
                    <a:pt x="1161" y="1583"/>
                  </a:cubicBezTo>
                  <a:cubicBezTo>
                    <a:pt x="554" y="2286"/>
                    <a:pt x="185" y="3192"/>
                    <a:pt x="95" y="4121"/>
                  </a:cubicBezTo>
                  <a:cubicBezTo>
                    <a:pt x="0" y="5182"/>
                    <a:pt x="316" y="6128"/>
                    <a:pt x="894" y="7016"/>
                  </a:cubicBezTo>
                  <a:cubicBezTo>
                    <a:pt x="1150" y="7398"/>
                    <a:pt x="1472" y="7743"/>
                    <a:pt x="1882" y="7951"/>
                  </a:cubicBezTo>
                  <a:cubicBezTo>
                    <a:pt x="1992" y="8010"/>
                    <a:pt x="2120" y="8058"/>
                    <a:pt x="2241" y="8058"/>
                  </a:cubicBezTo>
                  <a:cubicBezTo>
                    <a:pt x="2317" y="8058"/>
                    <a:pt x="2390" y="8039"/>
                    <a:pt x="2454" y="7993"/>
                  </a:cubicBezTo>
                  <a:cubicBezTo>
                    <a:pt x="2663" y="7844"/>
                    <a:pt x="2621" y="7528"/>
                    <a:pt x="2585" y="7272"/>
                  </a:cubicBezTo>
                  <a:cubicBezTo>
                    <a:pt x="2538" y="6956"/>
                    <a:pt x="2533" y="6640"/>
                    <a:pt x="2574" y="6326"/>
                  </a:cubicBezTo>
                  <a:cubicBezTo>
                    <a:pt x="2591" y="6200"/>
                    <a:pt x="2591" y="5974"/>
                    <a:pt x="2663" y="5861"/>
                  </a:cubicBezTo>
                  <a:cubicBezTo>
                    <a:pt x="2705" y="5796"/>
                    <a:pt x="2733" y="5771"/>
                    <a:pt x="2761" y="5771"/>
                  </a:cubicBezTo>
                  <a:cubicBezTo>
                    <a:pt x="2800" y="5771"/>
                    <a:pt x="2840" y="5818"/>
                    <a:pt x="2919" y="5867"/>
                  </a:cubicBezTo>
                  <a:cubicBezTo>
                    <a:pt x="3041" y="5941"/>
                    <a:pt x="3179" y="5978"/>
                    <a:pt x="3313" y="5978"/>
                  </a:cubicBezTo>
                  <a:cubicBezTo>
                    <a:pt x="3578" y="5978"/>
                    <a:pt x="3827" y="5831"/>
                    <a:pt x="3914" y="5526"/>
                  </a:cubicBezTo>
                  <a:cubicBezTo>
                    <a:pt x="4170" y="4646"/>
                    <a:pt x="4117" y="3681"/>
                    <a:pt x="3724" y="2834"/>
                  </a:cubicBezTo>
                  <a:lnTo>
                    <a:pt x="3724" y="2834"/>
                  </a:lnTo>
                  <a:cubicBezTo>
                    <a:pt x="3944" y="2900"/>
                    <a:pt x="4164" y="2994"/>
                    <a:pt x="4361" y="3120"/>
                  </a:cubicBezTo>
                  <a:cubicBezTo>
                    <a:pt x="4461" y="3183"/>
                    <a:pt x="4570" y="3211"/>
                    <a:pt x="4678" y="3211"/>
                  </a:cubicBezTo>
                  <a:cubicBezTo>
                    <a:pt x="4982" y="3211"/>
                    <a:pt x="5278" y="2985"/>
                    <a:pt x="5326" y="2655"/>
                  </a:cubicBezTo>
                  <a:cubicBezTo>
                    <a:pt x="5409" y="2113"/>
                    <a:pt x="5379" y="1553"/>
                    <a:pt x="5195" y="1041"/>
                  </a:cubicBezTo>
                  <a:lnTo>
                    <a:pt x="4599" y="40"/>
                  </a:lnTo>
                  <a:cubicBezTo>
                    <a:pt x="4409" y="13"/>
                    <a:pt x="4227" y="0"/>
                    <a:pt x="40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7"/>
            <p:cNvSpPr/>
            <p:nvPr/>
          </p:nvSpPr>
          <p:spPr>
            <a:xfrm rot="10800000" flipH="1">
              <a:off x="9085539" y="729246"/>
              <a:ext cx="106734" cy="245952"/>
            </a:xfrm>
            <a:custGeom>
              <a:avLst/>
              <a:gdLst/>
              <a:ahLst/>
              <a:cxnLst/>
              <a:rect l="l" t="t" r="r" b="b"/>
              <a:pathLst>
                <a:path w="5875" h="13538" extrusionOk="0">
                  <a:moveTo>
                    <a:pt x="1180" y="1"/>
                  </a:moveTo>
                  <a:lnTo>
                    <a:pt x="1" y="2104"/>
                  </a:lnTo>
                  <a:cubicBezTo>
                    <a:pt x="840" y="2778"/>
                    <a:pt x="1203" y="3897"/>
                    <a:pt x="1258" y="4969"/>
                  </a:cubicBezTo>
                  <a:cubicBezTo>
                    <a:pt x="1305" y="6042"/>
                    <a:pt x="1096" y="7109"/>
                    <a:pt x="1007" y="8181"/>
                  </a:cubicBezTo>
                  <a:cubicBezTo>
                    <a:pt x="924" y="9253"/>
                    <a:pt x="972" y="10379"/>
                    <a:pt x="1496" y="11321"/>
                  </a:cubicBezTo>
                  <a:cubicBezTo>
                    <a:pt x="1997" y="12215"/>
                    <a:pt x="2789" y="12952"/>
                    <a:pt x="3628" y="13537"/>
                  </a:cubicBezTo>
                  <a:cubicBezTo>
                    <a:pt x="3510" y="12083"/>
                    <a:pt x="5047" y="11058"/>
                    <a:pt x="5493" y="9677"/>
                  </a:cubicBezTo>
                  <a:cubicBezTo>
                    <a:pt x="5875" y="8503"/>
                    <a:pt x="5416" y="7210"/>
                    <a:pt x="4714" y="6203"/>
                  </a:cubicBezTo>
                  <a:cubicBezTo>
                    <a:pt x="4010" y="5195"/>
                    <a:pt x="3075" y="4368"/>
                    <a:pt x="2324" y="3397"/>
                  </a:cubicBezTo>
                  <a:cubicBezTo>
                    <a:pt x="1568" y="2426"/>
                    <a:pt x="989" y="1216"/>
                    <a:pt x="1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7"/>
            <p:cNvSpPr/>
            <p:nvPr/>
          </p:nvSpPr>
          <p:spPr>
            <a:xfrm rot="10800000" flipH="1">
              <a:off x="8916674" y="722437"/>
              <a:ext cx="100448" cy="112366"/>
            </a:xfrm>
            <a:custGeom>
              <a:avLst/>
              <a:gdLst/>
              <a:ahLst/>
              <a:cxnLst/>
              <a:rect l="l" t="t" r="r" b="b"/>
              <a:pathLst>
                <a:path w="5529" h="6185" extrusionOk="0">
                  <a:moveTo>
                    <a:pt x="5529" y="1"/>
                  </a:moveTo>
                  <a:lnTo>
                    <a:pt x="5529" y="1"/>
                  </a:lnTo>
                  <a:cubicBezTo>
                    <a:pt x="4469" y="1365"/>
                    <a:pt x="2454" y="1628"/>
                    <a:pt x="1233" y="2849"/>
                  </a:cubicBezTo>
                  <a:cubicBezTo>
                    <a:pt x="375" y="3701"/>
                    <a:pt x="1" y="5005"/>
                    <a:pt x="268" y="6185"/>
                  </a:cubicBezTo>
                  <a:cubicBezTo>
                    <a:pt x="400" y="5876"/>
                    <a:pt x="703" y="5679"/>
                    <a:pt x="1019" y="5560"/>
                  </a:cubicBezTo>
                  <a:cubicBezTo>
                    <a:pt x="1335" y="5447"/>
                    <a:pt x="1675" y="5398"/>
                    <a:pt x="1990" y="5285"/>
                  </a:cubicBezTo>
                  <a:cubicBezTo>
                    <a:pt x="2943" y="4934"/>
                    <a:pt x="3557" y="4023"/>
                    <a:pt x="4106" y="3165"/>
                  </a:cubicBezTo>
                  <a:cubicBezTo>
                    <a:pt x="4522" y="2521"/>
                    <a:pt x="4939" y="1872"/>
                    <a:pt x="5357" y="1222"/>
                  </a:cubicBezTo>
                  <a:lnTo>
                    <a:pt x="55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7"/>
            <p:cNvSpPr/>
            <p:nvPr/>
          </p:nvSpPr>
          <p:spPr>
            <a:xfrm rot="10800000" flipH="1">
              <a:off x="8996673" y="1021103"/>
              <a:ext cx="100993" cy="87985"/>
            </a:xfrm>
            <a:custGeom>
              <a:avLst/>
              <a:gdLst/>
              <a:ahLst/>
              <a:cxnLst/>
              <a:rect l="l" t="t" r="r" b="b"/>
              <a:pathLst>
                <a:path w="5559" h="4843" extrusionOk="0">
                  <a:moveTo>
                    <a:pt x="5071" y="0"/>
                  </a:moveTo>
                  <a:lnTo>
                    <a:pt x="5129" y="190"/>
                  </a:lnTo>
                  <a:lnTo>
                    <a:pt x="5129" y="190"/>
                  </a:lnTo>
                  <a:cubicBezTo>
                    <a:pt x="5119" y="123"/>
                    <a:pt x="5100" y="60"/>
                    <a:pt x="5071" y="0"/>
                  </a:cubicBezTo>
                  <a:close/>
                  <a:moveTo>
                    <a:pt x="5129" y="190"/>
                  </a:moveTo>
                  <a:cubicBezTo>
                    <a:pt x="5207" y="684"/>
                    <a:pt x="4805" y="1338"/>
                    <a:pt x="4386" y="1585"/>
                  </a:cubicBezTo>
                  <a:cubicBezTo>
                    <a:pt x="3902" y="1865"/>
                    <a:pt x="3319" y="1889"/>
                    <a:pt x="2764" y="1906"/>
                  </a:cubicBezTo>
                  <a:cubicBezTo>
                    <a:pt x="2211" y="1925"/>
                    <a:pt x="1626" y="1955"/>
                    <a:pt x="1150" y="2241"/>
                  </a:cubicBezTo>
                  <a:cubicBezTo>
                    <a:pt x="333" y="2723"/>
                    <a:pt x="96" y="3778"/>
                    <a:pt x="0" y="4725"/>
                  </a:cubicBezTo>
                  <a:cubicBezTo>
                    <a:pt x="197" y="4556"/>
                    <a:pt x="453" y="4496"/>
                    <a:pt x="714" y="4496"/>
                  </a:cubicBezTo>
                  <a:cubicBezTo>
                    <a:pt x="832" y="4496"/>
                    <a:pt x="951" y="4508"/>
                    <a:pt x="1067" y="4529"/>
                  </a:cubicBezTo>
                  <a:cubicBezTo>
                    <a:pt x="1430" y="4600"/>
                    <a:pt x="1782" y="4749"/>
                    <a:pt x="2145" y="4815"/>
                  </a:cubicBezTo>
                  <a:cubicBezTo>
                    <a:pt x="2265" y="4834"/>
                    <a:pt x="2385" y="4843"/>
                    <a:pt x="2505" y="4843"/>
                  </a:cubicBezTo>
                  <a:cubicBezTo>
                    <a:pt x="3358" y="4843"/>
                    <a:pt x="4197" y="4379"/>
                    <a:pt x="4724" y="3699"/>
                  </a:cubicBezTo>
                  <a:cubicBezTo>
                    <a:pt x="5321" y="2926"/>
                    <a:pt x="5558" y="1883"/>
                    <a:pt x="5356" y="924"/>
                  </a:cubicBezTo>
                  <a:lnTo>
                    <a:pt x="5129" y="19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7"/>
            <p:cNvSpPr/>
            <p:nvPr/>
          </p:nvSpPr>
          <p:spPr>
            <a:xfrm rot="10800000" flipH="1">
              <a:off x="8915657" y="1065124"/>
              <a:ext cx="288391" cy="750826"/>
            </a:xfrm>
            <a:custGeom>
              <a:avLst/>
              <a:gdLst/>
              <a:ahLst/>
              <a:cxnLst/>
              <a:rect l="l" t="t" r="r" b="b"/>
              <a:pathLst>
                <a:path w="15874" h="41328" extrusionOk="0">
                  <a:moveTo>
                    <a:pt x="6469" y="1"/>
                  </a:moveTo>
                  <a:cubicBezTo>
                    <a:pt x="3461" y="1"/>
                    <a:pt x="576" y="1813"/>
                    <a:pt x="258" y="5284"/>
                  </a:cubicBezTo>
                  <a:cubicBezTo>
                    <a:pt x="0" y="8107"/>
                    <a:pt x="2465" y="12504"/>
                    <a:pt x="5370" y="12504"/>
                  </a:cubicBezTo>
                  <a:cubicBezTo>
                    <a:pt x="6151" y="12504"/>
                    <a:pt x="6964" y="12186"/>
                    <a:pt x="7765" y="11433"/>
                  </a:cubicBezTo>
                  <a:cubicBezTo>
                    <a:pt x="8249" y="10974"/>
                    <a:pt x="7794" y="10330"/>
                    <a:pt x="7271" y="10330"/>
                  </a:cubicBezTo>
                  <a:cubicBezTo>
                    <a:pt x="7123" y="10330"/>
                    <a:pt x="6969" y="10381"/>
                    <a:pt x="6830" y="10503"/>
                  </a:cubicBezTo>
                  <a:cubicBezTo>
                    <a:pt x="6305" y="10961"/>
                    <a:pt x="5793" y="11150"/>
                    <a:pt x="5308" y="11150"/>
                  </a:cubicBezTo>
                  <a:cubicBezTo>
                    <a:pt x="3530" y="11150"/>
                    <a:pt x="2115" y="8599"/>
                    <a:pt x="1778" y="7316"/>
                  </a:cubicBezTo>
                  <a:cubicBezTo>
                    <a:pt x="1325" y="5600"/>
                    <a:pt x="1647" y="3742"/>
                    <a:pt x="3005" y="2515"/>
                  </a:cubicBezTo>
                  <a:cubicBezTo>
                    <a:pt x="3987" y="1633"/>
                    <a:pt x="5134" y="1252"/>
                    <a:pt x="6288" y="1252"/>
                  </a:cubicBezTo>
                  <a:cubicBezTo>
                    <a:pt x="8371" y="1252"/>
                    <a:pt x="10479" y="2492"/>
                    <a:pt x="11686" y="4266"/>
                  </a:cubicBezTo>
                  <a:cubicBezTo>
                    <a:pt x="14843" y="8925"/>
                    <a:pt x="12461" y="14853"/>
                    <a:pt x="10286" y="19333"/>
                  </a:cubicBezTo>
                  <a:cubicBezTo>
                    <a:pt x="8427" y="23176"/>
                    <a:pt x="5758" y="27304"/>
                    <a:pt x="4834" y="31516"/>
                  </a:cubicBezTo>
                  <a:cubicBezTo>
                    <a:pt x="4012" y="35283"/>
                    <a:pt x="6134" y="38415"/>
                    <a:pt x="8301" y="41299"/>
                  </a:cubicBezTo>
                  <a:cubicBezTo>
                    <a:pt x="8316" y="41319"/>
                    <a:pt x="8337" y="41328"/>
                    <a:pt x="8357" y="41328"/>
                  </a:cubicBezTo>
                  <a:cubicBezTo>
                    <a:pt x="8404" y="41328"/>
                    <a:pt x="8449" y="41283"/>
                    <a:pt x="8416" y="41234"/>
                  </a:cubicBezTo>
                  <a:cubicBezTo>
                    <a:pt x="7206" y="39452"/>
                    <a:pt x="5865" y="37480"/>
                    <a:pt x="5323" y="35377"/>
                  </a:cubicBezTo>
                  <a:cubicBezTo>
                    <a:pt x="4602" y="32589"/>
                    <a:pt x="5639" y="30438"/>
                    <a:pt x="6943" y="28073"/>
                  </a:cubicBezTo>
                  <a:cubicBezTo>
                    <a:pt x="8903" y="24540"/>
                    <a:pt x="10989" y="21056"/>
                    <a:pt x="12621" y="17349"/>
                  </a:cubicBezTo>
                  <a:cubicBezTo>
                    <a:pt x="14843" y="12309"/>
                    <a:pt x="15874" y="5399"/>
                    <a:pt x="10946" y="1514"/>
                  </a:cubicBezTo>
                  <a:cubicBezTo>
                    <a:pt x="9654" y="498"/>
                    <a:pt x="8045" y="1"/>
                    <a:pt x="64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7"/>
            <p:cNvSpPr/>
            <p:nvPr/>
          </p:nvSpPr>
          <p:spPr>
            <a:xfrm rot="10800000" flipH="1">
              <a:off x="9010845" y="1072238"/>
              <a:ext cx="285539" cy="323382"/>
            </a:xfrm>
            <a:custGeom>
              <a:avLst/>
              <a:gdLst/>
              <a:ahLst/>
              <a:cxnLst/>
              <a:rect l="l" t="t" r="r" b="b"/>
              <a:pathLst>
                <a:path w="15717" h="17800" extrusionOk="0">
                  <a:moveTo>
                    <a:pt x="10057" y="1"/>
                  </a:moveTo>
                  <a:cubicBezTo>
                    <a:pt x="6455" y="1"/>
                    <a:pt x="3237" y="4147"/>
                    <a:pt x="1871" y="7024"/>
                  </a:cubicBezTo>
                  <a:cubicBezTo>
                    <a:pt x="1" y="10956"/>
                    <a:pt x="1538" y="14376"/>
                    <a:pt x="3749" y="17772"/>
                  </a:cubicBezTo>
                  <a:cubicBezTo>
                    <a:pt x="3760" y="17791"/>
                    <a:pt x="3777" y="17799"/>
                    <a:pt x="3793" y="17799"/>
                  </a:cubicBezTo>
                  <a:cubicBezTo>
                    <a:pt x="3829" y="17799"/>
                    <a:pt x="3863" y="17763"/>
                    <a:pt x="3843" y="17718"/>
                  </a:cubicBezTo>
                  <a:cubicBezTo>
                    <a:pt x="1632" y="13185"/>
                    <a:pt x="614" y="9103"/>
                    <a:pt x="4213" y="4921"/>
                  </a:cubicBezTo>
                  <a:cubicBezTo>
                    <a:pt x="5446" y="3485"/>
                    <a:pt x="7222" y="1782"/>
                    <a:pt x="9158" y="1359"/>
                  </a:cubicBezTo>
                  <a:cubicBezTo>
                    <a:pt x="9396" y="1306"/>
                    <a:pt x="9643" y="1281"/>
                    <a:pt x="9891" y="1281"/>
                  </a:cubicBezTo>
                  <a:cubicBezTo>
                    <a:pt x="11128" y="1281"/>
                    <a:pt x="12412" y="1916"/>
                    <a:pt x="13048" y="2979"/>
                  </a:cubicBezTo>
                  <a:cubicBezTo>
                    <a:pt x="14337" y="5122"/>
                    <a:pt x="13082" y="7077"/>
                    <a:pt x="11236" y="7077"/>
                  </a:cubicBezTo>
                  <a:cubicBezTo>
                    <a:pt x="10557" y="7077"/>
                    <a:pt x="9798" y="6813"/>
                    <a:pt x="9056" y="6196"/>
                  </a:cubicBezTo>
                  <a:cubicBezTo>
                    <a:pt x="8969" y="6124"/>
                    <a:pt x="8868" y="6091"/>
                    <a:pt x="8771" y="6091"/>
                  </a:cubicBezTo>
                  <a:cubicBezTo>
                    <a:pt x="8531" y="6091"/>
                    <a:pt x="8314" y="6290"/>
                    <a:pt x="8377" y="6584"/>
                  </a:cubicBezTo>
                  <a:cubicBezTo>
                    <a:pt x="8682" y="7983"/>
                    <a:pt x="9804" y="8590"/>
                    <a:pt x="11019" y="8590"/>
                  </a:cubicBezTo>
                  <a:cubicBezTo>
                    <a:pt x="12390" y="8590"/>
                    <a:pt x="13880" y="7818"/>
                    <a:pt x="14448" y="6542"/>
                  </a:cubicBezTo>
                  <a:cubicBezTo>
                    <a:pt x="15716" y="3688"/>
                    <a:pt x="13329" y="155"/>
                    <a:pt x="10283" y="6"/>
                  </a:cubicBezTo>
                  <a:cubicBezTo>
                    <a:pt x="10208" y="3"/>
                    <a:pt x="10132" y="1"/>
                    <a:pt x="100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7"/>
            <p:cNvSpPr/>
            <p:nvPr/>
          </p:nvSpPr>
          <p:spPr>
            <a:xfrm rot="10800000" flipH="1">
              <a:off x="9150694" y="1241080"/>
              <a:ext cx="103391" cy="87295"/>
            </a:xfrm>
            <a:custGeom>
              <a:avLst/>
              <a:gdLst/>
              <a:ahLst/>
              <a:cxnLst/>
              <a:rect l="l" t="t" r="r" b="b"/>
              <a:pathLst>
                <a:path w="5691" h="4805" extrusionOk="0">
                  <a:moveTo>
                    <a:pt x="980" y="1"/>
                  </a:moveTo>
                  <a:cubicBezTo>
                    <a:pt x="834" y="1"/>
                    <a:pt x="692" y="42"/>
                    <a:pt x="573" y="136"/>
                  </a:cubicBezTo>
                  <a:cubicBezTo>
                    <a:pt x="388" y="279"/>
                    <a:pt x="298" y="518"/>
                    <a:pt x="245" y="749"/>
                  </a:cubicBezTo>
                  <a:cubicBezTo>
                    <a:pt x="1" y="1769"/>
                    <a:pt x="251" y="2900"/>
                    <a:pt x="906" y="3716"/>
                  </a:cubicBezTo>
                  <a:cubicBezTo>
                    <a:pt x="1466" y="4412"/>
                    <a:pt x="2082" y="4805"/>
                    <a:pt x="3349" y="4805"/>
                  </a:cubicBezTo>
                  <a:cubicBezTo>
                    <a:pt x="3579" y="4805"/>
                    <a:pt x="3830" y="4792"/>
                    <a:pt x="4106" y="4766"/>
                  </a:cubicBezTo>
                  <a:lnTo>
                    <a:pt x="5690" y="3121"/>
                  </a:lnTo>
                  <a:cubicBezTo>
                    <a:pt x="5684" y="2710"/>
                    <a:pt x="5363" y="2322"/>
                    <a:pt x="4964" y="2239"/>
                  </a:cubicBezTo>
                  <a:cubicBezTo>
                    <a:pt x="4906" y="2227"/>
                    <a:pt x="4848" y="2222"/>
                    <a:pt x="4790" y="2222"/>
                  </a:cubicBezTo>
                  <a:cubicBezTo>
                    <a:pt x="4438" y="2222"/>
                    <a:pt x="4087" y="2430"/>
                    <a:pt x="3939" y="2751"/>
                  </a:cubicBezTo>
                  <a:cubicBezTo>
                    <a:pt x="3903" y="2263"/>
                    <a:pt x="3796" y="1733"/>
                    <a:pt x="3427" y="1411"/>
                  </a:cubicBezTo>
                  <a:cubicBezTo>
                    <a:pt x="3259" y="1263"/>
                    <a:pt x="3026" y="1184"/>
                    <a:pt x="2802" y="1184"/>
                  </a:cubicBezTo>
                  <a:cubicBezTo>
                    <a:pt x="2532" y="1184"/>
                    <a:pt x="2274" y="1298"/>
                    <a:pt x="2157" y="1541"/>
                  </a:cubicBezTo>
                  <a:cubicBezTo>
                    <a:pt x="2080" y="1120"/>
                    <a:pt x="1991" y="678"/>
                    <a:pt x="1711" y="350"/>
                  </a:cubicBezTo>
                  <a:cubicBezTo>
                    <a:pt x="1533" y="142"/>
                    <a:pt x="1250" y="1"/>
                    <a:pt x="9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7"/>
            <p:cNvSpPr/>
            <p:nvPr/>
          </p:nvSpPr>
          <p:spPr>
            <a:xfrm rot="10800000" flipH="1">
              <a:off x="8990478" y="1589557"/>
              <a:ext cx="98323" cy="146448"/>
            </a:xfrm>
            <a:custGeom>
              <a:avLst/>
              <a:gdLst/>
              <a:ahLst/>
              <a:cxnLst/>
              <a:rect l="l" t="t" r="r" b="b"/>
              <a:pathLst>
                <a:path w="5412" h="8061" extrusionOk="0">
                  <a:moveTo>
                    <a:pt x="3170" y="1"/>
                  </a:moveTo>
                  <a:cubicBezTo>
                    <a:pt x="3094" y="1"/>
                    <a:pt x="3021" y="19"/>
                    <a:pt x="2956" y="62"/>
                  </a:cubicBezTo>
                  <a:cubicBezTo>
                    <a:pt x="2748" y="212"/>
                    <a:pt x="2789" y="534"/>
                    <a:pt x="2825" y="784"/>
                  </a:cubicBezTo>
                  <a:cubicBezTo>
                    <a:pt x="2874" y="1099"/>
                    <a:pt x="2874" y="1415"/>
                    <a:pt x="2838" y="1731"/>
                  </a:cubicBezTo>
                  <a:cubicBezTo>
                    <a:pt x="2819" y="1857"/>
                    <a:pt x="2819" y="2083"/>
                    <a:pt x="2748" y="2196"/>
                  </a:cubicBezTo>
                  <a:cubicBezTo>
                    <a:pt x="2705" y="2261"/>
                    <a:pt x="2677" y="2285"/>
                    <a:pt x="2649" y="2285"/>
                  </a:cubicBezTo>
                  <a:cubicBezTo>
                    <a:pt x="2610" y="2285"/>
                    <a:pt x="2571" y="2240"/>
                    <a:pt x="2492" y="2196"/>
                  </a:cubicBezTo>
                  <a:cubicBezTo>
                    <a:pt x="2369" y="2121"/>
                    <a:pt x="2231" y="2084"/>
                    <a:pt x="2097" y="2084"/>
                  </a:cubicBezTo>
                  <a:cubicBezTo>
                    <a:pt x="1833" y="2084"/>
                    <a:pt x="1584" y="2229"/>
                    <a:pt x="1497" y="2529"/>
                  </a:cubicBezTo>
                  <a:cubicBezTo>
                    <a:pt x="1241" y="3411"/>
                    <a:pt x="1295" y="4382"/>
                    <a:pt x="1688" y="5223"/>
                  </a:cubicBezTo>
                  <a:cubicBezTo>
                    <a:pt x="1467" y="5163"/>
                    <a:pt x="1246" y="5061"/>
                    <a:pt x="1050" y="4937"/>
                  </a:cubicBezTo>
                  <a:cubicBezTo>
                    <a:pt x="949" y="4874"/>
                    <a:pt x="839" y="4845"/>
                    <a:pt x="730" y="4845"/>
                  </a:cubicBezTo>
                  <a:cubicBezTo>
                    <a:pt x="425" y="4845"/>
                    <a:pt x="134" y="5071"/>
                    <a:pt x="85" y="5401"/>
                  </a:cubicBezTo>
                  <a:cubicBezTo>
                    <a:pt x="1" y="5943"/>
                    <a:pt x="31" y="6504"/>
                    <a:pt x="215" y="7016"/>
                  </a:cubicBezTo>
                  <a:lnTo>
                    <a:pt x="812" y="8022"/>
                  </a:lnTo>
                  <a:cubicBezTo>
                    <a:pt x="997" y="8048"/>
                    <a:pt x="1174" y="8060"/>
                    <a:pt x="1344" y="8060"/>
                  </a:cubicBezTo>
                  <a:cubicBezTo>
                    <a:pt x="2531" y="8060"/>
                    <a:pt x="3394" y="7458"/>
                    <a:pt x="4243" y="6479"/>
                  </a:cubicBezTo>
                  <a:cubicBezTo>
                    <a:pt x="4857" y="5770"/>
                    <a:pt x="5227" y="4865"/>
                    <a:pt x="5310" y="3936"/>
                  </a:cubicBezTo>
                  <a:cubicBezTo>
                    <a:pt x="5412" y="2875"/>
                    <a:pt x="5096" y="1928"/>
                    <a:pt x="4518" y="1046"/>
                  </a:cubicBezTo>
                  <a:cubicBezTo>
                    <a:pt x="4262" y="659"/>
                    <a:pt x="3940" y="313"/>
                    <a:pt x="3528" y="105"/>
                  </a:cubicBezTo>
                  <a:cubicBezTo>
                    <a:pt x="3419" y="46"/>
                    <a:pt x="3291" y="1"/>
                    <a:pt x="31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7"/>
            <p:cNvSpPr/>
            <p:nvPr/>
          </p:nvSpPr>
          <p:spPr>
            <a:xfrm rot="10800000" flipH="1">
              <a:off x="8942420" y="1305997"/>
              <a:ext cx="106752" cy="246042"/>
            </a:xfrm>
            <a:custGeom>
              <a:avLst/>
              <a:gdLst/>
              <a:ahLst/>
              <a:cxnLst/>
              <a:rect l="l" t="t" r="r" b="b"/>
              <a:pathLst>
                <a:path w="5876" h="13543" extrusionOk="0">
                  <a:moveTo>
                    <a:pt x="2241" y="1"/>
                  </a:moveTo>
                  <a:cubicBezTo>
                    <a:pt x="2367" y="1455"/>
                    <a:pt x="830" y="2478"/>
                    <a:pt x="383" y="3867"/>
                  </a:cubicBezTo>
                  <a:cubicBezTo>
                    <a:pt x="1" y="5035"/>
                    <a:pt x="454" y="6328"/>
                    <a:pt x="1158" y="7334"/>
                  </a:cubicBezTo>
                  <a:cubicBezTo>
                    <a:pt x="1860" y="8347"/>
                    <a:pt x="2802" y="9169"/>
                    <a:pt x="3553" y="10141"/>
                  </a:cubicBezTo>
                  <a:cubicBezTo>
                    <a:pt x="4309" y="11112"/>
                    <a:pt x="4887" y="12327"/>
                    <a:pt x="4691" y="13543"/>
                  </a:cubicBezTo>
                  <a:lnTo>
                    <a:pt x="5876" y="11434"/>
                  </a:lnTo>
                  <a:cubicBezTo>
                    <a:pt x="5035" y="10766"/>
                    <a:pt x="4672" y="9641"/>
                    <a:pt x="4619" y="8568"/>
                  </a:cubicBezTo>
                  <a:cubicBezTo>
                    <a:pt x="4565" y="7496"/>
                    <a:pt x="4779" y="6429"/>
                    <a:pt x="4862" y="5357"/>
                  </a:cubicBezTo>
                  <a:cubicBezTo>
                    <a:pt x="4952" y="4290"/>
                    <a:pt x="4905" y="3158"/>
                    <a:pt x="4380" y="2223"/>
                  </a:cubicBezTo>
                  <a:cubicBezTo>
                    <a:pt x="3874" y="1323"/>
                    <a:pt x="3088" y="590"/>
                    <a:pt x="2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7"/>
            <p:cNvSpPr/>
            <p:nvPr/>
          </p:nvSpPr>
          <p:spPr>
            <a:xfrm rot="10800000" flipH="1">
              <a:off x="9117571" y="1446378"/>
              <a:ext cx="100466" cy="112493"/>
            </a:xfrm>
            <a:custGeom>
              <a:avLst/>
              <a:gdLst/>
              <a:ahLst/>
              <a:cxnLst/>
              <a:rect l="l" t="t" r="r" b="b"/>
              <a:pathLst>
                <a:path w="5530" h="6192" extrusionOk="0">
                  <a:moveTo>
                    <a:pt x="5261" y="0"/>
                  </a:moveTo>
                  <a:cubicBezTo>
                    <a:pt x="5131" y="311"/>
                    <a:pt x="4821" y="514"/>
                    <a:pt x="4505" y="627"/>
                  </a:cubicBezTo>
                  <a:cubicBezTo>
                    <a:pt x="4189" y="740"/>
                    <a:pt x="3856" y="787"/>
                    <a:pt x="3540" y="901"/>
                  </a:cubicBezTo>
                  <a:cubicBezTo>
                    <a:pt x="2586" y="1252"/>
                    <a:pt x="1973" y="2164"/>
                    <a:pt x="1419" y="3022"/>
                  </a:cubicBezTo>
                  <a:cubicBezTo>
                    <a:pt x="1007" y="3671"/>
                    <a:pt x="591" y="4314"/>
                    <a:pt x="174" y="4963"/>
                  </a:cubicBezTo>
                  <a:lnTo>
                    <a:pt x="1" y="6192"/>
                  </a:lnTo>
                  <a:cubicBezTo>
                    <a:pt x="1062" y="4820"/>
                    <a:pt x="3075" y="4565"/>
                    <a:pt x="4296" y="3338"/>
                  </a:cubicBezTo>
                  <a:cubicBezTo>
                    <a:pt x="5148" y="2486"/>
                    <a:pt x="5530" y="1180"/>
                    <a:pt x="5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7"/>
            <p:cNvSpPr/>
            <p:nvPr/>
          </p:nvSpPr>
          <p:spPr>
            <a:xfrm rot="10800000" flipH="1">
              <a:off x="9037045" y="1172182"/>
              <a:ext cx="101011" cy="87931"/>
            </a:xfrm>
            <a:custGeom>
              <a:avLst/>
              <a:gdLst/>
              <a:ahLst/>
              <a:cxnLst/>
              <a:rect l="l" t="t" r="r" b="b"/>
              <a:pathLst>
                <a:path w="5560" h="4840" extrusionOk="0">
                  <a:moveTo>
                    <a:pt x="3039" y="1"/>
                  </a:moveTo>
                  <a:cubicBezTo>
                    <a:pt x="2194" y="1"/>
                    <a:pt x="1359" y="464"/>
                    <a:pt x="834" y="1145"/>
                  </a:cubicBezTo>
                  <a:cubicBezTo>
                    <a:pt x="239" y="1920"/>
                    <a:pt x="0" y="2956"/>
                    <a:pt x="203" y="3916"/>
                  </a:cubicBezTo>
                  <a:lnTo>
                    <a:pt x="430" y="4648"/>
                  </a:lnTo>
                  <a:lnTo>
                    <a:pt x="430" y="4648"/>
                  </a:lnTo>
                  <a:cubicBezTo>
                    <a:pt x="352" y="4155"/>
                    <a:pt x="749" y="3506"/>
                    <a:pt x="1174" y="3261"/>
                  </a:cubicBezTo>
                  <a:cubicBezTo>
                    <a:pt x="1656" y="2980"/>
                    <a:pt x="2235" y="2956"/>
                    <a:pt x="2794" y="2939"/>
                  </a:cubicBezTo>
                  <a:cubicBezTo>
                    <a:pt x="3349" y="2915"/>
                    <a:pt x="3932" y="2890"/>
                    <a:pt x="4408" y="2604"/>
                  </a:cubicBezTo>
                  <a:cubicBezTo>
                    <a:pt x="5219" y="2117"/>
                    <a:pt x="5458" y="1062"/>
                    <a:pt x="5559" y="121"/>
                  </a:cubicBezTo>
                  <a:lnTo>
                    <a:pt x="5559" y="121"/>
                  </a:lnTo>
                  <a:cubicBezTo>
                    <a:pt x="5363" y="284"/>
                    <a:pt x="5107" y="346"/>
                    <a:pt x="4847" y="346"/>
                  </a:cubicBezTo>
                  <a:cubicBezTo>
                    <a:pt x="4728" y="346"/>
                    <a:pt x="4608" y="333"/>
                    <a:pt x="4493" y="311"/>
                  </a:cubicBezTo>
                  <a:cubicBezTo>
                    <a:pt x="4130" y="239"/>
                    <a:pt x="3778" y="91"/>
                    <a:pt x="3408" y="31"/>
                  </a:cubicBezTo>
                  <a:cubicBezTo>
                    <a:pt x="3285" y="10"/>
                    <a:pt x="3162" y="1"/>
                    <a:pt x="3039" y="1"/>
                  </a:cubicBezTo>
                  <a:close/>
                  <a:moveTo>
                    <a:pt x="430" y="4648"/>
                  </a:moveTo>
                  <a:lnTo>
                    <a:pt x="430" y="4648"/>
                  </a:lnTo>
                  <a:cubicBezTo>
                    <a:pt x="441" y="4715"/>
                    <a:pt x="460" y="4779"/>
                    <a:pt x="489" y="4839"/>
                  </a:cubicBezTo>
                  <a:lnTo>
                    <a:pt x="430" y="46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7"/>
            <p:cNvSpPr/>
            <p:nvPr/>
          </p:nvSpPr>
          <p:spPr>
            <a:xfrm rot="10800000" flipH="1">
              <a:off x="7407394" y="175790"/>
              <a:ext cx="777496" cy="258596"/>
            </a:xfrm>
            <a:custGeom>
              <a:avLst/>
              <a:gdLst/>
              <a:ahLst/>
              <a:cxnLst/>
              <a:rect l="l" t="t" r="r" b="b"/>
              <a:pathLst>
                <a:path w="42796" h="14234" extrusionOk="0">
                  <a:moveTo>
                    <a:pt x="7139" y="0"/>
                  </a:moveTo>
                  <a:cubicBezTo>
                    <a:pt x="6998" y="0"/>
                    <a:pt x="6861" y="6"/>
                    <a:pt x="6727" y="18"/>
                  </a:cubicBezTo>
                  <a:cubicBezTo>
                    <a:pt x="1436" y="501"/>
                    <a:pt x="1" y="6953"/>
                    <a:pt x="2962" y="10706"/>
                  </a:cubicBezTo>
                  <a:cubicBezTo>
                    <a:pt x="4989" y="13285"/>
                    <a:pt x="7846" y="14234"/>
                    <a:pt x="10831" y="14234"/>
                  </a:cubicBezTo>
                  <a:cubicBezTo>
                    <a:pt x="13555" y="14234"/>
                    <a:pt x="16386" y="13443"/>
                    <a:pt x="18792" y="12380"/>
                  </a:cubicBezTo>
                  <a:cubicBezTo>
                    <a:pt x="22496" y="10748"/>
                    <a:pt x="25982" y="8663"/>
                    <a:pt x="29515" y="6708"/>
                  </a:cubicBezTo>
                  <a:cubicBezTo>
                    <a:pt x="31345" y="5695"/>
                    <a:pt x="33047" y="4848"/>
                    <a:pt x="35015" y="4848"/>
                  </a:cubicBezTo>
                  <a:cubicBezTo>
                    <a:pt x="35590" y="4848"/>
                    <a:pt x="36188" y="4921"/>
                    <a:pt x="36819" y="5083"/>
                  </a:cubicBezTo>
                  <a:cubicBezTo>
                    <a:pt x="38922" y="5624"/>
                    <a:pt x="40894" y="6971"/>
                    <a:pt x="42676" y="8181"/>
                  </a:cubicBezTo>
                  <a:cubicBezTo>
                    <a:pt x="42688" y="8189"/>
                    <a:pt x="42699" y="8192"/>
                    <a:pt x="42710" y="8192"/>
                  </a:cubicBezTo>
                  <a:cubicBezTo>
                    <a:pt x="42763" y="8192"/>
                    <a:pt x="42795" y="8107"/>
                    <a:pt x="42741" y="8067"/>
                  </a:cubicBezTo>
                  <a:cubicBezTo>
                    <a:pt x="40295" y="6223"/>
                    <a:pt x="37672" y="4416"/>
                    <a:pt x="34631" y="4416"/>
                  </a:cubicBezTo>
                  <a:cubicBezTo>
                    <a:pt x="34087" y="4416"/>
                    <a:pt x="33530" y="4474"/>
                    <a:pt x="32958" y="4599"/>
                  </a:cubicBezTo>
                  <a:cubicBezTo>
                    <a:pt x="28746" y="5517"/>
                    <a:pt x="24618" y="8187"/>
                    <a:pt x="20775" y="10051"/>
                  </a:cubicBezTo>
                  <a:cubicBezTo>
                    <a:pt x="17854" y="11469"/>
                    <a:pt x="14318" y="12975"/>
                    <a:pt x="10919" y="12975"/>
                  </a:cubicBezTo>
                  <a:cubicBezTo>
                    <a:pt x="9105" y="12975"/>
                    <a:pt x="7330" y="12546"/>
                    <a:pt x="5709" y="11445"/>
                  </a:cubicBezTo>
                  <a:cubicBezTo>
                    <a:pt x="2949" y="9568"/>
                    <a:pt x="1483" y="5517"/>
                    <a:pt x="3957" y="2770"/>
                  </a:cubicBezTo>
                  <a:cubicBezTo>
                    <a:pt x="4841" y="1787"/>
                    <a:pt x="6055" y="1345"/>
                    <a:pt x="7308" y="1345"/>
                  </a:cubicBezTo>
                  <a:cubicBezTo>
                    <a:pt x="7793" y="1345"/>
                    <a:pt x="8284" y="1411"/>
                    <a:pt x="8764" y="1538"/>
                  </a:cubicBezTo>
                  <a:cubicBezTo>
                    <a:pt x="10391" y="1967"/>
                    <a:pt x="14085" y="4142"/>
                    <a:pt x="11945" y="6590"/>
                  </a:cubicBezTo>
                  <a:cubicBezTo>
                    <a:pt x="11522" y="7078"/>
                    <a:pt x="11947" y="7731"/>
                    <a:pt x="12434" y="7731"/>
                  </a:cubicBezTo>
                  <a:cubicBezTo>
                    <a:pt x="12582" y="7731"/>
                    <a:pt x="12737" y="7670"/>
                    <a:pt x="12875" y="7525"/>
                  </a:cubicBezTo>
                  <a:cubicBezTo>
                    <a:pt x="16292" y="3895"/>
                    <a:pt x="10752" y="0"/>
                    <a:pt x="71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7"/>
            <p:cNvSpPr/>
            <p:nvPr/>
          </p:nvSpPr>
          <p:spPr>
            <a:xfrm rot="10800000" flipH="1">
              <a:off x="7850777" y="74749"/>
              <a:ext cx="326942" cy="250057"/>
            </a:xfrm>
            <a:custGeom>
              <a:avLst/>
              <a:gdLst/>
              <a:ahLst/>
              <a:cxnLst/>
              <a:rect l="l" t="t" r="r" b="b"/>
              <a:pathLst>
                <a:path w="17996" h="13764" extrusionOk="0">
                  <a:moveTo>
                    <a:pt x="10765" y="0"/>
                  </a:moveTo>
                  <a:cubicBezTo>
                    <a:pt x="9616" y="0"/>
                    <a:pt x="8432" y="252"/>
                    <a:pt x="7197" y="839"/>
                  </a:cubicBezTo>
                  <a:cubicBezTo>
                    <a:pt x="4260" y="2233"/>
                    <a:pt x="1" y="5557"/>
                    <a:pt x="179" y="9251"/>
                  </a:cubicBezTo>
                  <a:cubicBezTo>
                    <a:pt x="300" y="11728"/>
                    <a:pt x="2651" y="13764"/>
                    <a:pt x="5058" y="13764"/>
                  </a:cubicBezTo>
                  <a:cubicBezTo>
                    <a:pt x="5616" y="13764"/>
                    <a:pt x="6177" y="13654"/>
                    <a:pt x="6714" y="13416"/>
                  </a:cubicBezTo>
                  <a:cubicBezTo>
                    <a:pt x="9122" y="12343"/>
                    <a:pt x="9735" y="7999"/>
                    <a:pt x="6757" y="7345"/>
                  </a:cubicBezTo>
                  <a:cubicBezTo>
                    <a:pt x="6721" y="7337"/>
                    <a:pt x="6687" y="7333"/>
                    <a:pt x="6655" y="7333"/>
                  </a:cubicBezTo>
                  <a:cubicBezTo>
                    <a:pt x="6310" y="7333"/>
                    <a:pt x="6141" y="7745"/>
                    <a:pt x="6369" y="8024"/>
                  </a:cubicBezTo>
                  <a:cubicBezTo>
                    <a:pt x="8186" y="10209"/>
                    <a:pt x="6945" y="12543"/>
                    <a:pt x="4894" y="12543"/>
                  </a:cubicBezTo>
                  <a:cubicBezTo>
                    <a:pt x="4356" y="12543"/>
                    <a:pt x="3761" y="12382"/>
                    <a:pt x="3152" y="12016"/>
                  </a:cubicBezTo>
                  <a:cubicBezTo>
                    <a:pt x="1882" y="11252"/>
                    <a:pt x="1222" y="9555"/>
                    <a:pt x="1531" y="8131"/>
                  </a:cubicBezTo>
                  <a:cubicBezTo>
                    <a:pt x="1954" y="6195"/>
                    <a:pt x="3658" y="4413"/>
                    <a:pt x="5094" y="3179"/>
                  </a:cubicBezTo>
                  <a:cubicBezTo>
                    <a:pt x="7071" y="1482"/>
                    <a:pt x="9025" y="813"/>
                    <a:pt x="11015" y="813"/>
                  </a:cubicBezTo>
                  <a:cubicBezTo>
                    <a:pt x="13235" y="813"/>
                    <a:pt x="15500" y="1645"/>
                    <a:pt x="17891" y="2811"/>
                  </a:cubicBezTo>
                  <a:cubicBezTo>
                    <a:pt x="17900" y="2815"/>
                    <a:pt x="17909" y="2817"/>
                    <a:pt x="17917" y="2817"/>
                  </a:cubicBezTo>
                  <a:cubicBezTo>
                    <a:pt x="17968" y="2817"/>
                    <a:pt x="17996" y="2746"/>
                    <a:pt x="17945" y="2715"/>
                  </a:cubicBezTo>
                  <a:cubicBezTo>
                    <a:pt x="15616" y="1199"/>
                    <a:pt x="13275" y="0"/>
                    <a:pt x="107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7"/>
            <p:cNvSpPr/>
            <p:nvPr/>
          </p:nvSpPr>
          <p:spPr>
            <a:xfrm rot="10800000" flipH="1">
              <a:off x="7918748" y="100225"/>
              <a:ext cx="92127" cy="100702"/>
            </a:xfrm>
            <a:custGeom>
              <a:avLst/>
              <a:gdLst/>
              <a:ahLst/>
              <a:cxnLst/>
              <a:rect l="l" t="t" r="r" b="b"/>
              <a:pathLst>
                <a:path w="5071" h="5543" extrusionOk="0">
                  <a:moveTo>
                    <a:pt x="1663" y="1"/>
                  </a:moveTo>
                  <a:cubicBezTo>
                    <a:pt x="1400" y="1"/>
                    <a:pt x="1138" y="31"/>
                    <a:pt x="882" y="92"/>
                  </a:cubicBezTo>
                  <a:cubicBezTo>
                    <a:pt x="649" y="151"/>
                    <a:pt x="412" y="235"/>
                    <a:pt x="269" y="425"/>
                  </a:cubicBezTo>
                  <a:cubicBezTo>
                    <a:pt x="0" y="758"/>
                    <a:pt x="162" y="1283"/>
                    <a:pt x="489" y="1563"/>
                  </a:cubicBezTo>
                  <a:cubicBezTo>
                    <a:pt x="811" y="1838"/>
                    <a:pt x="1251" y="1926"/>
                    <a:pt x="1675" y="2009"/>
                  </a:cubicBezTo>
                  <a:cubicBezTo>
                    <a:pt x="1228" y="2218"/>
                    <a:pt x="1216" y="2910"/>
                    <a:pt x="1543" y="3273"/>
                  </a:cubicBezTo>
                  <a:cubicBezTo>
                    <a:pt x="1865" y="3642"/>
                    <a:pt x="2395" y="3755"/>
                    <a:pt x="2884" y="3785"/>
                  </a:cubicBezTo>
                  <a:cubicBezTo>
                    <a:pt x="2515" y="3964"/>
                    <a:pt x="2288" y="4404"/>
                    <a:pt x="2372" y="4810"/>
                  </a:cubicBezTo>
                  <a:cubicBezTo>
                    <a:pt x="2455" y="5215"/>
                    <a:pt x="2843" y="5531"/>
                    <a:pt x="3253" y="5542"/>
                  </a:cubicBezTo>
                  <a:lnTo>
                    <a:pt x="4897" y="3953"/>
                  </a:lnTo>
                  <a:cubicBezTo>
                    <a:pt x="5070" y="2152"/>
                    <a:pt x="4671" y="1415"/>
                    <a:pt x="3849" y="758"/>
                  </a:cubicBezTo>
                  <a:cubicBezTo>
                    <a:pt x="3238" y="268"/>
                    <a:pt x="2448" y="1"/>
                    <a:pt x="16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7"/>
            <p:cNvSpPr/>
            <p:nvPr/>
          </p:nvSpPr>
          <p:spPr>
            <a:xfrm rot="10800000" flipH="1">
              <a:off x="7512611" y="267038"/>
              <a:ext cx="150481" cy="96142"/>
            </a:xfrm>
            <a:custGeom>
              <a:avLst/>
              <a:gdLst/>
              <a:ahLst/>
              <a:cxnLst/>
              <a:rect l="l" t="t" r="r" b="b"/>
              <a:pathLst>
                <a:path w="8283" h="5292" extrusionOk="0">
                  <a:moveTo>
                    <a:pt x="6011" y="0"/>
                  </a:moveTo>
                  <a:cubicBezTo>
                    <a:pt x="5825" y="0"/>
                    <a:pt x="5638" y="15"/>
                    <a:pt x="5451" y="44"/>
                  </a:cubicBezTo>
                  <a:cubicBezTo>
                    <a:pt x="5005" y="108"/>
                    <a:pt x="4749" y="627"/>
                    <a:pt x="4986" y="1009"/>
                  </a:cubicBezTo>
                  <a:cubicBezTo>
                    <a:pt x="5112" y="1211"/>
                    <a:pt x="5214" y="1425"/>
                    <a:pt x="5279" y="1645"/>
                  </a:cubicBezTo>
                  <a:cubicBezTo>
                    <a:pt x="4774" y="1415"/>
                    <a:pt x="4223" y="1300"/>
                    <a:pt x="3674" y="1300"/>
                  </a:cubicBezTo>
                  <a:cubicBezTo>
                    <a:pt x="3304" y="1300"/>
                    <a:pt x="2935" y="1352"/>
                    <a:pt x="2580" y="1455"/>
                  </a:cubicBezTo>
                  <a:cubicBezTo>
                    <a:pt x="2127" y="1587"/>
                    <a:pt x="2027" y="2087"/>
                    <a:pt x="2247" y="2456"/>
                  </a:cubicBezTo>
                  <a:cubicBezTo>
                    <a:pt x="2324" y="2593"/>
                    <a:pt x="2407" y="2605"/>
                    <a:pt x="2247" y="2706"/>
                  </a:cubicBezTo>
                  <a:cubicBezTo>
                    <a:pt x="2139" y="2778"/>
                    <a:pt x="1906" y="2784"/>
                    <a:pt x="1782" y="2796"/>
                  </a:cubicBezTo>
                  <a:cubicBezTo>
                    <a:pt x="1640" y="2815"/>
                    <a:pt x="1499" y="2824"/>
                    <a:pt x="1357" y="2824"/>
                  </a:cubicBezTo>
                  <a:cubicBezTo>
                    <a:pt x="1184" y="2824"/>
                    <a:pt x="1011" y="2810"/>
                    <a:pt x="840" y="2784"/>
                  </a:cubicBezTo>
                  <a:cubicBezTo>
                    <a:pt x="738" y="2769"/>
                    <a:pt x="626" y="2754"/>
                    <a:pt x="519" y="2754"/>
                  </a:cubicBezTo>
                  <a:cubicBezTo>
                    <a:pt x="356" y="2754"/>
                    <a:pt x="203" y="2789"/>
                    <a:pt x="113" y="2915"/>
                  </a:cubicBezTo>
                  <a:cubicBezTo>
                    <a:pt x="0" y="3082"/>
                    <a:pt x="61" y="3314"/>
                    <a:pt x="155" y="3493"/>
                  </a:cubicBezTo>
                  <a:cubicBezTo>
                    <a:pt x="364" y="3897"/>
                    <a:pt x="710" y="4226"/>
                    <a:pt x="1097" y="4476"/>
                  </a:cubicBezTo>
                  <a:cubicBezTo>
                    <a:pt x="1872" y="4990"/>
                    <a:pt x="2699" y="5291"/>
                    <a:pt x="3608" y="5291"/>
                  </a:cubicBezTo>
                  <a:cubicBezTo>
                    <a:pt x="3732" y="5291"/>
                    <a:pt x="3858" y="5286"/>
                    <a:pt x="3985" y="5274"/>
                  </a:cubicBezTo>
                  <a:cubicBezTo>
                    <a:pt x="4915" y="5184"/>
                    <a:pt x="5821" y="4821"/>
                    <a:pt x="6531" y="4208"/>
                  </a:cubicBezTo>
                  <a:cubicBezTo>
                    <a:pt x="7656" y="3231"/>
                    <a:pt x="8282" y="2247"/>
                    <a:pt x="8073" y="776"/>
                  </a:cubicBezTo>
                  <a:lnTo>
                    <a:pt x="7067" y="174"/>
                  </a:lnTo>
                  <a:cubicBezTo>
                    <a:pt x="6728" y="56"/>
                    <a:pt x="6372" y="0"/>
                    <a:pt x="60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7"/>
            <p:cNvSpPr/>
            <p:nvPr/>
          </p:nvSpPr>
          <p:spPr>
            <a:xfrm rot="10800000" flipH="1">
              <a:off x="7697610" y="305230"/>
              <a:ext cx="245915" cy="102319"/>
            </a:xfrm>
            <a:custGeom>
              <a:avLst/>
              <a:gdLst/>
              <a:ahLst/>
              <a:cxnLst/>
              <a:rect l="l" t="t" r="r" b="b"/>
              <a:pathLst>
                <a:path w="13536" h="5632" extrusionOk="0">
                  <a:moveTo>
                    <a:pt x="4750" y="0"/>
                  </a:moveTo>
                  <a:cubicBezTo>
                    <a:pt x="4450" y="0"/>
                    <a:pt x="4152" y="43"/>
                    <a:pt x="3861" y="138"/>
                  </a:cubicBezTo>
                  <a:cubicBezTo>
                    <a:pt x="2524" y="568"/>
                    <a:pt x="1524" y="2009"/>
                    <a:pt x="159" y="2009"/>
                  </a:cubicBezTo>
                  <a:cubicBezTo>
                    <a:pt x="107" y="2009"/>
                    <a:pt x="54" y="2007"/>
                    <a:pt x="0" y="2003"/>
                  </a:cubicBezTo>
                  <a:lnTo>
                    <a:pt x="0" y="2003"/>
                  </a:lnTo>
                  <a:cubicBezTo>
                    <a:pt x="584" y="2849"/>
                    <a:pt x="1317" y="3636"/>
                    <a:pt x="2217" y="4136"/>
                  </a:cubicBezTo>
                  <a:cubicBezTo>
                    <a:pt x="2925" y="4533"/>
                    <a:pt x="3748" y="4657"/>
                    <a:pt x="4571" y="4657"/>
                  </a:cubicBezTo>
                  <a:cubicBezTo>
                    <a:pt x="4834" y="4657"/>
                    <a:pt x="5097" y="4644"/>
                    <a:pt x="5357" y="4624"/>
                  </a:cubicBezTo>
                  <a:cubicBezTo>
                    <a:pt x="6302" y="4545"/>
                    <a:pt x="7249" y="4372"/>
                    <a:pt x="8199" y="4372"/>
                  </a:cubicBezTo>
                  <a:cubicBezTo>
                    <a:pt x="8320" y="4372"/>
                    <a:pt x="8440" y="4374"/>
                    <a:pt x="8561" y="4380"/>
                  </a:cubicBezTo>
                  <a:cubicBezTo>
                    <a:pt x="9639" y="4433"/>
                    <a:pt x="10760" y="4791"/>
                    <a:pt x="11426" y="5632"/>
                  </a:cubicBezTo>
                  <a:lnTo>
                    <a:pt x="13535" y="4452"/>
                  </a:lnTo>
                  <a:lnTo>
                    <a:pt x="13535" y="4452"/>
                  </a:lnTo>
                  <a:cubicBezTo>
                    <a:pt x="13374" y="4478"/>
                    <a:pt x="13213" y="4490"/>
                    <a:pt x="13052" y="4490"/>
                  </a:cubicBezTo>
                  <a:cubicBezTo>
                    <a:pt x="12002" y="4490"/>
                    <a:pt x="10976" y="3965"/>
                    <a:pt x="10134" y="3314"/>
                  </a:cubicBezTo>
                  <a:cubicBezTo>
                    <a:pt x="9163" y="2557"/>
                    <a:pt x="8341" y="1621"/>
                    <a:pt x="7328" y="919"/>
                  </a:cubicBezTo>
                  <a:cubicBezTo>
                    <a:pt x="6572" y="391"/>
                    <a:pt x="5654" y="0"/>
                    <a:pt x="47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7"/>
            <p:cNvSpPr/>
            <p:nvPr/>
          </p:nvSpPr>
          <p:spPr>
            <a:xfrm rot="10800000" flipH="1">
              <a:off x="7690670" y="139688"/>
              <a:ext cx="112475" cy="97142"/>
            </a:xfrm>
            <a:custGeom>
              <a:avLst/>
              <a:gdLst/>
              <a:ahLst/>
              <a:cxnLst/>
              <a:rect l="l" t="t" r="r" b="b"/>
              <a:pathLst>
                <a:path w="6191" h="5347" extrusionOk="0">
                  <a:moveTo>
                    <a:pt x="6190" y="0"/>
                  </a:moveTo>
                  <a:lnTo>
                    <a:pt x="4964" y="179"/>
                  </a:lnTo>
                  <a:cubicBezTo>
                    <a:pt x="4314" y="589"/>
                    <a:pt x="3671" y="1007"/>
                    <a:pt x="3022" y="1424"/>
                  </a:cubicBezTo>
                  <a:cubicBezTo>
                    <a:pt x="2164" y="1972"/>
                    <a:pt x="1252" y="2586"/>
                    <a:pt x="900" y="3545"/>
                  </a:cubicBezTo>
                  <a:cubicBezTo>
                    <a:pt x="787" y="3855"/>
                    <a:pt x="740" y="4194"/>
                    <a:pt x="627" y="4510"/>
                  </a:cubicBezTo>
                  <a:cubicBezTo>
                    <a:pt x="512" y="4826"/>
                    <a:pt x="311" y="5136"/>
                    <a:pt x="1" y="5261"/>
                  </a:cubicBezTo>
                  <a:cubicBezTo>
                    <a:pt x="253" y="5318"/>
                    <a:pt x="512" y="5346"/>
                    <a:pt x="770" y="5346"/>
                  </a:cubicBezTo>
                  <a:cubicBezTo>
                    <a:pt x="1719" y="5346"/>
                    <a:pt x="2668" y="4970"/>
                    <a:pt x="3336" y="4296"/>
                  </a:cubicBezTo>
                  <a:cubicBezTo>
                    <a:pt x="4565" y="3075"/>
                    <a:pt x="4821" y="1061"/>
                    <a:pt x="6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7"/>
            <p:cNvSpPr/>
            <p:nvPr/>
          </p:nvSpPr>
          <p:spPr>
            <a:xfrm rot="10800000" flipH="1">
              <a:off x="7987046" y="216382"/>
              <a:ext cx="90274" cy="98595"/>
            </a:xfrm>
            <a:custGeom>
              <a:avLst/>
              <a:gdLst/>
              <a:ahLst/>
              <a:cxnLst/>
              <a:rect l="l" t="t" r="r" b="b"/>
              <a:pathLst>
                <a:path w="4969" h="5427" extrusionOk="0">
                  <a:moveTo>
                    <a:pt x="4790" y="302"/>
                  </a:moveTo>
                  <a:lnTo>
                    <a:pt x="4969" y="358"/>
                  </a:lnTo>
                  <a:cubicBezTo>
                    <a:pt x="4913" y="331"/>
                    <a:pt x="4853" y="313"/>
                    <a:pt x="4790" y="302"/>
                  </a:cubicBezTo>
                  <a:close/>
                  <a:moveTo>
                    <a:pt x="3365" y="1"/>
                  </a:moveTo>
                  <a:cubicBezTo>
                    <a:pt x="2618" y="1"/>
                    <a:pt x="1869" y="249"/>
                    <a:pt x="1276" y="708"/>
                  </a:cubicBezTo>
                  <a:cubicBezTo>
                    <a:pt x="501" y="1310"/>
                    <a:pt x="0" y="2311"/>
                    <a:pt x="162" y="3282"/>
                  </a:cubicBezTo>
                  <a:cubicBezTo>
                    <a:pt x="222" y="3652"/>
                    <a:pt x="371" y="3997"/>
                    <a:pt x="442" y="4367"/>
                  </a:cubicBezTo>
                  <a:cubicBezTo>
                    <a:pt x="514" y="4730"/>
                    <a:pt x="489" y="5141"/>
                    <a:pt x="250" y="5427"/>
                  </a:cubicBezTo>
                  <a:cubicBezTo>
                    <a:pt x="1193" y="5332"/>
                    <a:pt x="2247" y="5094"/>
                    <a:pt x="2736" y="4277"/>
                  </a:cubicBezTo>
                  <a:cubicBezTo>
                    <a:pt x="3022" y="3801"/>
                    <a:pt x="3052" y="3223"/>
                    <a:pt x="3069" y="2663"/>
                  </a:cubicBezTo>
                  <a:cubicBezTo>
                    <a:pt x="3087" y="2109"/>
                    <a:pt x="3110" y="1525"/>
                    <a:pt x="3390" y="1043"/>
                  </a:cubicBezTo>
                  <a:cubicBezTo>
                    <a:pt x="3617" y="657"/>
                    <a:pt x="4181" y="291"/>
                    <a:pt x="4654" y="291"/>
                  </a:cubicBezTo>
                  <a:cubicBezTo>
                    <a:pt x="4700" y="291"/>
                    <a:pt x="4746" y="295"/>
                    <a:pt x="4790" y="302"/>
                  </a:cubicBezTo>
                  <a:lnTo>
                    <a:pt x="4790" y="302"/>
                  </a:lnTo>
                  <a:lnTo>
                    <a:pt x="4047" y="72"/>
                  </a:lnTo>
                  <a:cubicBezTo>
                    <a:pt x="3823" y="24"/>
                    <a:pt x="3594" y="1"/>
                    <a:pt x="3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7"/>
            <p:cNvSpPr/>
            <p:nvPr/>
          </p:nvSpPr>
          <p:spPr>
            <a:xfrm rot="10800000" flipH="1">
              <a:off x="8032942" y="139723"/>
              <a:ext cx="777369" cy="25854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7"/>
            <p:cNvSpPr/>
            <p:nvPr/>
          </p:nvSpPr>
          <p:spPr>
            <a:xfrm rot="10800000" flipH="1">
              <a:off x="8040046" y="249284"/>
              <a:ext cx="326924" cy="250021"/>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7"/>
            <p:cNvSpPr/>
            <p:nvPr/>
          </p:nvSpPr>
          <p:spPr>
            <a:xfrm rot="10800000" flipH="1">
              <a:off x="8207003" y="373184"/>
              <a:ext cx="92037" cy="100612"/>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7"/>
            <p:cNvSpPr/>
            <p:nvPr/>
          </p:nvSpPr>
          <p:spPr>
            <a:xfrm rot="10800000" flipH="1">
              <a:off x="8554816" y="210876"/>
              <a:ext cx="150445" cy="96124"/>
            </a:xfrm>
            <a:custGeom>
              <a:avLst/>
              <a:gdLst/>
              <a:ahLst/>
              <a:cxnLst/>
              <a:rect l="l" t="t" r="r" b="b"/>
              <a:pathLst>
                <a:path w="8281" h="5291" extrusionOk="0">
                  <a:moveTo>
                    <a:pt x="4677" y="1"/>
                  </a:moveTo>
                  <a:cubicBezTo>
                    <a:pt x="4550" y="1"/>
                    <a:pt x="4421" y="7"/>
                    <a:pt x="4290" y="19"/>
                  </a:cubicBezTo>
                  <a:cubicBezTo>
                    <a:pt x="3361" y="103"/>
                    <a:pt x="2454" y="472"/>
                    <a:pt x="1752" y="1086"/>
                  </a:cubicBezTo>
                  <a:cubicBezTo>
                    <a:pt x="625" y="2056"/>
                    <a:pt x="0" y="3046"/>
                    <a:pt x="208" y="4517"/>
                  </a:cubicBezTo>
                  <a:lnTo>
                    <a:pt x="1209" y="5113"/>
                  </a:lnTo>
                  <a:cubicBezTo>
                    <a:pt x="1550" y="5236"/>
                    <a:pt x="1911" y="5290"/>
                    <a:pt x="2275" y="5290"/>
                  </a:cubicBezTo>
                  <a:cubicBezTo>
                    <a:pt x="2458" y="5290"/>
                    <a:pt x="2642" y="5277"/>
                    <a:pt x="2824" y="5251"/>
                  </a:cubicBezTo>
                  <a:cubicBezTo>
                    <a:pt x="3276" y="5179"/>
                    <a:pt x="3526" y="4666"/>
                    <a:pt x="3289" y="4280"/>
                  </a:cubicBezTo>
                  <a:cubicBezTo>
                    <a:pt x="3163" y="4083"/>
                    <a:pt x="3068" y="3862"/>
                    <a:pt x="3003" y="3648"/>
                  </a:cubicBezTo>
                  <a:lnTo>
                    <a:pt x="3003" y="3648"/>
                  </a:lnTo>
                  <a:cubicBezTo>
                    <a:pt x="3507" y="3879"/>
                    <a:pt x="4053" y="3991"/>
                    <a:pt x="4598" y="3991"/>
                  </a:cubicBezTo>
                  <a:cubicBezTo>
                    <a:pt x="4969" y="3991"/>
                    <a:pt x="5339" y="3939"/>
                    <a:pt x="5696" y="3838"/>
                  </a:cubicBezTo>
                  <a:cubicBezTo>
                    <a:pt x="6155" y="3708"/>
                    <a:pt x="6256" y="3200"/>
                    <a:pt x="6034" y="2837"/>
                  </a:cubicBezTo>
                  <a:cubicBezTo>
                    <a:pt x="5952" y="2700"/>
                    <a:pt x="5874" y="2683"/>
                    <a:pt x="6029" y="2581"/>
                  </a:cubicBezTo>
                  <a:cubicBezTo>
                    <a:pt x="6142" y="2515"/>
                    <a:pt x="6369" y="2510"/>
                    <a:pt x="6499" y="2493"/>
                  </a:cubicBezTo>
                  <a:cubicBezTo>
                    <a:pt x="6644" y="2476"/>
                    <a:pt x="6790" y="2467"/>
                    <a:pt x="6937" y="2467"/>
                  </a:cubicBezTo>
                  <a:cubicBezTo>
                    <a:pt x="7106" y="2467"/>
                    <a:pt x="7276" y="2479"/>
                    <a:pt x="7441" y="2504"/>
                  </a:cubicBezTo>
                  <a:cubicBezTo>
                    <a:pt x="7544" y="2521"/>
                    <a:pt x="7657" y="2537"/>
                    <a:pt x="7765" y="2537"/>
                  </a:cubicBezTo>
                  <a:cubicBezTo>
                    <a:pt x="7925" y="2537"/>
                    <a:pt x="8073" y="2501"/>
                    <a:pt x="8162" y="2372"/>
                  </a:cubicBezTo>
                  <a:cubicBezTo>
                    <a:pt x="8281" y="2212"/>
                    <a:pt x="8215" y="1979"/>
                    <a:pt x="8126" y="1801"/>
                  </a:cubicBezTo>
                  <a:cubicBezTo>
                    <a:pt x="7912" y="1396"/>
                    <a:pt x="7566" y="1068"/>
                    <a:pt x="7185" y="818"/>
                  </a:cubicBezTo>
                  <a:cubicBezTo>
                    <a:pt x="6407" y="306"/>
                    <a:pt x="5582" y="1"/>
                    <a:pt x="46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7"/>
            <p:cNvSpPr/>
            <p:nvPr/>
          </p:nvSpPr>
          <p:spPr>
            <a:xfrm rot="10800000" flipH="1">
              <a:off x="8274338" y="166507"/>
              <a:ext cx="245915" cy="102356"/>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7"/>
            <p:cNvSpPr/>
            <p:nvPr/>
          </p:nvSpPr>
          <p:spPr>
            <a:xfrm rot="10800000" flipH="1">
              <a:off x="8414731" y="337281"/>
              <a:ext cx="112366" cy="97033"/>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7"/>
            <p:cNvSpPr/>
            <p:nvPr/>
          </p:nvSpPr>
          <p:spPr>
            <a:xfrm rot="10800000" flipH="1">
              <a:off x="8140449" y="259080"/>
              <a:ext cx="90383" cy="98668"/>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7"/>
            <p:cNvSpPr/>
            <p:nvPr/>
          </p:nvSpPr>
          <p:spPr>
            <a:xfrm rot="10800000" flipH="1">
              <a:off x="9032503" y="252935"/>
              <a:ext cx="168304" cy="68146"/>
            </a:xfrm>
            <a:custGeom>
              <a:avLst/>
              <a:gdLst/>
              <a:ahLst/>
              <a:cxnLst/>
              <a:rect l="l" t="t" r="r" b="b"/>
              <a:pathLst>
                <a:path w="9264" h="3751" extrusionOk="0">
                  <a:moveTo>
                    <a:pt x="4471" y="1"/>
                  </a:moveTo>
                  <a:cubicBezTo>
                    <a:pt x="4450" y="1"/>
                    <a:pt x="4429" y="1"/>
                    <a:pt x="4408" y="2"/>
                  </a:cubicBezTo>
                  <a:cubicBezTo>
                    <a:pt x="2640" y="62"/>
                    <a:pt x="0" y="1349"/>
                    <a:pt x="0" y="1349"/>
                  </a:cubicBezTo>
                  <a:cubicBezTo>
                    <a:pt x="0" y="1349"/>
                    <a:pt x="2276" y="3208"/>
                    <a:pt x="3986" y="3672"/>
                  </a:cubicBezTo>
                  <a:cubicBezTo>
                    <a:pt x="4189" y="3727"/>
                    <a:pt x="4417" y="3750"/>
                    <a:pt x="4662" y="3750"/>
                  </a:cubicBezTo>
                  <a:cubicBezTo>
                    <a:pt x="6490" y="3750"/>
                    <a:pt x="9264" y="2421"/>
                    <a:pt x="9264" y="2421"/>
                  </a:cubicBezTo>
                  <a:cubicBezTo>
                    <a:pt x="9264" y="2421"/>
                    <a:pt x="6250" y="1"/>
                    <a:pt x="4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7"/>
            <p:cNvSpPr/>
            <p:nvPr/>
          </p:nvSpPr>
          <p:spPr>
            <a:xfrm rot="10800000" flipH="1">
              <a:off x="8915929" y="76103"/>
              <a:ext cx="76213" cy="168213"/>
            </a:xfrm>
            <a:custGeom>
              <a:avLst/>
              <a:gdLst/>
              <a:ahLst/>
              <a:cxnLst/>
              <a:rect l="l" t="t" r="r" b="b"/>
              <a:pathLst>
                <a:path w="4195" h="9259" extrusionOk="0">
                  <a:moveTo>
                    <a:pt x="2789" y="1"/>
                  </a:moveTo>
                  <a:cubicBezTo>
                    <a:pt x="2789" y="1"/>
                    <a:pt x="930" y="2277"/>
                    <a:pt x="465" y="3987"/>
                  </a:cubicBezTo>
                  <a:cubicBezTo>
                    <a:pt x="0" y="5691"/>
                    <a:pt x="1709" y="9259"/>
                    <a:pt x="1709" y="9259"/>
                  </a:cubicBezTo>
                  <a:cubicBezTo>
                    <a:pt x="1709" y="9259"/>
                    <a:pt x="4194" y="6179"/>
                    <a:pt x="4134" y="4410"/>
                  </a:cubicBezTo>
                  <a:cubicBezTo>
                    <a:pt x="4075" y="2640"/>
                    <a:pt x="2789" y="1"/>
                    <a:pt x="27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7"/>
            <p:cNvSpPr/>
            <p:nvPr/>
          </p:nvSpPr>
          <p:spPr>
            <a:xfrm rot="10800000" flipH="1">
              <a:off x="8778007" y="66045"/>
              <a:ext cx="380028" cy="417743"/>
            </a:xfrm>
            <a:custGeom>
              <a:avLst/>
              <a:gdLst/>
              <a:ahLst/>
              <a:cxnLst/>
              <a:rect l="l" t="t" r="r" b="b"/>
              <a:pathLst>
                <a:path w="20918" h="22994" extrusionOk="0">
                  <a:moveTo>
                    <a:pt x="13196" y="1"/>
                  </a:moveTo>
                  <a:cubicBezTo>
                    <a:pt x="13032" y="1"/>
                    <a:pt x="12867" y="11"/>
                    <a:pt x="12703" y="33"/>
                  </a:cubicBezTo>
                  <a:cubicBezTo>
                    <a:pt x="11433" y="193"/>
                    <a:pt x="10259" y="1057"/>
                    <a:pt x="9813" y="2249"/>
                  </a:cubicBezTo>
                  <a:cubicBezTo>
                    <a:pt x="9527" y="3017"/>
                    <a:pt x="9557" y="3917"/>
                    <a:pt x="9956" y="4632"/>
                  </a:cubicBezTo>
                  <a:cubicBezTo>
                    <a:pt x="10352" y="5331"/>
                    <a:pt x="11118" y="5825"/>
                    <a:pt x="11921" y="5825"/>
                  </a:cubicBezTo>
                  <a:cubicBezTo>
                    <a:pt x="11939" y="5825"/>
                    <a:pt x="11957" y="5825"/>
                    <a:pt x="11975" y="5824"/>
                  </a:cubicBezTo>
                  <a:cubicBezTo>
                    <a:pt x="12797" y="5800"/>
                    <a:pt x="13590" y="5209"/>
                    <a:pt x="13781" y="4411"/>
                  </a:cubicBezTo>
                  <a:cubicBezTo>
                    <a:pt x="13966" y="3613"/>
                    <a:pt x="13477" y="2690"/>
                    <a:pt x="12684" y="2464"/>
                  </a:cubicBezTo>
                  <a:cubicBezTo>
                    <a:pt x="13015" y="1905"/>
                    <a:pt x="13670" y="1597"/>
                    <a:pt x="14321" y="1597"/>
                  </a:cubicBezTo>
                  <a:cubicBezTo>
                    <a:pt x="14503" y="1597"/>
                    <a:pt x="14685" y="1621"/>
                    <a:pt x="14859" y="1670"/>
                  </a:cubicBezTo>
                  <a:cubicBezTo>
                    <a:pt x="15657" y="1898"/>
                    <a:pt x="16278" y="2588"/>
                    <a:pt x="16539" y="3375"/>
                  </a:cubicBezTo>
                  <a:cubicBezTo>
                    <a:pt x="16801" y="4161"/>
                    <a:pt x="16742" y="5030"/>
                    <a:pt x="16498" y="5824"/>
                  </a:cubicBezTo>
                  <a:cubicBezTo>
                    <a:pt x="15793" y="8092"/>
                    <a:pt x="13475" y="9722"/>
                    <a:pt x="11117" y="9722"/>
                  </a:cubicBezTo>
                  <a:cubicBezTo>
                    <a:pt x="10880" y="9722"/>
                    <a:pt x="10644" y="9705"/>
                    <a:pt x="10408" y="9672"/>
                  </a:cubicBezTo>
                  <a:cubicBezTo>
                    <a:pt x="10372" y="9655"/>
                    <a:pt x="10350" y="9649"/>
                    <a:pt x="10350" y="9649"/>
                  </a:cubicBezTo>
                  <a:lnTo>
                    <a:pt x="10350" y="9649"/>
                  </a:lnTo>
                  <a:cubicBezTo>
                    <a:pt x="10350" y="9649"/>
                    <a:pt x="10350" y="9672"/>
                    <a:pt x="10355" y="9707"/>
                  </a:cubicBezTo>
                  <a:cubicBezTo>
                    <a:pt x="10122" y="12311"/>
                    <a:pt x="7823" y="14575"/>
                    <a:pt x="5219" y="14761"/>
                  </a:cubicBezTo>
                  <a:cubicBezTo>
                    <a:pt x="5108" y="14768"/>
                    <a:pt x="4997" y="14771"/>
                    <a:pt x="4885" y="14771"/>
                  </a:cubicBezTo>
                  <a:cubicBezTo>
                    <a:pt x="4163" y="14771"/>
                    <a:pt x="3433" y="14618"/>
                    <a:pt x="2824" y="14242"/>
                  </a:cubicBezTo>
                  <a:cubicBezTo>
                    <a:pt x="2115" y="13801"/>
                    <a:pt x="1592" y="13045"/>
                    <a:pt x="1550" y="12210"/>
                  </a:cubicBezTo>
                  <a:cubicBezTo>
                    <a:pt x="1507" y="11382"/>
                    <a:pt x="2026" y="10524"/>
                    <a:pt x="2819" y="10279"/>
                  </a:cubicBezTo>
                  <a:cubicBezTo>
                    <a:pt x="2860" y="11097"/>
                    <a:pt x="3633" y="11787"/>
                    <a:pt x="4450" y="11787"/>
                  </a:cubicBezTo>
                  <a:cubicBezTo>
                    <a:pt x="4454" y="11787"/>
                    <a:pt x="4459" y="11787"/>
                    <a:pt x="4463" y="11786"/>
                  </a:cubicBezTo>
                  <a:cubicBezTo>
                    <a:pt x="5285" y="11786"/>
                    <a:pt x="6041" y="11150"/>
                    <a:pt x="6256" y="10357"/>
                  </a:cubicBezTo>
                  <a:cubicBezTo>
                    <a:pt x="6465" y="9565"/>
                    <a:pt x="6161" y="8677"/>
                    <a:pt x="5554" y="8118"/>
                  </a:cubicBezTo>
                  <a:cubicBezTo>
                    <a:pt x="5045" y="7649"/>
                    <a:pt x="4344" y="7415"/>
                    <a:pt x="3648" y="7415"/>
                  </a:cubicBezTo>
                  <a:cubicBezTo>
                    <a:pt x="3520" y="7415"/>
                    <a:pt x="3392" y="7423"/>
                    <a:pt x="3266" y="7438"/>
                  </a:cubicBezTo>
                  <a:cubicBezTo>
                    <a:pt x="2002" y="7598"/>
                    <a:pt x="900" y="8546"/>
                    <a:pt x="448" y="9738"/>
                  </a:cubicBezTo>
                  <a:cubicBezTo>
                    <a:pt x="0" y="10929"/>
                    <a:pt x="179" y="12317"/>
                    <a:pt x="835" y="13414"/>
                  </a:cubicBezTo>
                  <a:cubicBezTo>
                    <a:pt x="1689" y="14841"/>
                    <a:pt x="3354" y="15713"/>
                    <a:pt x="5006" y="15713"/>
                  </a:cubicBezTo>
                  <a:cubicBezTo>
                    <a:pt x="5451" y="15713"/>
                    <a:pt x="5895" y="15649"/>
                    <a:pt x="6322" y="15517"/>
                  </a:cubicBezTo>
                  <a:cubicBezTo>
                    <a:pt x="8246" y="14921"/>
                    <a:pt x="9539" y="13229"/>
                    <a:pt x="10630" y="11495"/>
                  </a:cubicBezTo>
                  <a:cubicBezTo>
                    <a:pt x="10861" y="12764"/>
                    <a:pt x="11266" y="14415"/>
                    <a:pt x="11898" y="15517"/>
                  </a:cubicBezTo>
                  <a:cubicBezTo>
                    <a:pt x="13060" y="17542"/>
                    <a:pt x="20917" y="22994"/>
                    <a:pt x="20917" y="22994"/>
                  </a:cubicBezTo>
                  <a:cubicBezTo>
                    <a:pt x="20917" y="22994"/>
                    <a:pt x="17409" y="14093"/>
                    <a:pt x="15711" y="12501"/>
                  </a:cubicBezTo>
                  <a:cubicBezTo>
                    <a:pt x="14776" y="11632"/>
                    <a:pt x="13262" y="10864"/>
                    <a:pt x="12082" y="10339"/>
                  </a:cubicBezTo>
                  <a:cubicBezTo>
                    <a:pt x="14018" y="9677"/>
                    <a:pt x="15962" y="8808"/>
                    <a:pt x="16980" y="7075"/>
                  </a:cubicBezTo>
                  <a:cubicBezTo>
                    <a:pt x="18052" y="5252"/>
                    <a:pt x="17707" y="2720"/>
                    <a:pt x="16188" y="1249"/>
                  </a:cubicBezTo>
                  <a:cubicBezTo>
                    <a:pt x="15395" y="476"/>
                    <a:pt x="14299" y="1"/>
                    <a:pt x="13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7"/>
            <p:cNvSpPr/>
            <p:nvPr/>
          </p:nvSpPr>
          <p:spPr>
            <a:xfrm rot="10800000" flipH="1">
              <a:off x="8066282" y="12"/>
              <a:ext cx="800878" cy="192321"/>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7"/>
            <p:cNvSpPr/>
            <p:nvPr/>
          </p:nvSpPr>
          <p:spPr>
            <a:xfrm rot="10800000" flipH="1">
              <a:off x="8244886" y="102335"/>
              <a:ext cx="96578" cy="120560"/>
            </a:xfrm>
            <a:custGeom>
              <a:avLst/>
              <a:gdLst/>
              <a:ahLst/>
              <a:cxnLst/>
              <a:rect l="l" t="t" r="r" b="b"/>
              <a:pathLst>
                <a:path w="5316" h="6636" extrusionOk="0">
                  <a:moveTo>
                    <a:pt x="2745" y="1"/>
                  </a:moveTo>
                  <a:cubicBezTo>
                    <a:pt x="2560" y="1"/>
                    <a:pt x="2377" y="33"/>
                    <a:pt x="2205" y="97"/>
                  </a:cubicBezTo>
                  <a:cubicBezTo>
                    <a:pt x="1603" y="330"/>
                    <a:pt x="1234" y="979"/>
                    <a:pt x="1359" y="1568"/>
                  </a:cubicBezTo>
                  <a:cubicBezTo>
                    <a:pt x="1437" y="1903"/>
                    <a:pt x="1675" y="2195"/>
                    <a:pt x="1997" y="2343"/>
                  </a:cubicBezTo>
                  <a:cubicBezTo>
                    <a:pt x="2152" y="2415"/>
                    <a:pt x="2313" y="2451"/>
                    <a:pt x="2469" y="2451"/>
                  </a:cubicBezTo>
                  <a:cubicBezTo>
                    <a:pt x="2625" y="2451"/>
                    <a:pt x="2777" y="2415"/>
                    <a:pt x="2914" y="2343"/>
                  </a:cubicBezTo>
                  <a:cubicBezTo>
                    <a:pt x="3099" y="2247"/>
                    <a:pt x="3170" y="2022"/>
                    <a:pt x="3075" y="1837"/>
                  </a:cubicBezTo>
                  <a:cubicBezTo>
                    <a:pt x="3009" y="1708"/>
                    <a:pt x="2877" y="1631"/>
                    <a:pt x="2742" y="1631"/>
                  </a:cubicBezTo>
                  <a:cubicBezTo>
                    <a:pt x="2683" y="1631"/>
                    <a:pt x="2624" y="1645"/>
                    <a:pt x="2568" y="1676"/>
                  </a:cubicBezTo>
                  <a:cubicBezTo>
                    <a:pt x="2537" y="1692"/>
                    <a:pt x="2504" y="1698"/>
                    <a:pt x="2472" y="1698"/>
                  </a:cubicBezTo>
                  <a:cubicBezTo>
                    <a:pt x="2409" y="1698"/>
                    <a:pt x="2351" y="1674"/>
                    <a:pt x="2318" y="1658"/>
                  </a:cubicBezTo>
                  <a:cubicBezTo>
                    <a:pt x="2211" y="1610"/>
                    <a:pt x="2122" y="1510"/>
                    <a:pt x="2098" y="1408"/>
                  </a:cubicBezTo>
                  <a:cubicBezTo>
                    <a:pt x="2051" y="1169"/>
                    <a:pt x="2230" y="902"/>
                    <a:pt x="2474" y="806"/>
                  </a:cubicBezTo>
                  <a:cubicBezTo>
                    <a:pt x="2558" y="774"/>
                    <a:pt x="2651" y="758"/>
                    <a:pt x="2748" y="758"/>
                  </a:cubicBezTo>
                  <a:cubicBezTo>
                    <a:pt x="2953" y="758"/>
                    <a:pt x="3173" y="829"/>
                    <a:pt x="3355" y="966"/>
                  </a:cubicBezTo>
                  <a:cubicBezTo>
                    <a:pt x="3611" y="1152"/>
                    <a:pt x="3820" y="1461"/>
                    <a:pt x="3968" y="1854"/>
                  </a:cubicBezTo>
                  <a:cubicBezTo>
                    <a:pt x="4482" y="3248"/>
                    <a:pt x="3927" y="4815"/>
                    <a:pt x="2646" y="5572"/>
                  </a:cubicBezTo>
                  <a:cubicBezTo>
                    <a:pt x="2337" y="5756"/>
                    <a:pt x="2032" y="5864"/>
                    <a:pt x="1752" y="5876"/>
                  </a:cubicBezTo>
                  <a:cubicBezTo>
                    <a:pt x="1728" y="5878"/>
                    <a:pt x="1704" y="5879"/>
                    <a:pt x="1679" y="5879"/>
                  </a:cubicBezTo>
                  <a:cubicBezTo>
                    <a:pt x="1409" y="5879"/>
                    <a:pt x="1159" y="5791"/>
                    <a:pt x="984" y="5632"/>
                  </a:cubicBezTo>
                  <a:cubicBezTo>
                    <a:pt x="805" y="5459"/>
                    <a:pt x="715" y="5197"/>
                    <a:pt x="781" y="4988"/>
                  </a:cubicBezTo>
                  <a:cubicBezTo>
                    <a:pt x="832" y="4812"/>
                    <a:pt x="1015" y="4670"/>
                    <a:pt x="1184" y="4670"/>
                  </a:cubicBezTo>
                  <a:cubicBezTo>
                    <a:pt x="1197" y="4670"/>
                    <a:pt x="1210" y="4671"/>
                    <a:pt x="1223" y="4673"/>
                  </a:cubicBezTo>
                  <a:cubicBezTo>
                    <a:pt x="1241" y="4675"/>
                    <a:pt x="1259" y="4676"/>
                    <a:pt x="1277" y="4676"/>
                  </a:cubicBezTo>
                  <a:cubicBezTo>
                    <a:pt x="1458" y="4676"/>
                    <a:pt x="1619" y="4541"/>
                    <a:pt x="1652" y="4351"/>
                  </a:cubicBezTo>
                  <a:cubicBezTo>
                    <a:pt x="1681" y="4148"/>
                    <a:pt x="1538" y="3952"/>
                    <a:pt x="1330" y="3922"/>
                  </a:cubicBezTo>
                  <a:cubicBezTo>
                    <a:pt x="1281" y="3915"/>
                    <a:pt x="1233" y="3912"/>
                    <a:pt x="1184" y="3912"/>
                  </a:cubicBezTo>
                  <a:cubicBezTo>
                    <a:pt x="685" y="3912"/>
                    <a:pt x="207" y="4263"/>
                    <a:pt x="55" y="4774"/>
                  </a:cubicBezTo>
                  <a:cubicBezTo>
                    <a:pt x="19" y="4887"/>
                    <a:pt x="0" y="5006"/>
                    <a:pt x="0" y="5126"/>
                  </a:cubicBezTo>
                  <a:cubicBezTo>
                    <a:pt x="0" y="5513"/>
                    <a:pt x="173" y="5912"/>
                    <a:pt x="472" y="6185"/>
                  </a:cubicBezTo>
                  <a:cubicBezTo>
                    <a:pt x="789" y="6475"/>
                    <a:pt x="1231" y="6635"/>
                    <a:pt x="1696" y="6635"/>
                  </a:cubicBezTo>
                  <a:cubicBezTo>
                    <a:pt x="1729" y="6635"/>
                    <a:pt x="1762" y="6634"/>
                    <a:pt x="1795" y="6633"/>
                  </a:cubicBezTo>
                  <a:cubicBezTo>
                    <a:pt x="2200" y="6609"/>
                    <a:pt x="2617" y="6471"/>
                    <a:pt x="3033" y="6221"/>
                  </a:cubicBezTo>
                  <a:cubicBezTo>
                    <a:pt x="4625" y="5274"/>
                    <a:pt x="5315" y="3326"/>
                    <a:pt x="4677" y="1593"/>
                  </a:cubicBezTo>
                  <a:cubicBezTo>
                    <a:pt x="4476" y="1051"/>
                    <a:pt x="4183" y="639"/>
                    <a:pt x="3802" y="359"/>
                  </a:cubicBezTo>
                  <a:cubicBezTo>
                    <a:pt x="3483" y="122"/>
                    <a:pt x="3109" y="1"/>
                    <a:pt x="2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7"/>
            <p:cNvSpPr/>
            <p:nvPr/>
          </p:nvSpPr>
          <p:spPr>
            <a:xfrm rot="10800000" flipH="1">
              <a:off x="8337658" y="67095"/>
              <a:ext cx="82826" cy="34972"/>
            </a:xfrm>
            <a:custGeom>
              <a:avLst/>
              <a:gdLst/>
              <a:ahLst/>
              <a:cxnLst/>
              <a:rect l="l" t="t" r="r" b="b"/>
              <a:pathLst>
                <a:path w="4559" h="1925" extrusionOk="0">
                  <a:moveTo>
                    <a:pt x="2366" y="1"/>
                  </a:moveTo>
                  <a:cubicBezTo>
                    <a:pt x="2022" y="1"/>
                    <a:pt x="1681" y="92"/>
                    <a:pt x="1413" y="305"/>
                  </a:cubicBezTo>
                  <a:cubicBezTo>
                    <a:pt x="1180" y="489"/>
                    <a:pt x="1026" y="758"/>
                    <a:pt x="811" y="965"/>
                  </a:cubicBezTo>
                  <a:cubicBezTo>
                    <a:pt x="645" y="1126"/>
                    <a:pt x="419" y="1260"/>
                    <a:pt x="195" y="1260"/>
                  </a:cubicBezTo>
                  <a:cubicBezTo>
                    <a:pt x="130" y="1260"/>
                    <a:pt x="64" y="1248"/>
                    <a:pt x="0" y="1222"/>
                  </a:cubicBezTo>
                  <a:lnTo>
                    <a:pt x="0" y="1222"/>
                  </a:lnTo>
                  <a:cubicBezTo>
                    <a:pt x="533" y="1567"/>
                    <a:pt x="1130" y="1924"/>
                    <a:pt x="1743" y="1924"/>
                  </a:cubicBezTo>
                  <a:cubicBezTo>
                    <a:pt x="1851" y="1924"/>
                    <a:pt x="1959" y="1913"/>
                    <a:pt x="2068" y="1889"/>
                  </a:cubicBezTo>
                  <a:cubicBezTo>
                    <a:pt x="2527" y="1787"/>
                    <a:pt x="2896" y="1466"/>
                    <a:pt x="3272" y="1192"/>
                  </a:cubicBezTo>
                  <a:cubicBezTo>
                    <a:pt x="3606" y="947"/>
                    <a:pt x="3999" y="717"/>
                    <a:pt x="4409" y="717"/>
                  </a:cubicBezTo>
                  <a:cubicBezTo>
                    <a:pt x="4459" y="717"/>
                    <a:pt x="4509" y="721"/>
                    <a:pt x="4559" y="728"/>
                  </a:cubicBezTo>
                  <a:lnTo>
                    <a:pt x="4088" y="596"/>
                  </a:lnTo>
                  <a:cubicBezTo>
                    <a:pt x="3671" y="370"/>
                    <a:pt x="3242" y="143"/>
                    <a:pt x="2777" y="43"/>
                  </a:cubicBezTo>
                  <a:cubicBezTo>
                    <a:pt x="2643" y="15"/>
                    <a:pt x="2504" y="1"/>
                    <a:pt x="2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7"/>
            <p:cNvSpPr/>
            <p:nvPr/>
          </p:nvSpPr>
          <p:spPr>
            <a:xfrm rot="10800000" flipH="1">
              <a:off x="8167285" y="136394"/>
              <a:ext cx="74905" cy="40822"/>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7"/>
            <p:cNvSpPr/>
            <p:nvPr/>
          </p:nvSpPr>
          <p:spPr>
            <a:xfrm flipH="1">
              <a:off x="6743020" y="73350"/>
              <a:ext cx="534542" cy="177781"/>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7"/>
            <p:cNvSpPr/>
            <p:nvPr/>
          </p:nvSpPr>
          <p:spPr>
            <a:xfrm flipH="1">
              <a:off x="6564818" y="238888"/>
              <a:ext cx="800878" cy="192321"/>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7"/>
            <p:cNvSpPr/>
            <p:nvPr/>
          </p:nvSpPr>
          <p:spPr>
            <a:xfrm flipH="1">
              <a:off x="7189789" y="254005"/>
              <a:ext cx="74905" cy="40822"/>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6" name="Google Shape;746;p7"/>
          <p:cNvGrpSpPr/>
          <p:nvPr/>
        </p:nvGrpSpPr>
        <p:grpSpPr>
          <a:xfrm flipH="1">
            <a:off x="102432" y="128887"/>
            <a:ext cx="2354610" cy="1565339"/>
            <a:chOff x="6564818" y="12"/>
            <a:chExt cx="2731566" cy="1815938"/>
          </a:xfrm>
        </p:grpSpPr>
        <p:sp>
          <p:nvSpPr>
            <p:cNvPr id="747" name="Google Shape;747;p7"/>
            <p:cNvSpPr/>
            <p:nvPr/>
          </p:nvSpPr>
          <p:spPr>
            <a:xfrm rot="10800000" flipH="1">
              <a:off x="8930628" y="465425"/>
              <a:ext cx="288391" cy="750699"/>
            </a:xfrm>
            <a:custGeom>
              <a:avLst/>
              <a:gdLst/>
              <a:ahLst/>
              <a:cxnLst/>
              <a:rect l="l" t="t" r="r" b="b"/>
              <a:pathLst>
                <a:path w="15874" h="41321" extrusionOk="0">
                  <a:moveTo>
                    <a:pt x="7514" y="1"/>
                  </a:moveTo>
                  <a:cubicBezTo>
                    <a:pt x="7466" y="1"/>
                    <a:pt x="7421" y="45"/>
                    <a:pt x="7454" y="95"/>
                  </a:cubicBezTo>
                  <a:cubicBezTo>
                    <a:pt x="8664" y="1869"/>
                    <a:pt x="10010" y="3842"/>
                    <a:pt x="10551" y="5944"/>
                  </a:cubicBezTo>
                  <a:cubicBezTo>
                    <a:pt x="11274" y="8740"/>
                    <a:pt x="10237" y="10884"/>
                    <a:pt x="8931" y="13249"/>
                  </a:cubicBezTo>
                  <a:cubicBezTo>
                    <a:pt x="6971" y="16782"/>
                    <a:pt x="4886" y="20273"/>
                    <a:pt x="3254" y="23973"/>
                  </a:cubicBezTo>
                  <a:cubicBezTo>
                    <a:pt x="1026" y="29013"/>
                    <a:pt x="1" y="35924"/>
                    <a:pt x="4928" y="39809"/>
                  </a:cubicBezTo>
                  <a:cubicBezTo>
                    <a:pt x="6220" y="40824"/>
                    <a:pt x="7829" y="41321"/>
                    <a:pt x="9405" y="41321"/>
                  </a:cubicBezTo>
                  <a:cubicBezTo>
                    <a:pt x="12414" y="41321"/>
                    <a:pt x="15300" y="39509"/>
                    <a:pt x="15616" y="36037"/>
                  </a:cubicBezTo>
                  <a:cubicBezTo>
                    <a:pt x="15874" y="33216"/>
                    <a:pt x="13411" y="28821"/>
                    <a:pt x="10507" y="28821"/>
                  </a:cubicBezTo>
                  <a:cubicBezTo>
                    <a:pt x="9725" y="28821"/>
                    <a:pt x="8911" y="29140"/>
                    <a:pt x="8109" y="29894"/>
                  </a:cubicBezTo>
                  <a:cubicBezTo>
                    <a:pt x="7626" y="30351"/>
                    <a:pt x="8083" y="30995"/>
                    <a:pt x="8606" y="30995"/>
                  </a:cubicBezTo>
                  <a:cubicBezTo>
                    <a:pt x="8753" y="30995"/>
                    <a:pt x="8906" y="30944"/>
                    <a:pt x="9044" y="30824"/>
                  </a:cubicBezTo>
                  <a:cubicBezTo>
                    <a:pt x="9570" y="30365"/>
                    <a:pt x="10082" y="30175"/>
                    <a:pt x="10568" y="30175"/>
                  </a:cubicBezTo>
                  <a:cubicBezTo>
                    <a:pt x="12346" y="30175"/>
                    <a:pt x="13760" y="32728"/>
                    <a:pt x="14097" y="34005"/>
                  </a:cubicBezTo>
                  <a:cubicBezTo>
                    <a:pt x="14549" y="35721"/>
                    <a:pt x="14228" y="37580"/>
                    <a:pt x="12869" y="38808"/>
                  </a:cubicBezTo>
                  <a:cubicBezTo>
                    <a:pt x="11888" y="39689"/>
                    <a:pt x="10741" y="40070"/>
                    <a:pt x="9587" y="40070"/>
                  </a:cubicBezTo>
                  <a:cubicBezTo>
                    <a:pt x="7504" y="40070"/>
                    <a:pt x="5397" y="38831"/>
                    <a:pt x="4189" y="37056"/>
                  </a:cubicBezTo>
                  <a:cubicBezTo>
                    <a:pt x="1026" y="32404"/>
                    <a:pt x="3415" y="26470"/>
                    <a:pt x="5583" y="21989"/>
                  </a:cubicBezTo>
                  <a:cubicBezTo>
                    <a:pt x="7449" y="18147"/>
                    <a:pt x="10117" y="14017"/>
                    <a:pt x="11040" y="9805"/>
                  </a:cubicBezTo>
                  <a:cubicBezTo>
                    <a:pt x="11863" y="6040"/>
                    <a:pt x="9742" y="2906"/>
                    <a:pt x="7573" y="29"/>
                  </a:cubicBezTo>
                  <a:cubicBezTo>
                    <a:pt x="7557" y="9"/>
                    <a:pt x="7535" y="1"/>
                    <a:pt x="7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7"/>
            <p:cNvSpPr/>
            <p:nvPr/>
          </p:nvSpPr>
          <p:spPr>
            <a:xfrm rot="10800000" flipH="1">
              <a:off x="8838292" y="885693"/>
              <a:ext cx="285557" cy="323382"/>
            </a:xfrm>
            <a:custGeom>
              <a:avLst/>
              <a:gdLst/>
              <a:ahLst/>
              <a:cxnLst/>
              <a:rect l="l" t="t" r="r" b="b"/>
              <a:pathLst>
                <a:path w="15718" h="17800" extrusionOk="0">
                  <a:moveTo>
                    <a:pt x="11924" y="1"/>
                  </a:moveTo>
                  <a:cubicBezTo>
                    <a:pt x="11889" y="1"/>
                    <a:pt x="11854" y="37"/>
                    <a:pt x="11874" y="81"/>
                  </a:cubicBezTo>
                  <a:cubicBezTo>
                    <a:pt x="14085" y="4615"/>
                    <a:pt x="15097" y="8702"/>
                    <a:pt x="11505" y="12884"/>
                  </a:cubicBezTo>
                  <a:cubicBezTo>
                    <a:pt x="10272" y="14314"/>
                    <a:pt x="8497" y="16018"/>
                    <a:pt x="6554" y="16442"/>
                  </a:cubicBezTo>
                  <a:cubicBezTo>
                    <a:pt x="6317" y="16494"/>
                    <a:pt x="6072" y="16520"/>
                    <a:pt x="5825" y="16520"/>
                  </a:cubicBezTo>
                  <a:cubicBezTo>
                    <a:pt x="4591" y="16520"/>
                    <a:pt x="3306" y="15883"/>
                    <a:pt x="2670" y="14822"/>
                  </a:cubicBezTo>
                  <a:cubicBezTo>
                    <a:pt x="1380" y="12682"/>
                    <a:pt x="2636" y="10724"/>
                    <a:pt x="4484" y="10724"/>
                  </a:cubicBezTo>
                  <a:cubicBezTo>
                    <a:pt x="5162" y="10724"/>
                    <a:pt x="5920" y="10988"/>
                    <a:pt x="6661" y="11605"/>
                  </a:cubicBezTo>
                  <a:cubicBezTo>
                    <a:pt x="6749" y="11676"/>
                    <a:pt x="6850" y="11709"/>
                    <a:pt x="6947" y="11709"/>
                  </a:cubicBezTo>
                  <a:cubicBezTo>
                    <a:pt x="7187" y="11709"/>
                    <a:pt x="7405" y="11509"/>
                    <a:pt x="7340" y="11217"/>
                  </a:cubicBezTo>
                  <a:cubicBezTo>
                    <a:pt x="7033" y="9819"/>
                    <a:pt x="5913" y="9213"/>
                    <a:pt x="4701" y="9213"/>
                  </a:cubicBezTo>
                  <a:cubicBezTo>
                    <a:pt x="3330" y="9213"/>
                    <a:pt x="1840" y="9987"/>
                    <a:pt x="1271" y="11264"/>
                  </a:cubicBezTo>
                  <a:cubicBezTo>
                    <a:pt x="1" y="14112"/>
                    <a:pt x="2385" y="17646"/>
                    <a:pt x="5434" y="17794"/>
                  </a:cubicBezTo>
                  <a:cubicBezTo>
                    <a:pt x="5510" y="17798"/>
                    <a:pt x="5585" y="17800"/>
                    <a:pt x="5660" y="17800"/>
                  </a:cubicBezTo>
                  <a:cubicBezTo>
                    <a:pt x="9263" y="17800"/>
                    <a:pt x="12480" y="13654"/>
                    <a:pt x="13846" y="10775"/>
                  </a:cubicBezTo>
                  <a:cubicBezTo>
                    <a:pt x="15718" y="6843"/>
                    <a:pt x="14181" y="3424"/>
                    <a:pt x="11970" y="28"/>
                  </a:cubicBezTo>
                  <a:cubicBezTo>
                    <a:pt x="11959" y="9"/>
                    <a:pt x="11941" y="1"/>
                    <a:pt x="119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7"/>
            <p:cNvSpPr/>
            <p:nvPr/>
          </p:nvSpPr>
          <p:spPr>
            <a:xfrm rot="10800000" flipH="1">
              <a:off x="8880627" y="952859"/>
              <a:ext cx="103373" cy="87349"/>
            </a:xfrm>
            <a:custGeom>
              <a:avLst/>
              <a:gdLst/>
              <a:ahLst/>
              <a:cxnLst/>
              <a:rect l="l" t="t" r="r" b="b"/>
              <a:pathLst>
                <a:path w="5690" h="4808" extrusionOk="0">
                  <a:moveTo>
                    <a:pt x="2347" y="0"/>
                  </a:moveTo>
                  <a:cubicBezTo>
                    <a:pt x="2116" y="0"/>
                    <a:pt x="1864" y="13"/>
                    <a:pt x="1586" y="40"/>
                  </a:cubicBezTo>
                  <a:lnTo>
                    <a:pt x="0" y="1690"/>
                  </a:lnTo>
                  <a:cubicBezTo>
                    <a:pt x="6" y="2102"/>
                    <a:pt x="328" y="2482"/>
                    <a:pt x="728" y="2566"/>
                  </a:cubicBezTo>
                  <a:cubicBezTo>
                    <a:pt x="785" y="2578"/>
                    <a:pt x="843" y="2584"/>
                    <a:pt x="902" y="2584"/>
                  </a:cubicBezTo>
                  <a:cubicBezTo>
                    <a:pt x="1254" y="2584"/>
                    <a:pt x="1603" y="2376"/>
                    <a:pt x="1752" y="2053"/>
                  </a:cubicBezTo>
                  <a:cubicBezTo>
                    <a:pt x="1782" y="2548"/>
                    <a:pt x="1895" y="3073"/>
                    <a:pt x="2265" y="3400"/>
                  </a:cubicBezTo>
                  <a:cubicBezTo>
                    <a:pt x="2432" y="3548"/>
                    <a:pt x="2663" y="3625"/>
                    <a:pt x="2885" y="3625"/>
                  </a:cubicBezTo>
                  <a:cubicBezTo>
                    <a:pt x="3155" y="3625"/>
                    <a:pt x="3413" y="3511"/>
                    <a:pt x="3528" y="3269"/>
                  </a:cubicBezTo>
                  <a:cubicBezTo>
                    <a:pt x="3611" y="3686"/>
                    <a:pt x="3701" y="4126"/>
                    <a:pt x="3974" y="4455"/>
                  </a:cubicBezTo>
                  <a:cubicBezTo>
                    <a:pt x="4156" y="4668"/>
                    <a:pt x="4441" y="4808"/>
                    <a:pt x="4712" y="4808"/>
                  </a:cubicBezTo>
                  <a:cubicBezTo>
                    <a:pt x="4857" y="4808"/>
                    <a:pt x="4999" y="4767"/>
                    <a:pt x="5118" y="4675"/>
                  </a:cubicBezTo>
                  <a:cubicBezTo>
                    <a:pt x="5303" y="4527"/>
                    <a:pt x="5392" y="4288"/>
                    <a:pt x="5446" y="4062"/>
                  </a:cubicBezTo>
                  <a:cubicBezTo>
                    <a:pt x="5690" y="3037"/>
                    <a:pt x="5434" y="1910"/>
                    <a:pt x="4779" y="1088"/>
                  </a:cubicBezTo>
                  <a:cubicBezTo>
                    <a:pt x="4225" y="393"/>
                    <a:pt x="3611" y="0"/>
                    <a:pt x="23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7"/>
            <p:cNvSpPr/>
            <p:nvPr/>
          </p:nvSpPr>
          <p:spPr>
            <a:xfrm rot="10800000" flipH="1">
              <a:off x="9045930" y="545253"/>
              <a:ext cx="98286" cy="146394"/>
            </a:xfrm>
            <a:custGeom>
              <a:avLst/>
              <a:gdLst/>
              <a:ahLst/>
              <a:cxnLst/>
              <a:rect l="l" t="t" r="r" b="b"/>
              <a:pathLst>
                <a:path w="5410" h="8058" extrusionOk="0">
                  <a:moveTo>
                    <a:pt x="4053" y="0"/>
                  </a:moveTo>
                  <a:cubicBezTo>
                    <a:pt x="2869" y="0"/>
                    <a:pt x="2014" y="601"/>
                    <a:pt x="1161" y="1583"/>
                  </a:cubicBezTo>
                  <a:cubicBezTo>
                    <a:pt x="554" y="2286"/>
                    <a:pt x="185" y="3192"/>
                    <a:pt x="95" y="4121"/>
                  </a:cubicBezTo>
                  <a:cubicBezTo>
                    <a:pt x="0" y="5182"/>
                    <a:pt x="316" y="6128"/>
                    <a:pt x="894" y="7016"/>
                  </a:cubicBezTo>
                  <a:cubicBezTo>
                    <a:pt x="1150" y="7398"/>
                    <a:pt x="1472" y="7743"/>
                    <a:pt x="1882" y="7951"/>
                  </a:cubicBezTo>
                  <a:cubicBezTo>
                    <a:pt x="1992" y="8010"/>
                    <a:pt x="2120" y="8058"/>
                    <a:pt x="2241" y="8058"/>
                  </a:cubicBezTo>
                  <a:cubicBezTo>
                    <a:pt x="2317" y="8058"/>
                    <a:pt x="2390" y="8039"/>
                    <a:pt x="2454" y="7993"/>
                  </a:cubicBezTo>
                  <a:cubicBezTo>
                    <a:pt x="2663" y="7844"/>
                    <a:pt x="2621" y="7528"/>
                    <a:pt x="2585" y="7272"/>
                  </a:cubicBezTo>
                  <a:cubicBezTo>
                    <a:pt x="2538" y="6956"/>
                    <a:pt x="2533" y="6640"/>
                    <a:pt x="2574" y="6326"/>
                  </a:cubicBezTo>
                  <a:cubicBezTo>
                    <a:pt x="2591" y="6200"/>
                    <a:pt x="2591" y="5974"/>
                    <a:pt x="2663" y="5861"/>
                  </a:cubicBezTo>
                  <a:cubicBezTo>
                    <a:pt x="2705" y="5796"/>
                    <a:pt x="2733" y="5771"/>
                    <a:pt x="2761" y="5771"/>
                  </a:cubicBezTo>
                  <a:cubicBezTo>
                    <a:pt x="2800" y="5771"/>
                    <a:pt x="2840" y="5818"/>
                    <a:pt x="2919" y="5867"/>
                  </a:cubicBezTo>
                  <a:cubicBezTo>
                    <a:pt x="3041" y="5941"/>
                    <a:pt x="3179" y="5978"/>
                    <a:pt x="3313" y="5978"/>
                  </a:cubicBezTo>
                  <a:cubicBezTo>
                    <a:pt x="3578" y="5978"/>
                    <a:pt x="3827" y="5831"/>
                    <a:pt x="3914" y="5526"/>
                  </a:cubicBezTo>
                  <a:cubicBezTo>
                    <a:pt x="4170" y="4646"/>
                    <a:pt x="4117" y="3681"/>
                    <a:pt x="3724" y="2834"/>
                  </a:cubicBezTo>
                  <a:lnTo>
                    <a:pt x="3724" y="2834"/>
                  </a:lnTo>
                  <a:cubicBezTo>
                    <a:pt x="3944" y="2900"/>
                    <a:pt x="4164" y="2994"/>
                    <a:pt x="4361" y="3120"/>
                  </a:cubicBezTo>
                  <a:cubicBezTo>
                    <a:pt x="4461" y="3183"/>
                    <a:pt x="4570" y="3211"/>
                    <a:pt x="4678" y="3211"/>
                  </a:cubicBezTo>
                  <a:cubicBezTo>
                    <a:pt x="4982" y="3211"/>
                    <a:pt x="5278" y="2985"/>
                    <a:pt x="5326" y="2655"/>
                  </a:cubicBezTo>
                  <a:cubicBezTo>
                    <a:pt x="5409" y="2113"/>
                    <a:pt x="5379" y="1553"/>
                    <a:pt x="5195" y="1041"/>
                  </a:cubicBezTo>
                  <a:lnTo>
                    <a:pt x="4599" y="40"/>
                  </a:lnTo>
                  <a:cubicBezTo>
                    <a:pt x="4409" y="13"/>
                    <a:pt x="4227" y="0"/>
                    <a:pt x="40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7"/>
            <p:cNvSpPr/>
            <p:nvPr/>
          </p:nvSpPr>
          <p:spPr>
            <a:xfrm rot="10800000" flipH="1">
              <a:off x="9085539" y="729246"/>
              <a:ext cx="106734" cy="245952"/>
            </a:xfrm>
            <a:custGeom>
              <a:avLst/>
              <a:gdLst/>
              <a:ahLst/>
              <a:cxnLst/>
              <a:rect l="l" t="t" r="r" b="b"/>
              <a:pathLst>
                <a:path w="5875" h="13538" extrusionOk="0">
                  <a:moveTo>
                    <a:pt x="1180" y="1"/>
                  </a:moveTo>
                  <a:lnTo>
                    <a:pt x="1" y="2104"/>
                  </a:lnTo>
                  <a:cubicBezTo>
                    <a:pt x="840" y="2778"/>
                    <a:pt x="1203" y="3897"/>
                    <a:pt x="1258" y="4969"/>
                  </a:cubicBezTo>
                  <a:cubicBezTo>
                    <a:pt x="1305" y="6042"/>
                    <a:pt x="1096" y="7109"/>
                    <a:pt x="1007" y="8181"/>
                  </a:cubicBezTo>
                  <a:cubicBezTo>
                    <a:pt x="924" y="9253"/>
                    <a:pt x="972" y="10379"/>
                    <a:pt x="1496" y="11321"/>
                  </a:cubicBezTo>
                  <a:cubicBezTo>
                    <a:pt x="1997" y="12215"/>
                    <a:pt x="2789" y="12952"/>
                    <a:pt x="3628" y="13537"/>
                  </a:cubicBezTo>
                  <a:cubicBezTo>
                    <a:pt x="3510" y="12083"/>
                    <a:pt x="5047" y="11058"/>
                    <a:pt x="5493" y="9677"/>
                  </a:cubicBezTo>
                  <a:cubicBezTo>
                    <a:pt x="5875" y="8503"/>
                    <a:pt x="5416" y="7210"/>
                    <a:pt x="4714" y="6203"/>
                  </a:cubicBezTo>
                  <a:cubicBezTo>
                    <a:pt x="4010" y="5195"/>
                    <a:pt x="3075" y="4368"/>
                    <a:pt x="2324" y="3397"/>
                  </a:cubicBezTo>
                  <a:cubicBezTo>
                    <a:pt x="1568" y="2426"/>
                    <a:pt x="989" y="1216"/>
                    <a:pt x="1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7"/>
            <p:cNvSpPr/>
            <p:nvPr/>
          </p:nvSpPr>
          <p:spPr>
            <a:xfrm rot="10800000" flipH="1">
              <a:off x="8916674" y="722437"/>
              <a:ext cx="100448" cy="112366"/>
            </a:xfrm>
            <a:custGeom>
              <a:avLst/>
              <a:gdLst/>
              <a:ahLst/>
              <a:cxnLst/>
              <a:rect l="l" t="t" r="r" b="b"/>
              <a:pathLst>
                <a:path w="5529" h="6185" extrusionOk="0">
                  <a:moveTo>
                    <a:pt x="5529" y="1"/>
                  </a:moveTo>
                  <a:lnTo>
                    <a:pt x="5529" y="1"/>
                  </a:lnTo>
                  <a:cubicBezTo>
                    <a:pt x="4469" y="1365"/>
                    <a:pt x="2454" y="1628"/>
                    <a:pt x="1233" y="2849"/>
                  </a:cubicBezTo>
                  <a:cubicBezTo>
                    <a:pt x="375" y="3701"/>
                    <a:pt x="1" y="5005"/>
                    <a:pt x="268" y="6185"/>
                  </a:cubicBezTo>
                  <a:cubicBezTo>
                    <a:pt x="400" y="5876"/>
                    <a:pt x="703" y="5679"/>
                    <a:pt x="1019" y="5560"/>
                  </a:cubicBezTo>
                  <a:cubicBezTo>
                    <a:pt x="1335" y="5447"/>
                    <a:pt x="1675" y="5398"/>
                    <a:pt x="1990" y="5285"/>
                  </a:cubicBezTo>
                  <a:cubicBezTo>
                    <a:pt x="2943" y="4934"/>
                    <a:pt x="3557" y="4023"/>
                    <a:pt x="4106" y="3165"/>
                  </a:cubicBezTo>
                  <a:cubicBezTo>
                    <a:pt x="4522" y="2521"/>
                    <a:pt x="4939" y="1872"/>
                    <a:pt x="5357" y="1222"/>
                  </a:cubicBezTo>
                  <a:lnTo>
                    <a:pt x="55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7"/>
            <p:cNvSpPr/>
            <p:nvPr/>
          </p:nvSpPr>
          <p:spPr>
            <a:xfrm rot="10800000" flipH="1">
              <a:off x="8996673" y="1021103"/>
              <a:ext cx="100993" cy="87985"/>
            </a:xfrm>
            <a:custGeom>
              <a:avLst/>
              <a:gdLst/>
              <a:ahLst/>
              <a:cxnLst/>
              <a:rect l="l" t="t" r="r" b="b"/>
              <a:pathLst>
                <a:path w="5559" h="4843" extrusionOk="0">
                  <a:moveTo>
                    <a:pt x="5071" y="0"/>
                  </a:moveTo>
                  <a:lnTo>
                    <a:pt x="5129" y="190"/>
                  </a:lnTo>
                  <a:lnTo>
                    <a:pt x="5129" y="190"/>
                  </a:lnTo>
                  <a:cubicBezTo>
                    <a:pt x="5119" y="123"/>
                    <a:pt x="5100" y="60"/>
                    <a:pt x="5071" y="0"/>
                  </a:cubicBezTo>
                  <a:close/>
                  <a:moveTo>
                    <a:pt x="5129" y="190"/>
                  </a:moveTo>
                  <a:cubicBezTo>
                    <a:pt x="5207" y="684"/>
                    <a:pt x="4805" y="1338"/>
                    <a:pt x="4386" y="1585"/>
                  </a:cubicBezTo>
                  <a:cubicBezTo>
                    <a:pt x="3902" y="1865"/>
                    <a:pt x="3319" y="1889"/>
                    <a:pt x="2764" y="1906"/>
                  </a:cubicBezTo>
                  <a:cubicBezTo>
                    <a:pt x="2211" y="1925"/>
                    <a:pt x="1626" y="1955"/>
                    <a:pt x="1150" y="2241"/>
                  </a:cubicBezTo>
                  <a:cubicBezTo>
                    <a:pt x="333" y="2723"/>
                    <a:pt x="96" y="3778"/>
                    <a:pt x="0" y="4725"/>
                  </a:cubicBezTo>
                  <a:cubicBezTo>
                    <a:pt x="197" y="4556"/>
                    <a:pt x="453" y="4496"/>
                    <a:pt x="714" y="4496"/>
                  </a:cubicBezTo>
                  <a:cubicBezTo>
                    <a:pt x="832" y="4496"/>
                    <a:pt x="951" y="4508"/>
                    <a:pt x="1067" y="4529"/>
                  </a:cubicBezTo>
                  <a:cubicBezTo>
                    <a:pt x="1430" y="4600"/>
                    <a:pt x="1782" y="4749"/>
                    <a:pt x="2145" y="4815"/>
                  </a:cubicBezTo>
                  <a:cubicBezTo>
                    <a:pt x="2265" y="4834"/>
                    <a:pt x="2385" y="4843"/>
                    <a:pt x="2505" y="4843"/>
                  </a:cubicBezTo>
                  <a:cubicBezTo>
                    <a:pt x="3358" y="4843"/>
                    <a:pt x="4197" y="4379"/>
                    <a:pt x="4724" y="3699"/>
                  </a:cubicBezTo>
                  <a:cubicBezTo>
                    <a:pt x="5321" y="2926"/>
                    <a:pt x="5558" y="1883"/>
                    <a:pt x="5356" y="924"/>
                  </a:cubicBezTo>
                  <a:lnTo>
                    <a:pt x="5129" y="19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7"/>
            <p:cNvSpPr/>
            <p:nvPr/>
          </p:nvSpPr>
          <p:spPr>
            <a:xfrm rot="10800000" flipH="1">
              <a:off x="8915657" y="1065124"/>
              <a:ext cx="288391" cy="750826"/>
            </a:xfrm>
            <a:custGeom>
              <a:avLst/>
              <a:gdLst/>
              <a:ahLst/>
              <a:cxnLst/>
              <a:rect l="l" t="t" r="r" b="b"/>
              <a:pathLst>
                <a:path w="15874" h="41328" extrusionOk="0">
                  <a:moveTo>
                    <a:pt x="6469" y="1"/>
                  </a:moveTo>
                  <a:cubicBezTo>
                    <a:pt x="3461" y="1"/>
                    <a:pt x="576" y="1813"/>
                    <a:pt x="258" y="5284"/>
                  </a:cubicBezTo>
                  <a:cubicBezTo>
                    <a:pt x="0" y="8107"/>
                    <a:pt x="2465" y="12504"/>
                    <a:pt x="5370" y="12504"/>
                  </a:cubicBezTo>
                  <a:cubicBezTo>
                    <a:pt x="6151" y="12504"/>
                    <a:pt x="6964" y="12186"/>
                    <a:pt x="7765" y="11433"/>
                  </a:cubicBezTo>
                  <a:cubicBezTo>
                    <a:pt x="8249" y="10974"/>
                    <a:pt x="7794" y="10330"/>
                    <a:pt x="7271" y="10330"/>
                  </a:cubicBezTo>
                  <a:cubicBezTo>
                    <a:pt x="7123" y="10330"/>
                    <a:pt x="6969" y="10381"/>
                    <a:pt x="6830" y="10503"/>
                  </a:cubicBezTo>
                  <a:cubicBezTo>
                    <a:pt x="6305" y="10961"/>
                    <a:pt x="5793" y="11150"/>
                    <a:pt x="5308" y="11150"/>
                  </a:cubicBezTo>
                  <a:cubicBezTo>
                    <a:pt x="3530" y="11150"/>
                    <a:pt x="2115" y="8599"/>
                    <a:pt x="1778" y="7316"/>
                  </a:cubicBezTo>
                  <a:cubicBezTo>
                    <a:pt x="1325" y="5600"/>
                    <a:pt x="1647" y="3742"/>
                    <a:pt x="3005" y="2515"/>
                  </a:cubicBezTo>
                  <a:cubicBezTo>
                    <a:pt x="3987" y="1633"/>
                    <a:pt x="5134" y="1252"/>
                    <a:pt x="6288" y="1252"/>
                  </a:cubicBezTo>
                  <a:cubicBezTo>
                    <a:pt x="8371" y="1252"/>
                    <a:pt x="10479" y="2492"/>
                    <a:pt x="11686" y="4266"/>
                  </a:cubicBezTo>
                  <a:cubicBezTo>
                    <a:pt x="14843" y="8925"/>
                    <a:pt x="12461" y="14853"/>
                    <a:pt x="10286" y="19333"/>
                  </a:cubicBezTo>
                  <a:cubicBezTo>
                    <a:pt x="8427" y="23176"/>
                    <a:pt x="5758" y="27304"/>
                    <a:pt x="4834" y="31516"/>
                  </a:cubicBezTo>
                  <a:cubicBezTo>
                    <a:pt x="4012" y="35283"/>
                    <a:pt x="6134" y="38415"/>
                    <a:pt x="8301" y="41299"/>
                  </a:cubicBezTo>
                  <a:cubicBezTo>
                    <a:pt x="8316" y="41319"/>
                    <a:pt x="8337" y="41328"/>
                    <a:pt x="8357" y="41328"/>
                  </a:cubicBezTo>
                  <a:cubicBezTo>
                    <a:pt x="8404" y="41328"/>
                    <a:pt x="8449" y="41283"/>
                    <a:pt x="8416" y="41234"/>
                  </a:cubicBezTo>
                  <a:cubicBezTo>
                    <a:pt x="7206" y="39452"/>
                    <a:pt x="5865" y="37480"/>
                    <a:pt x="5323" y="35377"/>
                  </a:cubicBezTo>
                  <a:cubicBezTo>
                    <a:pt x="4602" y="32589"/>
                    <a:pt x="5639" y="30438"/>
                    <a:pt x="6943" y="28073"/>
                  </a:cubicBezTo>
                  <a:cubicBezTo>
                    <a:pt x="8903" y="24540"/>
                    <a:pt x="10989" y="21056"/>
                    <a:pt x="12621" y="17349"/>
                  </a:cubicBezTo>
                  <a:cubicBezTo>
                    <a:pt x="14843" y="12309"/>
                    <a:pt x="15874" y="5399"/>
                    <a:pt x="10946" y="1514"/>
                  </a:cubicBezTo>
                  <a:cubicBezTo>
                    <a:pt x="9654" y="498"/>
                    <a:pt x="8045" y="1"/>
                    <a:pt x="64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7"/>
            <p:cNvSpPr/>
            <p:nvPr/>
          </p:nvSpPr>
          <p:spPr>
            <a:xfrm rot="10800000" flipH="1">
              <a:off x="9010845" y="1072238"/>
              <a:ext cx="285539" cy="323382"/>
            </a:xfrm>
            <a:custGeom>
              <a:avLst/>
              <a:gdLst/>
              <a:ahLst/>
              <a:cxnLst/>
              <a:rect l="l" t="t" r="r" b="b"/>
              <a:pathLst>
                <a:path w="15717" h="17800" extrusionOk="0">
                  <a:moveTo>
                    <a:pt x="10057" y="1"/>
                  </a:moveTo>
                  <a:cubicBezTo>
                    <a:pt x="6455" y="1"/>
                    <a:pt x="3237" y="4147"/>
                    <a:pt x="1871" y="7024"/>
                  </a:cubicBezTo>
                  <a:cubicBezTo>
                    <a:pt x="1" y="10956"/>
                    <a:pt x="1538" y="14376"/>
                    <a:pt x="3749" y="17772"/>
                  </a:cubicBezTo>
                  <a:cubicBezTo>
                    <a:pt x="3760" y="17791"/>
                    <a:pt x="3777" y="17799"/>
                    <a:pt x="3793" y="17799"/>
                  </a:cubicBezTo>
                  <a:cubicBezTo>
                    <a:pt x="3829" y="17799"/>
                    <a:pt x="3863" y="17763"/>
                    <a:pt x="3843" y="17718"/>
                  </a:cubicBezTo>
                  <a:cubicBezTo>
                    <a:pt x="1632" y="13185"/>
                    <a:pt x="614" y="9103"/>
                    <a:pt x="4213" y="4921"/>
                  </a:cubicBezTo>
                  <a:cubicBezTo>
                    <a:pt x="5446" y="3485"/>
                    <a:pt x="7222" y="1782"/>
                    <a:pt x="9158" y="1359"/>
                  </a:cubicBezTo>
                  <a:cubicBezTo>
                    <a:pt x="9396" y="1306"/>
                    <a:pt x="9643" y="1281"/>
                    <a:pt x="9891" y="1281"/>
                  </a:cubicBezTo>
                  <a:cubicBezTo>
                    <a:pt x="11128" y="1281"/>
                    <a:pt x="12412" y="1916"/>
                    <a:pt x="13048" y="2979"/>
                  </a:cubicBezTo>
                  <a:cubicBezTo>
                    <a:pt x="14337" y="5122"/>
                    <a:pt x="13082" y="7077"/>
                    <a:pt x="11236" y="7077"/>
                  </a:cubicBezTo>
                  <a:cubicBezTo>
                    <a:pt x="10557" y="7077"/>
                    <a:pt x="9798" y="6813"/>
                    <a:pt x="9056" y="6196"/>
                  </a:cubicBezTo>
                  <a:cubicBezTo>
                    <a:pt x="8969" y="6124"/>
                    <a:pt x="8868" y="6091"/>
                    <a:pt x="8771" y="6091"/>
                  </a:cubicBezTo>
                  <a:cubicBezTo>
                    <a:pt x="8531" y="6091"/>
                    <a:pt x="8314" y="6290"/>
                    <a:pt x="8377" y="6584"/>
                  </a:cubicBezTo>
                  <a:cubicBezTo>
                    <a:pt x="8682" y="7983"/>
                    <a:pt x="9804" y="8590"/>
                    <a:pt x="11019" y="8590"/>
                  </a:cubicBezTo>
                  <a:cubicBezTo>
                    <a:pt x="12390" y="8590"/>
                    <a:pt x="13880" y="7818"/>
                    <a:pt x="14448" y="6542"/>
                  </a:cubicBezTo>
                  <a:cubicBezTo>
                    <a:pt x="15716" y="3688"/>
                    <a:pt x="13329" y="155"/>
                    <a:pt x="10283" y="6"/>
                  </a:cubicBezTo>
                  <a:cubicBezTo>
                    <a:pt x="10208" y="3"/>
                    <a:pt x="10132" y="1"/>
                    <a:pt x="100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7"/>
            <p:cNvSpPr/>
            <p:nvPr/>
          </p:nvSpPr>
          <p:spPr>
            <a:xfrm rot="10800000" flipH="1">
              <a:off x="9150694" y="1241080"/>
              <a:ext cx="103391" cy="87295"/>
            </a:xfrm>
            <a:custGeom>
              <a:avLst/>
              <a:gdLst/>
              <a:ahLst/>
              <a:cxnLst/>
              <a:rect l="l" t="t" r="r" b="b"/>
              <a:pathLst>
                <a:path w="5691" h="4805" extrusionOk="0">
                  <a:moveTo>
                    <a:pt x="980" y="1"/>
                  </a:moveTo>
                  <a:cubicBezTo>
                    <a:pt x="834" y="1"/>
                    <a:pt x="692" y="42"/>
                    <a:pt x="573" y="136"/>
                  </a:cubicBezTo>
                  <a:cubicBezTo>
                    <a:pt x="388" y="279"/>
                    <a:pt x="298" y="518"/>
                    <a:pt x="245" y="749"/>
                  </a:cubicBezTo>
                  <a:cubicBezTo>
                    <a:pt x="1" y="1769"/>
                    <a:pt x="251" y="2900"/>
                    <a:pt x="906" y="3716"/>
                  </a:cubicBezTo>
                  <a:cubicBezTo>
                    <a:pt x="1466" y="4412"/>
                    <a:pt x="2082" y="4805"/>
                    <a:pt x="3349" y="4805"/>
                  </a:cubicBezTo>
                  <a:cubicBezTo>
                    <a:pt x="3579" y="4805"/>
                    <a:pt x="3830" y="4792"/>
                    <a:pt x="4106" y="4766"/>
                  </a:cubicBezTo>
                  <a:lnTo>
                    <a:pt x="5690" y="3121"/>
                  </a:lnTo>
                  <a:cubicBezTo>
                    <a:pt x="5684" y="2710"/>
                    <a:pt x="5363" y="2322"/>
                    <a:pt x="4964" y="2239"/>
                  </a:cubicBezTo>
                  <a:cubicBezTo>
                    <a:pt x="4906" y="2227"/>
                    <a:pt x="4848" y="2222"/>
                    <a:pt x="4790" y="2222"/>
                  </a:cubicBezTo>
                  <a:cubicBezTo>
                    <a:pt x="4438" y="2222"/>
                    <a:pt x="4087" y="2430"/>
                    <a:pt x="3939" y="2751"/>
                  </a:cubicBezTo>
                  <a:cubicBezTo>
                    <a:pt x="3903" y="2263"/>
                    <a:pt x="3796" y="1733"/>
                    <a:pt x="3427" y="1411"/>
                  </a:cubicBezTo>
                  <a:cubicBezTo>
                    <a:pt x="3259" y="1263"/>
                    <a:pt x="3026" y="1184"/>
                    <a:pt x="2802" y="1184"/>
                  </a:cubicBezTo>
                  <a:cubicBezTo>
                    <a:pt x="2532" y="1184"/>
                    <a:pt x="2274" y="1298"/>
                    <a:pt x="2157" y="1541"/>
                  </a:cubicBezTo>
                  <a:cubicBezTo>
                    <a:pt x="2080" y="1120"/>
                    <a:pt x="1991" y="678"/>
                    <a:pt x="1711" y="350"/>
                  </a:cubicBezTo>
                  <a:cubicBezTo>
                    <a:pt x="1533" y="142"/>
                    <a:pt x="1250" y="1"/>
                    <a:pt x="9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7"/>
            <p:cNvSpPr/>
            <p:nvPr/>
          </p:nvSpPr>
          <p:spPr>
            <a:xfrm rot="10800000" flipH="1">
              <a:off x="8990478" y="1589557"/>
              <a:ext cx="98323" cy="146448"/>
            </a:xfrm>
            <a:custGeom>
              <a:avLst/>
              <a:gdLst/>
              <a:ahLst/>
              <a:cxnLst/>
              <a:rect l="l" t="t" r="r" b="b"/>
              <a:pathLst>
                <a:path w="5412" h="8061" extrusionOk="0">
                  <a:moveTo>
                    <a:pt x="3170" y="1"/>
                  </a:moveTo>
                  <a:cubicBezTo>
                    <a:pt x="3094" y="1"/>
                    <a:pt x="3021" y="19"/>
                    <a:pt x="2956" y="62"/>
                  </a:cubicBezTo>
                  <a:cubicBezTo>
                    <a:pt x="2748" y="212"/>
                    <a:pt x="2789" y="534"/>
                    <a:pt x="2825" y="784"/>
                  </a:cubicBezTo>
                  <a:cubicBezTo>
                    <a:pt x="2874" y="1099"/>
                    <a:pt x="2874" y="1415"/>
                    <a:pt x="2838" y="1731"/>
                  </a:cubicBezTo>
                  <a:cubicBezTo>
                    <a:pt x="2819" y="1857"/>
                    <a:pt x="2819" y="2083"/>
                    <a:pt x="2748" y="2196"/>
                  </a:cubicBezTo>
                  <a:cubicBezTo>
                    <a:pt x="2705" y="2261"/>
                    <a:pt x="2677" y="2285"/>
                    <a:pt x="2649" y="2285"/>
                  </a:cubicBezTo>
                  <a:cubicBezTo>
                    <a:pt x="2610" y="2285"/>
                    <a:pt x="2571" y="2240"/>
                    <a:pt x="2492" y="2196"/>
                  </a:cubicBezTo>
                  <a:cubicBezTo>
                    <a:pt x="2369" y="2121"/>
                    <a:pt x="2231" y="2084"/>
                    <a:pt x="2097" y="2084"/>
                  </a:cubicBezTo>
                  <a:cubicBezTo>
                    <a:pt x="1833" y="2084"/>
                    <a:pt x="1584" y="2229"/>
                    <a:pt x="1497" y="2529"/>
                  </a:cubicBezTo>
                  <a:cubicBezTo>
                    <a:pt x="1241" y="3411"/>
                    <a:pt x="1295" y="4382"/>
                    <a:pt x="1688" y="5223"/>
                  </a:cubicBezTo>
                  <a:cubicBezTo>
                    <a:pt x="1467" y="5163"/>
                    <a:pt x="1246" y="5061"/>
                    <a:pt x="1050" y="4937"/>
                  </a:cubicBezTo>
                  <a:cubicBezTo>
                    <a:pt x="949" y="4874"/>
                    <a:pt x="839" y="4845"/>
                    <a:pt x="730" y="4845"/>
                  </a:cubicBezTo>
                  <a:cubicBezTo>
                    <a:pt x="425" y="4845"/>
                    <a:pt x="134" y="5071"/>
                    <a:pt x="85" y="5401"/>
                  </a:cubicBezTo>
                  <a:cubicBezTo>
                    <a:pt x="1" y="5943"/>
                    <a:pt x="31" y="6504"/>
                    <a:pt x="215" y="7016"/>
                  </a:cubicBezTo>
                  <a:lnTo>
                    <a:pt x="812" y="8022"/>
                  </a:lnTo>
                  <a:cubicBezTo>
                    <a:pt x="997" y="8048"/>
                    <a:pt x="1174" y="8060"/>
                    <a:pt x="1344" y="8060"/>
                  </a:cubicBezTo>
                  <a:cubicBezTo>
                    <a:pt x="2531" y="8060"/>
                    <a:pt x="3394" y="7458"/>
                    <a:pt x="4243" y="6479"/>
                  </a:cubicBezTo>
                  <a:cubicBezTo>
                    <a:pt x="4857" y="5770"/>
                    <a:pt x="5227" y="4865"/>
                    <a:pt x="5310" y="3936"/>
                  </a:cubicBezTo>
                  <a:cubicBezTo>
                    <a:pt x="5412" y="2875"/>
                    <a:pt x="5096" y="1928"/>
                    <a:pt x="4518" y="1046"/>
                  </a:cubicBezTo>
                  <a:cubicBezTo>
                    <a:pt x="4262" y="659"/>
                    <a:pt x="3940" y="313"/>
                    <a:pt x="3528" y="105"/>
                  </a:cubicBezTo>
                  <a:cubicBezTo>
                    <a:pt x="3419" y="46"/>
                    <a:pt x="3291" y="1"/>
                    <a:pt x="31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7"/>
            <p:cNvSpPr/>
            <p:nvPr/>
          </p:nvSpPr>
          <p:spPr>
            <a:xfrm rot="10800000" flipH="1">
              <a:off x="8942420" y="1305997"/>
              <a:ext cx="106752" cy="246042"/>
            </a:xfrm>
            <a:custGeom>
              <a:avLst/>
              <a:gdLst/>
              <a:ahLst/>
              <a:cxnLst/>
              <a:rect l="l" t="t" r="r" b="b"/>
              <a:pathLst>
                <a:path w="5876" h="13543" extrusionOk="0">
                  <a:moveTo>
                    <a:pt x="2241" y="1"/>
                  </a:moveTo>
                  <a:cubicBezTo>
                    <a:pt x="2367" y="1455"/>
                    <a:pt x="830" y="2478"/>
                    <a:pt x="383" y="3867"/>
                  </a:cubicBezTo>
                  <a:cubicBezTo>
                    <a:pt x="1" y="5035"/>
                    <a:pt x="454" y="6328"/>
                    <a:pt x="1158" y="7334"/>
                  </a:cubicBezTo>
                  <a:cubicBezTo>
                    <a:pt x="1860" y="8347"/>
                    <a:pt x="2802" y="9169"/>
                    <a:pt x="3553" y="10141"/>
                  </a:cubicBezTo>
                  <a:cubicBezTo>
                    <a:pt x="4309" y="11112"/>
                    <a:pt x="4887" y="12327"/>
                    <a:pt x="4691" y="13543"/>
                  </a:cubicBezTo>
                  <a:lnTo>
                    <a:pt x="5876" y="11434"/>
                  </a:lnTo>
                  <a:cubicBezTo>
                    <a:pt x="5035" y="10766"/>
                    <a:pt x="4672" y="9641"/>
                    <a:pt x="4619" y="8568"/>
                  </a:cubicBezTo>
                  <a:cubicBezTo>
                    <a:pt x="4565" y="7496"/>
                    <a:pt x="4779" y="6429"/>
                    <a:pt x="4862" y="5357"/>
                  </a:cubicBezTo>
                  <a:cubicBezTo>
                    <a:pt x="4952" y="4290"/>
                    <a:pt x="4905" y="3158"/>
                    <a:pt x="4380" y="2223"/>
                  </a:cubicBezTo>
                  <a:cubicBezTo>
                    <a:pt x="3874" y="1323"/>
                    <a:pt x="3088" y="590"/>
                    <a:pt x="2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7"/>
            <p:cNvSpPr/>
            <p:nvPr/>
          </p:nvSpPr>
          <p:spPr>
            <a:xfrm rot="10800000" flipH="1">
              <a:off x="9117571" y="1446378"/>
              <a:ext cx="100466" cy="112493"/>
            </a:xfrm>
            <a:custGeom>
              <a:avLst/>
              <a:gdLst/>
              <a:ahLst/>
              <a:cxnLst/>
              <a:rect l="l" t="t" r="r" b="b"/>
              <a:pathLst>
                <a:path w="5530" h="6192" extrusionOk="0">
                  <a:moveTo>
                    <a:pt x="5261" y="0"/>
                  </a:moveTo>
                  <a:cubicBezTo>
                    <a:pt x="5131" y="311"/>
                    <a:pt x="4821" y="514"/>
                    <a:pt x="4505" y="627"/>
                  </a:cubicBezTo>
                  <a:cubicBezTo>
                    <a:pt x="4189" y="740"/>
                    <a:pt x="3856" y="787"/>
                    <a:pt x="3540" y="901"/>
                  </a:cubicBezTo>
                  <a:cubicBezTo>
                    <a:pt x="2586" y="1252"/>
                    <a:pt x="1973" y="2164"/>
                    <a:pt x="1419" y="3022"/>
                  </a:cubicBezTo>
                  <a:cubicBezTo>
                    <a:pt x="1007" y="3671"/>
                    <a:pt x="591" y="4314"/>
                    <a:pt x="174" y="4963"/>
                  </a:cubicBezTo>
                  <a:lnTo>
                    <a:pt x="1" y="6192"/>
                  </a:lnTo>
                  <a:cubicBezTo>
                    <a:pt x="1062" y="4820"/>
                    <a:pt x="3075" y="4565"/>
                    <a:pt x="4296" y="3338"/>
                  </a:cubicBezTo>
                  <a:cubicBezTo>
                    <a:pt x="5148" y="2486"/>
                    <a:pt x="5530" y="1180"/>
                    <a:pt x="5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7"/>
            <p:cNvSpPr/>
            <p:nvPr/>
          </p:nvSpPr>
          <p:spPr>
            <a:xfrm rot="10800000" flipH="1">
              <a:off x="9037045" y="1172182"/>
              <a:ext cx="101011" cy="87931"/>
            </a:xfrm>
            <a:custGeom>
              <a:avLst/>
              <a:gdLst/>
              <a:ahLst/>
              <a:cxnLst/>
              <a:rect l="l" t="t" r="r" b="b"/>
              <a:pathLst>
                <a:path w="5560" h="4840" extrusionOk="0">
                  <a:moveTo>
                    <a:pt x="3039" y="1"/>
                  </a:moveTo>
                  <a:cubicBezTo>
                    <a:pt x="2194" y="1"/>
                    <a:pt x="1359" y="464"/>
                    <a:pt x="834" y="1145"/>
                  </a:cubicBezTo>
                  <a:cubicBezTo>
                    <a:pt x="239" y="1920"/>
                    <a:pt x="0" y="2956"/>
                    <a:pt x="203" y="3916"/>
                  </a:cubicBezTo>
                  <a:lnTo>
                    <a:pt x="430" y="4648"/>
                  </a:lnTo>
                  <a:lnTo>
                    <a:pt x="430" y="4648"/>
                  </a:lnTo>
                  <a:cubicBezTo>
                    <a:pt x="352" y="4155"/>
                    <a:pt x="749" y="3506"/>
                    <a:pt x="1174" y="3261"/>
                  </a:cubicBezTo>
                  <a:cubicBezTo>
                    <a:pt x="1656" y="2980"/>
                    <a:pt x="2235" y="2956"/>
                    <a:pt x="2794" y="2939"/>
                  </a:cubicBezTo>
                  <a:cubicBezTo>
                    <a:pt x="3349" y="2915"/>
                    <a:pt x="3932" y="2890"/>
                    <a:pt x="4408" y="2604"/>
                  </a:cubicBezTo>
                  <a:cubicBezTo>
                    <a:pt x="5219" y="2117"/>
                    <a:pt x="5458" y="1062"/>
                    <a:pt x="5559" y="121"/>
                  </a:cubicBezTo>
                  <a:lnTo>
                    <a:pt x="5559" y="121"/>
                  </a:lnTo>
                  <a:cubicBezTo>
                    <a:pt x="5363" y="284"/>
                    <a:pt x="5107" y="346"/>
                    <a:pt x="4847" y="346"/>
                  </a:cubicBezTo>
                  <a:cubicBezTo>
                    <a:pt x="4728" y="346"/>
                    <a:pt x="4608" y="333"/>
                    <a:pt x="4493" y="311"/>
                  </a:cubicBezTo>
                  <a:cubicBezTo>
                    <a:pt x="4130" y="239"/>
                    <a:pt x="3778" y="91"/>
                    <a:pt x="3408" y="31"/>
                  </a:cubicBezTo>
                  <a:cubicBezTo>
                    <a:pt x="3285" y="10"/>
                    <a:pt x="3162" y="1"/>
                    <a:pt x="3039" y="1"/>
                  </a:cubicBezTo>
                  <a:close/>
                  <a:moveTo>
                    <a:pt x="430" y="4648"/>
                  </a:moveTo>
                  <a:lnTo>
                    <a:pt x="430" y="4648"/>
                  </a:lnTo>
                  <a:cubicBezTo>
                    <a:pt x="441" y="4715"/>
                    <a:pt x="460" y="4779"/>
                    <a:pt x="489" y="4839"/>
                  </a:cubicBezTo>
                  <a:lnTo>
                    <a:pt x="430" y="46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7"/>
            <p:cNvSpPr/>
            <p:nvPr/>
          </p:nvSpPr>
          <p:spPr>
            <a:xfrm rot="10800000" flipH="1">
              <a:off x="7407394" y="175790"/>
              <a:ext cx="777496" cy="258596"/>
            </a:xfrm>
            <a:custGeom>
              <a:avLst/>
              <a:gdLst/>
              <a:ahLst/>
              <a:cxnLst/>
              <a:rect l="l" t="t" r="r" b="b"/>
              <a:pathLst>
                <a:path w="42796" h="14234" extrusionOk="0">
                  <a:moveTo>
                    <a:pt x="7139" y="0"/>
                  </a:moveTo>
                  <a:cubicBezTo>
                    <a:pt x="6998" y="0"/>
                    <a:pt x="6861" y="6"/>
                    <a:pt x="6727" y="18"/>
                  </a:cubicBezTo>
                  <a:cubicBezTo>
                    <a:pt x="1436" y="501"/>
                    <a:pt x="1" y="6953"/>
                    <a:pt x="2962" y="10706"/>
                  </a:cubicBezTo>
                  <a:cubicBezTo>
                    <a:pt x="4989" y="13285"/>
                    <a:pt x="7846" y="14234"/>
                    <a:pt x="10831" y="14234"/>
                  </a:cubicBezTo>
                  <a:cubicBezTo>
                    <a:pt x="13555" y="14234"/>
                    <a:pt x="16386" y="13443"/>
                    <a:pt x="18792" y="12380"/>
                  </a:cubicBezTo>
                  <a:cubicBezTo>
                    <a:pt x="22496" y="10748"/>
                    <a:pt x="25982" y="8663"/>
                    <a:pt x="29515" y="6708"/>
                  </a:cubicBezTo>
                  <a:cubicBezTo>
                    <a:pt x="31345" y="5695"/>
                    <a:pt x="33047" y="4848"/>
                    <a:pt x="35015" y="4848"/>
                  </a:cubicBezTo>
                  <a:cubicBezTo>
                    <a:pt x="35590" y="4848"/>
                    <a:pt x="36188" y="4921"/>
                    <a:pt x="36819" y="5083"/>
                  </a:cubicBezTo>
                  <a:cubicBezTo>
                    <a:pt x="38922" y="5624"/>
                    <a:pt x="40894" y="6971"/>
                    <a:pt x="42676" y="8181"/>
                  </a:cubicBezTo>
                  <a:cubicBezTo>
                    <a:pt x="42688" y="8189"/>
                    <a:pt x="42699" y="8192"/>
                    <a:pt x="42710" y="8192"/>
                  </a:cubicBezTo>
                  <a:cubicBezTo>
                    <a:pt x="42763" y="8192"/>
                    <a:pt x="42795" y="8107"/>
                    <a:pt x="42741" y="8067"/>
                  </a:cubicBezTo>
                  <a:cubicBezTo>
                    <a:pt x="40295" y="6223"/>
                    <a:pt x="37672" y="4416"/>
                    <a:pt x="34631" y="4416"/>
                  </a:cubicBezTo>
                  <a:cubicBezTo>
                    <a:pt x="34087" y="4416"/>
                    <a:pt x="33530" y="4474"/>
                    <a:pt x="32958" y="4599"/>
                  </a:cubicBezTo>
                  <a:cubicBezTo>
                    <a:pt x="28746" y="5517"/>
                    <a:pt x="24618" y="8187"/>
                    <a:pt x="20775" y="10051"/>
                  </a:cubicBezTo>
                  <a:cubicBezTo>
                    <a:pt x="17854" y="11469"/>
                    <a:pt x="14318" y="12975"/>
                    <a:pt x="10919" y="12975"/>
                  </a:cubicBezTo>
                  <a:cubicBezTo>
                    <a:pt x="9105" y="12975"/>
                    <a:pt x="7330" y="12546"/>
                    <a:pt x="5709" y="11445"/>
                  </a:cubicBezTo>
                  <a:cubicBezTo>
                    <a:pt x="2949" y="9568"/>
                    <a:pt x="1483" y="5517"/>
                    <a:pt x="3957" y="2770"/>
                  </a:cubicBezTo>
                  <a:cubicBezTo>
                    <a:pt x="4841" y="1787"/>
                    <a:pt x="6055" y="1345"/>
                    <a:pt x="7308" y="1345"/>
                  </a:cubicBezTo>
                  <a:cubicBezTo>
                    <a:pt x="7793" y="1345"/>
                    <a:pt x="8284" y="1411"/>
                    <a:pt x="8764" y="1538"/>
                  </a:cubicBezTo>
                  <a:cubicBezTo>
                    <a:pt x="10391" y="1967"/>
                    <a:pt x="14085" y="4142"/>
                    <a:pt x="11945" y="6590"/>
                  </a:cubicBezTo>
                  <a:cubicBezTo>
                    <a:pt x="11522" y="7078"/>
                    <a:pt x="11947" y="7731"/>
                    <a:pt x="12434" y="7731"/>
                  </a:cubicBezTo>
                  <a:cubicBezTo>
                    <a:pt x="12582" y="7731"/>
                    <a:pt x="12737" y="7670"/>
                    <a:pt x="12875" y="7525"/>
                  </a:cubicBezTo>
                  <a:cubicBezTo>
                    <a:pt x="16292" y="3895"/>
                    <a:pt x="10752" y="0"/>
                    <a:pt x="71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7"/>
            <p:cNvSpPr/>
            <p:nvPr/>
          </p:nvSpPr>
          <p:spPr>
            <a:xfrm rot="10800000" flipH="1">
              <a:off x="7850777" y="74749"/>
              <a:ext cx="326942" cy="250057"/>
            </a:xfrm>
            <a:custGeom>
              <a:avLst/>
              <a:gdLst/>
              <a:ahLst/>
              <a:cxnLst/>
              <a:rect l="l" t="t" r="r" b="b"/>
              <a:pathLst>
                <a:path w="17996" h="13764" extrusionOk="0">
                  <a:moveTo>
                    <a:pt x="10765" y="0"/>
                  </a:moveTo>
                  <a:cubicBezTo>
                    <a:pt x="9616" y="0"/>
                    <a:pt x="8432" y="252"/>
                    <a:pt x="7197" y="839"/>
                  </a:cubicBezTo>
                  <a:cubicBezTo>
                    <a:pt x="4260" y="2233"/>
                    <a:pt x="1" y="5557"/>
                    <a:pt x="179" y="9251"/>
                  </a:cubicBezTo>
                  <a:cubicBezTo>
                    <a:pt x="300" y="11728"/>
                    <a:pt x="2651" y="13764"/>
                    <a:pt x="5058" y="13764"/>
                  </a:cubicBezTo>
                  <a:cubicBezTo>
                    <a:pt x="5616" y="13764"/>
                    <a:pt x="6177" y="13654"/>
                    <a:pt x="6714" y="13416"/>
                  </a:cubicBezTo>
                  <a:cubicBezTo>
                    <a:pt x="9122" y="12343"/>
                    <a:pt x="9735" y="7999"/>
                    <a:pt x="6757" y="7345"/>
                  </a:cubicBezTo>
                  <a:cubicBezTo>
                    <a:pt x="6721" y="7337"/>
                    <a:pt x="6687" y="7333"/>
                    <a:pt x="6655" y="7333"/>
                  </a:cubicBezTo>
                  <a:cubicBezTo>
                    <a:pt x="6310" y="7333"/>
                    <a:pt x="6141" y="7745"/>
                    <a:pt x="6369" y="8024"/>
                  </a:cubicBezTo>
                  <a:cubicBezTo>
                    <a:pt x="8186" y="10209"/>
                    <a:pt x="6945" y="12543"/>
                    <a:pt x="4894" y="12543"/>
                  </a:cubicBezTo>
                  <a:cubicBezTo>
                    <a:pt x="4356" y="12543"/>
                    <a:pt x="3761" y="12382"/>
                    <a:pt x="3152" y="12016"/>
                  </a:cubicBezTo>
                  <a:cubicBezTo>
                    <a:pt x="1882" y="11252"/>
                    <a:pt x="1222" y="9555"/>
                    <a:pt x="1531" y="8131"/>
                  </a:cubicBezTo>
                  <a:cubicBezTo>
                    <a:pt x="1954" y="6195"/>
                    <a:pt x="3658" y="4413"/>
                    <a:pt x="5094" y="3179"/>
                  </a:cubicBezTo>
                  <a:cubicBezTo>
                    <a:pt x="7071" y="1482"/>
                    <a:pt x="9025" y="813"/>
                    <a:pt x="11015" y="813"/>
                  </a:cubicBezTo>
                  <a:cubicBezTo>
                    <a:pt x="13235" y="813"/>
                    <a:pt x="15500" y="1645"/>
                    <a:pt x="17891" y="2811"/>
                  </a:cubicBezTo>
                  <a:cubicBezTo>
                    <a:pt x="17900" y="2815"/>
                    <a:pt x="17909" y="2817"/>
                    <a:pt x="17917" y="2817"/>
                  </a:cubicBezTo>
                  <a:cubicBezTo>
                    <a:pt x="17968" y="2817"/>
                    <a:pt x="17996" y="2746"/>
                    <a:pt x="17945" y="2715"/>
                  </a:cubicBezTo>
                  <a:cubicBezTo>
                    <a:pt x="15616" y="1199"/>
                    <a:pt x="13275" y="0"/>
                    <a:pt x="107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7"/>
            <p:cNvSpPr/>
            <p:nvPr/>
          </p:nvSpPr>
          <p:spPr>
            <a:xfrm rot="10800000" flipH="1">
              <a:off x="7918748" y="100225"/>
              <a:ext cx="92127" cy="100702"/>
            </a:xfrm>
            <a:custGeom>
              <a:avLst/>
              <a:gdLst/>
              <a:ahLst/>
              <a:cxnLst/>
              <a:rect l="l" t="t" r="r" b="b"/>
              <a:pathLst>
                <a:path w="5071" h="5543" extrusionOk="0">
                  <a:moveTo>
                    <a:pt x="1663" y="1"/>
                  </a:moveTo>
                  <a:cubicBezTo>
                    <a:pt x="1400" y="1"/>
                    <a:pt x="1138" y="31"/>
                    <a:pt x="882" y="92"/>
                  </a:cubicBezTo>
                  <a:cubicBezTo>
                    <a:pt x="649" y="151"/>
                    <a:pt x="412" y="235"/>
                    <a:pt x="269" y="425"/>
                  </a:cubicBezTo>
                  <a:cubicBezTo>
                    <a:pt x="0" y="758"/>
                    <a:pt x="162" y="1283"/>
                    <a:pt x="489" y="1563"/>
                  </a:cubicBezTo>
                  <a:cubicBezTo>
                    <a:pt x="811" y="1838"/>
                    <a:pt x="1251" y="1926"/>
                    <a:pt x="1675" y="2009"/>
                  </a:cubicBezTo>
                  <a:cubicBezTo>
                    <a:pt x="1228" y="2218"/>
                    <a:pt x="1216" y="2910"/>
                    <a:pt x="1543" y="3273"/>
                  </a:cubicBezTo>
                  <a:cubicBezTo>
                    <a:pt x="1865" y="3642"/>
                    <a:pt x="2395" y="3755"/>
                    <a:pt x="2884" y="3785"/>
                  </a:cubicBezTo>
                  <a:cubicBezTo>
                    <a:pt x="2515" y="3964"/>
                    <a:pt x="2288" y="4404"/>
                    <a:pt x="2372" y="4810"/>
                  </a:cubicBezTo>
                  <a:cubicBezTo>
                    <a:pt x="2455" y="5215"/>
                    <a:pt x="2843" y="5531"/>
                    <a:pt x="3253" y="5542"/>
                  </a:cubicBezTo>
                  <a:lnTo>
                    <a:pt x="4897" y="3953"/>
                  </a:lnTo>
                  <a:cubicBezTo>
                    <a:pt x="5070" y="2152"/>
                    <a:pt x="4671" y="1415"/>
                    <a:pt x="3849" y="758"/>
                  </a:cubicBezTo>
                  <a:cubicBezTo>
                    <a:pt x="3238" y="268"/>
                    <a:pt x="2448" y="1"/>
                    <a:pt x="16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7"/>
            <p:cNvSpPr/>
            <p:nvPr/>
          </p:nvSpPr>
          <p:spPr>
            <a:xfrm rot="10800000" flipH="1">
              <a:off x="7512611" y="267038"/>
              <a:ext cx="150481" cy="96142"/>
            </a:xfrm>
            <a:custGeom>
              <a:avLst/>
              <a:gdLst/>
              <a:ahLst/>
              <a:cxnLst/>
              <a:rect l="l" t="t" r="r" b="b"/>
              <a:pathLst>
                <a:path w="8283" h="5292" extrusionOk="0">
                  <a:moveTo>
                    <a:pt x="6011" y="0"/>
                  </a:moveTo>
                  <a:cubicBezTo>
                    <a:pt x="5825" y="0"/>
                    <a:pt x="5638" y="15"/>
                    <a:pt x="5451" y="44"/>
                  </a:cubicBezTo>
                  <a:cubicBezTo>
                    <a:pt x="5005" y="108"/>
                    <a:pt x="4749" y="627"/>
                    <a:pt x="4986" y="1009"/>
                  </a:cubicBezTo>
                  <a:cubicBezTo>
                    <a:pt x="5112" y="1211"/>
                    <a:pt x="5214" y="1425"/>
                    <a:pt x="5279" y="1645"/>
                  </a:cubicBezTo>
                  <a:cubicBezTo>
                    <a:pt x="4774" y="1415"/>
                    <a:pt x="4223" y="1300"/>
                    <a:pt x="3674" y="1300"/>
                  </a:cubicBezTo>
                  <a:cubicBezTo>
                    <a:pt x="3304" y="1300"/>
                    <a:pt x="2935" y="1352"/>
                    <a:pt x="2580" y="1455"/>
                  </a:cubicBezTo>
                  <a:cubicBezTo>
                    <a:pt x="2127" y="1587"/>
                    <a:pt x="2027" y="2087"/>
                    <a:pt x="2247" y="2456"/>
                  </a:cubicBezTo>
                  <a:cubicBezTo>
                    <a:pt x="2324" y="2593"/>
                    <a:pt x="2407" y="2605"/>
                    <a:pt x="2247" y="2706"/>
                  </a:cubicBezTo>
                  <a:cubicBezTo>
                    <a:pt x="2139" y="2778"/>
                    <a:pt x="1906" y="2784"/>
                    <a:pt x="1782" y="2796"/>
                  </a:cubicBezTo>
                  <a:cubicBezTo>
                    <a:pt x="1640" y="2815"/>
                    <a:pt x="1499" y="2824"/>
                    <a:pt x="1357" y="2824"/>
                  </a:cubicBezTo>
                  <a:cubicBezTo>
                    <a:pt x="1184" y="2824"/>
                    <a:pt x="1011" y="2810"/>
                    <a:pt x="840" y="2784"/>
                  </a:cubicBezTo>
                  <a:cubicBezTo>
                    <a:pt x="738" y="2769"/>
                    <a:pt x="626" y="2754"/>
                    <a:pt x="519" y="2754"/>
                  </a:cubicBezTo>
                  <a:cubicBezTo>
                    <a:pt x="356" y="2754"/>
                    <a:pt x="203" y="2789"/>
                    <a:pt x="113" y="2915"/>
                  </a:cubicBezTo>
                  <a:cubicBezTo>
                    <a:pt x="0" y="3082"/>
                    <a:pt x="61" y="3314"/>
                    <a:pt x="155" y="3493"/>
                  </a:cubicBezTo>
                  <a:cubicBezTo>
                    <a:pt x="364" y="3897"/>
                    <a:pt x="710" y="4226"/>
                    <a:pt x="1097" y="4476"/>
                  </a:cubicBezTo>
                  <a:cubicBezTo>
                    <a:pt x="1872" y="4990"/>
                    <a:pt x="2699" y="5291"/>
                    <a:pt x="3608" y="5291"/>
                  </a:cubicBezTo>
                  <a:cubicBezTo>
                    <a:pt x="3732" y="5291"/>
                    <a:pt x="3858" y="5286"/>
                    <a:pt x="3985" y="5274"/>
                  </a:cubicBezTo>
                  <a:cubicBezTo>
                    <a:pt x="4915" y="5184"/>
                    <a:pt x="5821" y="4821"/>
                    <a:pt x="6531" y="4208"/>
                  </a:cubicBezTo>
                  <a:cubicBezTo>
                    <a:pt x="7656" y="3231"/>
                    <a:pt x="8282" y="2247"/>
                    <a:pt x="8073" y="776"/>
                  </a:cubicBezTo>
                  <a:lnTo>
                    <a:pt x="7067" y="174"/>
                  </a:lnTo>
                  <a:cubicBezTo>
                    <a:pt x="6728" y="56"/>
                    <a:pt x="6372" y="0"/>
                    <a:pt x="60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7"/>
            <p:cNvSpPr/>
            <p:nvPr/>
          </p:nvSpPr>
          <p:spPr>
            <a:xfrm rot="10800000" flipH="1">
              <a:off x="7697610" y="305230"/>
              <a:ext cx="245915" cy="102319"/>
            </a:xfrm>
            <a:custGeom>
              <a:avLst/>
              <a:gdLst/>
              <a:ahLst/>
              <a:cxnLst/>
              <a:rect l="l" t="t" r="r" b="b"/>
              <a:pathLst>
                <a:path w="13536" h="5632" extrusionOk="0">
                  <a:moveTo>
                    <a:pt x="4750" y="0"/>
                  </a:moveTo>
                  <a:cubicBezTo>
                    <a:pt x="4450" y="0"/>
                    <a:pt x="4152" y="43"/>
                    <a:pt x="3861" y="138"/>
                  </a:cubicBezTo>
                  <a:cubicBezTo>
                    <a:pt x="2524" y="568"/>
                    <a:pt x="1524" y="2009"/>
                    <a:pt x="159" y="2009"/>
                  </a:cubicBezTo>
                  <a:cubicBezTo>
                    <a:pt x="107" y="2009"/>
                    <a:pt x="54" y="2007"/>
                    <a:pt x="0" y="2003"/>
                  </a:cubicBezTo>
                  <a:lnTo>
                    <a:pt x="0" y="2003"/>
                  </a:lnTo>
                  <a:cubicBezTo>
                    <a:pt x="584" y="2849"/>
                    <a:pt x="1317" y="3636"/>
                    <a:pt x="2217" y="4136"/>
                  </a:cubicBezTo>
                  <a:cubicBezTo>
                    <a:pt x="2925" y="4533"/>
                    <a:pt x="3748" y="4657"/>
                    <a:pt x="4571" y="4657"/>
                  </a:cubicBezTo>
                  <a:cubicBezTo>
                    <a:pt x="4834" y="4657"/>
                    <a:pt x="5097" y="4644"/>
                    <a:pt x="5357" y="4624"/>
                  </a:cubicBezTo>
                  <a:cubicBezTo>
                    <a:pt x="6302" y="4545"/>
                    <a:pt x="7249" y="4372"/>
                    <a:pt x="8199" y="4372"/>
                  </a:cubicBezTo>
                  <a:cubicBezTo>
                    <a:pt x="8320" y="4372"/>
                    <a:pt x="8440" y="4374"/>
                    <a:pt x="8561" y="4380"/>
                  </a:cubicBezTo>
                  <a:cubicBezTo>
                    <a:pt x="9639" y="4433"/>
                    <a:pt x="10760" y="4791"/>
                    <a:pt x="11426" y="5632"/>
                  </a:cubicBezTo>
                  <a:lnTo>
                    <a:pt x="13535" y="4452"/>
                  </a:lnTo>
                  <a:lnTo>
                    <a:pt x="13535" y="4452"/>
                  </a:lnTo>
                  <a:cubicBezTo>
                    <a:pt x="13374" y="4478"/>
                    <a:pt x="13213" y="4490"/>
                    <a:pt x="13052" y="4490"/>
                  </a:cubicBezTo>
                  <a:cubicBezTo>
                    <a:pt x="12002" y="4490"/>
                    <a:pt x="10976" y="3965"/>
                    <a:pt x="10134" y="3314"/>
                  </a:cubicBezTo>
                  <a:cubicBezTo>
                    <a:pt x="9163" y="2557"/>
                    <a:pt x="8341" y="1621"/>
                    <a:pt x="7328" y="919"/>
                  </a:cubicBezTo>
                  <a:cubicBezTo>
                    <a:pt x="6572" y="391"/>
                    <a:pt x="5654" y="0"/>
                    <a:pt x="47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7"/>
            <p:cNvSpPr/>
            <p:nvPr/>
          </p:nvSpPr>
          <p:spPr>
            <a:xfrm rot="10800000" flipH="1">
              <a:off x="7690670" y="139688"/>
              <a:ext cx="112475" cy="97142"/>
            </a:xfrm>
            <a:custGeom>
              <a:avLst/>
              <a:gdLst/>
              <a:ahLst/>
              <a:cxnLst/>
              <a:rect l="l" t="t" r="r" b="b"/>
              <a:pathLst>
                <a:path w="6191" h="5347" extrusionOk="0">
                  <a:moveTo>
                    <a:pt x="6190" y="0"/>
                  </a:moveTo>
                  <a:lnTo>
                    <a:pt x="4964" y="179"/>
                  </a:lnTo>
                  <a:cubicBezTo>
                    <a:pt x="4314" y="589"/>
                    <a:pt x="3671" y="1007"/>
                    <a:pt x="3022" y="1424"/>
                  </a:cubicBezTo>
                  <a:cubicBezTo>
                    <a:pt x="2164" y="1972"/>
                    <a:pt x="1252" y="2586"/>
                    <a:pt x="900" y="3545"/>
                  </a:cubicBezTo>
                  <a:cubicBezTo>
                    <a:pt x="787" y="3855"/>
                    <a:pt x="740" y="4194"/>
                    <a:pt x="627" y="4510"/>
                  </a:cubicBezTo>
                  <a:cubicBezTo>
                    <a:pt x="512" y="4826"/>
                    <a:pt x="311" y="5136"/>
                    <a:pt x="1" y="5261"/>
                  </a:cubicBezTo>
                  <a:cubicBezTo>
                    <a:pt x="253" y="5318"/>
                    <a:pt x="512" y="5346"/>
                    <a:pt x="770" y="5346"/>
                  </a:cubicBezTo>
                  <a:cubicBezTo>
                    <a:pt x="1719" y="5346"/>
                    <a:pt x="2668" y="4970"/>
                    <a:pt x="3336" y="4296"/>
                  </a:cubicBezTo>
                  <a:cubicBezTo>
                    <a:pt x="4565" y="3075"/>
                    <a:pt x="4821" y="1061"/>
                    <a:pt x="6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7"/>
            <p:cNvSpPr/>
            <p:nvPr/>
          </p:nvSpPr>
          <p:spPr>
            <a:xfrm rot="10800000" flipH="1">
              <a:off x="7987046" y="216382"/>
              <a:ext cx="90274" cy="98595"/>
            </a:xfrm>
            <a:custGeom>
              <a:avLst/>
              <a:gdLst/>
              <a:ahLst/>
              <a:cxnLst/>
              <a:rect l="l" t="t" r="r" b="b"/>
              <a:pathLst>
                <a:path w="4969" h="5427" extrusionOk="0">
                  <a:moveTo>
                    <a:pt x="4790" y="302"/>
                  </a:moveTo>
                  <a:lnTo>
                    <a:pt x="4969" y="358"/>
                  </a:lnTo>
                  <a:cubicBezTo>
                    <a:pt x="4913" y="331"/>
                    <a:pt x="4853" y="313"/>
                    <a:pt x="4790" y="302"/>
                  </a:cubicBezTo>
                  <a:close/>
                  <a:moveTo>
                    <a:pt x="3365" y="1"/>
                  </a:moveTo>
                  <a:cubicBezTo>
                    <a:pt x="2618" y="1"/>
                    <a:pt x="1869" y="249"/>
                    <a:pt x="1276" y="708"/>
                  </a:cubicBezTo>
                  <a:cubicBezTo>
                    <a:pt x="501" y="1310"/>
                    <a:pt x="0" y="2311"/>
                    <a:pt x="162" y="3282"/>
                  </a:cubicBezTo>
                  <a:cubicBezTo>
                    <a:pt x="222" y="3652"/>
                    <a:pt x="371" y="3997"/>
                    <a:pt x="442" y="4367"/>
                  </a:cubicBezTo>
                  <a:cubicBezTo>
                    <a:pt x="514" y="4730"/>
                    <a:pt x="489" y="5141"/>
                    <a:pt x="250" y="5427"/>
                  </a:cubicBezTo>
                  <a:cubicBezTo>
                    <a:pt x="1193" y="5332"/>
                    <a:pt x="2247" y="5094"/>
                    <a:pt x="2736" y="4277"/>
                  </a:cubicBezTo>
                  <a:cubicBezTo>
                    <a:pt x="3022" y="3801"/>
                    <a:pt x="3052" y="3223"/>
                    <a:pt x="3069" y="2663"/>
                  </a:cubicBezTo>
                  <a:cubicBezTo>
                    <a:pt x="3087" y="2109"/>
                    <a:pt x="3110" y="1525"/>
                    <a:pt x="3390" y="1043"/>
                  </a:cubicBezTo>
                  <a:cubicBezTo>
                    <a:pt x="3617" y="657"/>
                    <a:pt x="4181" y="291"/>
                    <a:pt x="4654" y="291"/>
                  </a:cubicBezTo>
                  <a:cubicBezTo>
                    <a:pt x="4700" y="291"/>
                    <a:pt x="4746" y="295"/>
                    <a:pt x="4790" y="302"/>
                  </a:cubicBezTo>
                  <a:lnTo>
                    <a:pt x="4790" y="302"/>
                  </a:lnTo>
                  <a:lnTo>
                    <a:pt x="4047" y="72"/>
                  </a:lnTo>
                  <a:cubicBezTo>
                    <a:pt x="3823" y="24"/>
                    <a:pt x="3594" y="1"/>
                    <a:pt x="3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7"/>
            <p:cNvSpPr/>
            <p:nvPr/>
          </p:nvSpPr>
          <p:spPr>
            <a:xfrm rot="10800000" flipH="1">
              <a:off x="8032942" y="139723"/>
              <a:ext cx="777369" cy="25854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7"/>
            <p:cNvSpPr/>
            <p:nvPr/>
          </p:nvSpPr>
          <p:spPr>
            <a:xfrm rot="10800000" flipH="1">
              <a:off x="8040046" y="249284"/>
              <a:ext cx="326924" cy="250021"/>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7"/>
            <p:cNvSpPr/>
            <p:nvPr/>
          </p:nvSpPr>
          <p:spPr>
            <a:xfrm rot="10800000" flipH="1">
              <a:off x="8207003" y="373184"/>
              <a:ext cx="92037" cy="100612"/>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7"/>
            <p:cNvSpPr/>
            <p:nvPr/>
          </p:nvSpPr>
          <p:spPr>
            <a:xfrm rot="10800000" flipH="1">
              <a:off x="8554816" y="210876"/>
              <a:ext cx="150445" cy="96124"/>
            </a:xfrm>
            <a:custGeom>
              <a:avLst/>
              <a:gdLst/>
              <a:ahLst/>
              <a:cxnLst/>
              <a:rect l="l" t="t" r="r" b="b"/>
              <a:pathLst>
                <a:path w="8281" h="5291" extrusionOk="0">
                  <a:moveTo>
                    <a:pt x="4677" y="1"/>
                  </a:moveTo>
                  <a:cubicBezTo>
                    <a:pt x="4550" y="1"/>
                    <a:pt x="4421" y="7"/>
                    <a:pt x="4290" y="19"/>
                  </a:cubicBezTo>
                  <a:cubicBezTo>
                    <a:pt x="3361" y="103"/>
                    <a:pt x="2454" y="472"/>
                    <a:pt x="1752" y="1086"/>
                  </a:cubicBezTo>
                  <a:cubicBezTo>
                    <a:pt x="625" y="2056"/>
                    <a:pt x="0" y="3046"/>
                    <a:pt x="208" y="4517"/>
                  </a:cubicBezTo>
                  <a:lnTo>
                    <a:pt x="1209" y="5113"/>
                  </a:lnTo>
                  <a:cubicBezTo>
                    <a:pt x="1550" y="5236"/>
                    <a:pt x="1911" y="5290"/>
                    <a:pt x="2275" y="5290"/>
                  </a:cubicBezTo>
                  <a:cubicBezTo>
                    <a:pt x="2458" y="5290"/>
                    <a:pt x="2642" y="5277"/>
                    <a:pt x="2824" y="5251"/>
                  </a:cubicBezTo>
                  <a:cubicBezTo>
                    <a:pt x="3276" y="5179"/>
                    <a:pt x="3526" y="4666"/>
                    <a:pt x="3289" y="4280"/>
                  </a:cubicBezTo>
                  <a:cubicBezTo>
                    <a:pt x="3163" y="4083"/>
                    <a:pt x="3068" y="3862"/>
                    <a:pt x="3003" y="3648"/>
                  </a:cubicBezTo>
                  <a:lnTo>
                    <a:pt x="3003" y="3648"/>
                  </a:lnTo>
                  <a:cubicBezTo>
                    <a:pt x="3507" y="3879"/>
                    <a:pt x="4053" y="3991"/>
                    <a:pt x="4598" y="3991"/>
                  </a:cubicBezTo>
                  <a:cubicBezTo>
                    <a:pt x="4969" y="3991"/>
                    <a:pt x="5339" y="3939"/>
                    <a:pt x="5696" y="3838"/>
                  </a:cubicBezTo>
                  <a:cubicBezTo>
                    <a:pt x="6155" y="3708"/>
                    <a:pt x="6256" y="3200"/>
                    <a:pt x="6034" y="2837"/>
                  </a:cubicBezTo>
                  <a:cubicBezTo>
                    <a:pt x="5952" y="2700"/>
                    <a:pt x="5874" y="2683"/>
                    <a:pt x="6029" y="2581"/>
                  </a:cubicBezTo>
                  <a:cubicBezTo>
                    <a:pt x="6142" y="2515"/>
                    <a:pt x="6369" y="2510"/>
                    <a:pt x="6499" y="2493"/>
                  </a:cubicBezTo>
                  <a:cubicBezTo>
                    <a:pt x="6644" y="2476"/>
                    <a:pt x="6790" y="2467"/>
                    <a:pt x="6937" y="2467"/>
                  </a:cubicBezTo>
                  <a:cubicBezTo>
                    <a:pt x="7106" y="2467"/>
                    <a:pt x="7276" y="2479"/>
                    <a:pt x="7441" y="2504"/>
                  </a:cubicBezTo>
                  <a:cubicBezTo>
                    <a:pt x="7544" y="2521"/>
                    <a:pt x="7657" y="2537"/>
                    <a:pt x="7765" y="2537"/>
                  </a:cubicBezTo>
                  <a:cubicBezTo>
                    <a:pt x="7925" y="2537"/>
                    <a:pt x="8073" y="2501"/>
                    <a:pt x="8162" y="2372"/>
                  </a:cubicBezTo>
                  <a:cubicBezTo>
                    <a:pt x="8281" y="2212"/>
                    <a:pt x="8215" y="1979"/>
                    <a:pt x="8126" y="1801"/>
                  </a:cubicBezTo>
                  <a:cubicBezTo>
                    <a:pt x="7912" y="1396"/>
                    <a:pt x="7566" y="1068"/>
                    <a:pt x="7185" y="818"/>
                  </a:cubicBezTo>
                  <a:cubicBezTo>
                    <a:pt x="6407" y="306"/>
                    <a:pt x="5582" y="1"/>
                    <a:pt x="46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7"/>
            <p:cNvSpPr/>
            <p:nvPr/>
          </p:nvSpPr>
          <p:spPr>
            <a:xfrm rot="10800000" flipH="1">
              <a:off x="8274338" y="166507"/>
              <a:ext cx="245915" cy="102356"/>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7"/>
            <p:cNvSpPr/>
            <p:nvPr/>
          </p:nvSpPr>
          <p:spPr>
            <a:xfrm rot="10800000" flipH="1">
              <a:off x="8414731" y="337281"/>
              <a:ext cx="112366" cy="97033"/>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7"/>
            <p:cNvSpPr/>
            <p:nvPr/>
          </p:nvSpPr>
          <p:spPr>
            <a:xfrm rot="10800000" flipH="1">
              <a:off x="8140449" y="259080"/>
              <a:ext cx="90383" cy="98668"/>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7"/>
            <p:cNvSpPr/>
            <p:nvPr/>
          </p:nvSpPr>
          <p:spPr>
            <a:xfrm rot="10800000" flipH="1">
              <a:off x="9032503" y="252935"/>
              <a:ext cx="168304" cy="68146"/>
            </a:xfrm>
            <a:custGeom>
              <a:avLst/>
              <a:gdLst/>
              <a:ahLst/>
              <a:cxnLst/>
              <a:rect l="l" t="t" r="r" b="b"/>
              <a:pathLst>
                <a:path w="9264" h="3751" extrusionOk="0">
                  <a:moveTo>
                    <a:pt x="4471" y="1"/>
                  </a:moveTo>
                  <a:cubicBezTo>
                    <a:pt x="4450" y="1"/>
                    <a:pt x="4429" y="1"/>
                    <a:pt x="4408" y="2"/>
                  </a:cubicBezTo>
                  <a:cubicBezTo>
                    <a:pt x="2640" y="62"/>
                    <a:pt x="0" y="1349"/>
                    <a:pt x="0" y="1349"/>
                  </a:cubicBezTo>
                  <a:cubicBezTo>
                    <a:pt x="0" y="1349"/>
                    <a:pt x="2276" y="3208"/>
                    <a:pt x="3986" y="3672"/>
                  </a:cubicBezTo>
                  <a:cubicBezTo>
                    <a:pt x="4189" y="3727"/>
                    <a:pt x="4417" y="3750"/>
                    <a:pt x="4662" y="3750"/>
                  </a:cubicBezTo>
                  <a:cubicBezTo>
                    <a:pt x="6490" y="3750"/>
                    <a:pt x="9264" y="2421"/>
                    <a:pt x="9264" y="2421"/>
                  </a:cubicBezTo>
                  <a:cubicBezTo>
                    <a:pt x="9264" y="2421"/>
                    <a:pt x="6250" y="1"/>
                    <a:pt x="4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7"/>
            <p:cNvSpPr/>
            <p:nvPr/>
          </p:nvSpPr>
          <p:spPr>
            <a:xfrm rot="10800000" flipH="1">
              <a:off x="8915929" y="76103"/>
              <a:ext cx="76213" cy="168213"/>
            </a:xfrm>
            <a:custGeom>
              <a:avLst/>
              <a:gdLst/>
              <a:ahLst/>
              <a:cxnLst/>
              <a:rect l="l" t="t" r="r" b="b"/>
              <a:pathLst>
                <a:path w="4195" h="9259" extrusionOk="0">
                  <a:moveTo>
                    <a:pt x="2789" y="1"/>
                  </a:moveTo>
                  <a:cubicBezTo>
                    <a:pt x="2789" y="1"/>
                    <a:pt x="930" y="2277"/>
                    <a:pt x="465" y="3987"/>
                  </a:cubicBezTo>
                  <a:cubicBezTo>
                    <a:pt x="0" y="5691"/>
                    <a:pt x="1709" y="9259"/>
                    <a:pt x="1709" y="9259"/>
                  </a:cubicBezTo>
                  <a:cubicBezTo>
                    <a:pt x="1709" y="9259"/>
                    <a:pt x="4194" y="6179"/>
                    <a:pt x="4134" y="4410"/>
                  </a:cubicBezTo>
                  <a:cubicBezTo>
                    <a:pt x="4075" y="2640"/>
                    <a:pt x="2789" y="1"/>
                    <a:pt x="27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7"/>
            <p:cNvSpPr/>
            <p:nvPr/>
          </p:nvSpPr>
          <p:spPr>
            <a:xfrm rot="10800000" flipH="1">
              <a:off x="8778007" y="66045"/>
              <a:ext cx="380028" cy="417743"/>
            </a:xfrm>
            <a:custGeom>
              <a:avLst/>
              <a:gdLst/>
              <a:ahLst/>
              <a:cxnLst/>
              <a:rect l="l" t="t" r="r" b="b"/>
              <a:pathLst>
                <a:path w="20918" h="22994" extrusionOk="0">
                  <a:moveTo>
                    <a:pt x="13196" y="1"/>
                  </a:moveTo>
                  <a:cubicBezTo>
                    <a:pt x="13032" y="1"/>
                    <a:pt x="12867" y="11"/>
                    <a:pt x="12703" y="33"/>
                  </a:cubicBezTo>
                  <a:cubicBezTo>
                    <a:pt x="11433" y="193"/>
                    <a:pt x="10259" y="1057"/>
                    <a:pt x="9813" y="2249"/>
                  </a:cubicBezTo>
                  <a:cubicBezTo>
                    <a:pt x="9527" y="3017"/>
                    <a:pt x="9557" y="3917"/>
                    <a:pt x="9956" y="4632"/>
                  </a:cubicBezTo>
                  <a:cubicBezTo>
                    <a:pt x="10352" y="5331"/>
                    <a:pt x="11118" y="5825"/>
                    <a:pt x="11921" y="5825"/>
                  </a:cubicBezTo>
                  <a:cubicBezTo>
                    <a:pt x="11939" y="5825"/>
                    <a:pt x="11957" y="5825"/>
                    <a:pt x="11975" y="5824"/>
                  </a:cubicBezTo>
                  <a:cubicBezTo>
                    <a:pt x="12797" y="5800"/>
                    <a:pt x="13590" y="5209"/>
                    <a:pt x="13781" y="4411"/>
                  </a:cubicBezTo>
                  <a:cubicBezTo>
                    <a:pt x="13966" y="3613"/>
                    <a:pt x="13477" y="2690"/>
                    <a:pt x="12684" y="2464"/>
                  </a:cubicBezTo>
                  <a:cubicBezTo>
                    <a:pt x="13015" y="1905"/>
                    <a:pt x="13670" y="1597"/>
                    <a:pt x="14321" y="1597"/>
                  </a:cubicBezTo>
                  <a:cubicBezTo>
                    <a:pt x="14503" y="1597"/>
                    <a:pt x="14685" y="1621"/>
                    <a:pt x="14859" y="1670"/>
                  </a:cubicBezTo>
                  <a:cubicBezTo>
                    <a:pt x="15657" y="1898"/>
                    <a:pt x="16278" y="2588"/>
                    <a:pt x="16539" y="3375"/>
                  </a:cubicBezTo>
                  <a:cubicBezTo>
                    <a:pt x="16801" y="4161"/>
                    <a:pt x="16742" y="5030"/>
                    <a:pt x="16498" y="5824"/>
                  </a:cubicBezTo>
                  <a:cubicBezTo>
                    <a:pt x="15793" y="8092"/>
                    <a:pt x="13475" y="9722"/>
                    <a:pt x="11117" y="9722"/>
                  </a:cubicBezTo>
                  <a:cubicBezTo>
                    <a:pt x="10880" y="9722"/>
                    <a:pt x="10644" y="9705"/>
                    <a:pt x="10408" y="9672"/>
                  </a:cubicBezTo>
                  <a:cubicBezTo>
                    <a:pt x="10372" y="9655"/>
                    <a:pt x="10350" y="9649"/>
                    <a:pt x="10350" y="9649"/>
                  </a:cubicBezTo>
                  <a:lnTo>
                    <a:pt x="10350" y="9649"/>
                  </a:lnTo>
                  <a:cubicBezTo>
                    <a:pt x="10350" y="9649"/>
                    <a:pt x="10350" y="9672"/>
                    <a:pt x="10355" y="9707"/>
                  </a:cubicBezTo>
                  <a:cubicBezTo>
                    <a:pt x="10122" y="12311"/>
                    <a:pt x="7823" y="14575"/>
                    <a:pt x="5219" y="14761"/>
                  </a:cubicBezTo>
                  <a:cubicBezTo>
                    <a:pt x="5108" y="14768"/>
                    <a:pt x="4997" y="14771"/>
                    <a:pt x="4885" y="14771"/>
                  </a:cubicBezTo>
                  <a:cubicBezTo>
                    <a:pt x="4163" y="14771"/>
                    <a:pt x="3433" y="14618"/>
                    <a:pt x="2824" y="14242"/>
                  </a:cubicBezTo>
                  <a:cubicBezTo>
                    <a:pt x="2115" y="13801"/>
                    <a:pt x="1592" y="13045"/>
                    <a:pt x="1550" y="12210"/>
                  </a:cubicBezTo>
                  <a:cubicBezTo>
                    <a:pt x="1507" y="11382"/>
                    <a:pt x="2026" y="10524"/>
                    <a:pt x="2819" y="10279"/>
                  </a:cubicBezTo>
                  <a:cubicBezTo>
                    <a:pt x="2860" y="11097"/>
                    <a:pt x="3633" y="11787"/>
                    <a:pt x="4450" y="11787"/>
                  </a:cubicBezTo>
                  <a:cubicBezTo>
                    <a:pt x="4454" y="11787"/>
                    <a:pt x="4459" y="11787"/>
                    <a:pt x="4463" y="11786"/>
                  </a:cubicBezTo>
                  <a:cubicBezTo>
                    <a:pt x="5285" y="11786"/>
                    <a:pt x="6041" y="11150"/>
                    <a:pt x="6256" y="10357"/>
                  </a:cubicBezTo>
                  <a:cubicBezTo>
                    <a:pt x="6465" y="9565"/>
                    <a:pt x="6161" y="8677"/>
                    <a:pt x="5554" y="8118"/>
                  </a:cubicBezTo>
                  <a:cubicBezTo>
                    <a:pt x="5045" y="7649"/>
                    <a:pt x="4344" y="7415"/>
                    <a:pt x="3648" y="7415"/>
                  </a:cubicBezTo>
                  <a:cubicBezTo>
                    <a:pt x="3520" y="7415"/>
                    <a:pt x="3392" y="7423"/>
                    <a:pt x="3266" y="7438"/>
                  </a:cubicBezTo>
                  <a:cubicBezTo>
                    <a:pt x="2002" y="7598"/>
                    <a:pt x="900" y="8546"/>
                    <a:pt x="448" y="9738"/>
                  </a:cubicBezTo>
                  <a:cubicBezTo>
                    <a:pt x="0" y="10929"/>
                    <a:pt x="179" y="12317"/>
                    <a:pt x="835" y="13414"/>
                  </a:cubicBezTo>
                  <a:cubicBezTo>
                    <a:pt x="1689" y="14841"/>
                    <a:pt x="3354" y="15713"/>
                    <a:pt x="5006" y="15713"/>
                  </a:cubicBezTo>
                  <a:cubicBezTo>
                    <a:pt x="5451" y="15713"/>
                    <a:pt x="5895" y="15649"/>
                    <a:pt x="6322" y="15517"/>
                  </a:cubicBezTo>
                  <a:cubicBezTo>
                    <a:pt x="8246" y="14921"/>
                    <a:pt x="9539" y="13229"/>
                    <a:pt x="10630" y="11495"/>
                  </a:cubicBezTo>
                  <a:cubicBezTo>
                    <a:pt x="10861" y="12764"/>
                    <a:pt x="11266" y="14415"/>
                    <a:pt x="11898" y="15517"/>
                  </a:cubicBezTo>
                  <a:cubicBezTo>
                    <a:pt x="13060" y="17542"/>
                    <a:pt x="20917" y="22994"/>
                    <a:pt x="20917" y="22994"/>
                  </a:cubicBezTo>
                  <a:cubicBezTo>
                    <a:pt x="20917" y="22994"/>
                    <a:pt x="17409" y="14093"/>
                    <a:pt x="15711" y="12501"/>
                  </a:cubicBezTo>
                  <a:cubicBezTo>
                    <a:pt x="14776" y="11632"/>
                    <a:pt x="13262" y="10864"/>
                    <a:pt x="12082" y="10339"/>
                  </a:cubicBezTo>
                  <a:cubicBezTo>
                    <a:pt x="14018" y="9677"/>
                    <a:pt x="15962" y="8808"/>
                    <a:pt x="16980" y="7075"/>
                  </a:cubicBezTo>
                  <a:cubicBezTo>
                    <a:pt x="18052" y="5252"/>
                    <a:pt x="17707" y="2720"/>
                    <a:pt x="16188" y="1249"/>
                  </a:cubicBezTo>
                  <a:cubicBezTo>
                    <a:pt x="15395" y="476"/>
                    <a:pt x="14299" y="1"/>
                    <a:pt x="13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7"/>
            <p:cNvSpPr/>
            <p:nvPr/>
          </p:nvSpPr>
          <p:spPr>
            <a:xfrm rot="10800000" flipH="1">
              <a:off x="8066282" y="12"/>
              <a:ext cx="800878" cy="192321"/>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7"/>
            <p:cNvSpPr/>
            <p:nvPr/>
          </p:nvSpPr>
          <p:spPr>
            <a:xfrm rot="10800000" flipH="1">
              <a:off x="8244886" y="102335"/>
              <a:ext cx="96578" cy="120560"/>
            </a:xfrm>
            <a:custGeom>
              <a:avLst/>
              <a:gdLst/>
              <a:ahLst/>
              <a:cxnLst/>
              <a:rect l="l" t="t" r="r" b="b"/>
              <a:pathLst>
                <a:path w="5316" h="6636" extrusionOk="0">
                  <a:moveTo>
                    <a:pt x="2745" y="1"/>
                  </a:moveTo>
                  <a:cubicBezTo>
                    <a:pt x="2560" y="1"/>
                    <a:pt x="2377" y="33"/>
                    <a:pt x="2205" y="97"/>
                  </a:cubicBezTo>
                  <a:cubicBezTo>
                    <a:pt x="1603" y="330"/>
                    <a:pt x="1234" y="979"/>
                    <a:pt x="1359" y="1568"/>
                  </a:cubicBezTo>
                  <a:cubicBezTo>
                    <a:pt x="1437" y="1903"/>
                    <a:pt x="1675" y="2195"/>
                    <a:pt x="1997" y="2343"/>
                  </a:cubicBezTo>
                  <a:cubicBezTo>
                    <a:pt x="2152" y="2415"/>
                    <a:pt x="2313" y="2451"/>
                    <a:pt x="2469" y="2451"/>
                  </a:cubicBezTo>
                  <a:cubicBezTo>
                    <a:pt x="2625" y="2451"/>
                    <a:pt x="2777" y="2415"/>
                    <a:pt x="2914" y="2343"/>
                  </a:cubicBezTo>
                  <a:cubicBezTo>
                    <a:pt x="3099" y="2247"/>
                    <a:pt x="3170" y="2022"/>
                    <a:pt x="3075" y="1837"/>
                  </a:cubicBezTo>
                  <a:cubicBezTo>
                    <a:pt x="3009" y="1708"/>
                    <a:pt x="2877" y="1631"/>
                    <a:pt x="2742" y="1631"/>
                  </a:cubicBezTo>
                  <a:cubicBezTo>
                    <a:pt x="2683" y="1631"/>
                    <a:pt x="2624" y="1645"/>
                    <a:pt x="2568" y="1676"/>
                  </a:cubicBezTo>
                  <a:cubicBezTo>
                    <a:pt x="2537" y="1692"/>
                    <a:pt x="2504" y="1698"/>
                    <a:pt x="2472" y="1698"/>
                  </a:cubicBezTo>
                  <a:cubicBezTo>
                    <a:pt x="2409" y="1698"/>
                    <a:pt x="2351" y="1674"/>
                    <a:pt x="2318" y="1658"/>
                  </a:cubicBezTo>
                  <a:cubicBezTo>
                    <a:pt x="2211" y="1610"/>
                    <a:pt x="2122" y="1510"/>
                    <a:pt x="2098" y="1408"/>
                  </a:cubicBezTo>
                  <a:cubicBezTo>
                    <a:pt x="2051" y="1169"/>
                    <a:pt x="2230" y="902"/>
                    <a:pt x="2474" y="806"/>
                  </a:cubicBezTo>
                  <a:cubicBezTo>
                    <a:pt x="2558" y="774"/>
                    <a:pt x="2651" y="758"/>
                    <a:pt x="2748" y="758"/>
                  </a:cubicBezTo>
                  <a:cubicBezTo>
                    <a:pt x="2953" y="758"/>
                    <a:pt x="3173" y="829"/>
                    <a:pt x="3355" y="966"/>
                  </a:cubicBezTo>
                  <a:cubicBezTo>
                    <a:pt x="3611" y="1152"/>
                    <a:pt x="3820" y="1461"/>
                    <a:pt x="3968" y="1854"/>
                  </a:cubicBezTo>
                  <a:cubicBezTo>
                    <a:pt x="4482" y="3248"/>
                    <a:pt x="3927" y="4815"/>
                    <a:pt x="2646" y="5572"/>
                  </a:cubicBezTo>
                  <a:cubicBezTo>
                    <a:pt x="2337" y="5756"/>
                    <a:pt x="2032" y="5864"/>
                    <a:pt x="1752" y="5876"/>
                  </a:cubicBezTo>
                  <a:cubicBezTo>
                    <a:pt x="1728" y="5878"/>
                    <a:pt x="1704" y="5879"/>
                    <a:pt x="1679" y="5879"/>
                  </a:cubicBezTo>
                  <a:cubicBezTo>
                    <a:pt x="1409" y="5879"/>
                    <a:pt x="1159" y="5791"/>
                    <a:pt x="984" y="5632"/>
                  </a:cubicBezTo>
                  <a:cubicBezTo>
                    <a:pt x="805" y="5459"/>
                    <a:pt x="715" y="5197"/>
                    <a:pt x="781" y="4988"/>
                  </a:cubicBezTo>
                  <a:cubicBezTo>
                    <a:pt x="832" y="4812"/>
                    <a:pt x="1015" y="4670"/>
                    <a:pt x="1184" y="4670"/>
                  </a:cubicBezTo>
                  <a:cubicBezTo>
                    <a:pt x="1197" y="4670"/>
                    <a:pt x="1210" y="4671"/>
                    <a:pt x="1223" y="4673"/>
                  </a:cubicBezTo>
                  <a:cubicBezTo>
                    <a:pt x="1241" y="4675"/>
                    <a:pt x="1259" y="4676"/>
                    <a:pt x="1277" y="4676"/>
                  </a:cubicBezTo>
                  <a:cubicBezTo>
                    <a:pt x="1458" y="4676"/>
                    <a:pt x="1619" y="4541"/>
                    <a:pt x="1652" y="4351"/>
                  </a:cubicBezTo>
                  <a:cubicBezTo>
                    <a:pt x="1681" y="4148"/>
                    <a:pt x="1538" y="3952"/>
                    <a:pt x="1330" y="3922"/>
                  </a:cubicBezTo>
                  <a:cubicBezTo>
                    <a:pt x="1281" y="3915"/>
                    <a:pt x="1233" y="3912"/>
                    <a:pt x="1184" y="3912"/>
                  </a:cubicBezTo>
                  <a:cubicBezTo>
                    <a:pt x="685" y="3912"/>
                    <a:pt x="207" y="4263"/>
                    <a:pt x="55" y="4774"/>
                  </a:cubicBezTo>
                  <a:cubicBezTo>
                    <a:pt x="19" y="4887"/>
                    <a:pt x="0" y="5006"/>
                    <a:pt x="0" y="5126"/>
                  </a:cubicBezTo>
                  <a:cubicBezTo>
                    <a:pt x="0" y="5513"/>
                    <a:pt x="173" y="5912"/>
                    <a:pt x="472" y="6185"/>
                  </a:cubicBezTo>
                  <a:cubicBezTo>
                    <a:pt x="789" y="6475"/>
                    <a:pt x="1231" y="6635"/>
                    <a:pt x="1696" y="6635"/>
                  </a:cubicBezTo>
                  <a:cubicBezTo>
                    <a:pt x="1729" y="6635"/>
                    <a:pt x="1762" y="6634"/>
                    <a:pt x="1795" y="6633"/>
                  </a:cubicBezTo>
                  <a:cubicBezTo>
                    <a:pt x="2200" y="6609"/>
                    <a:pt x="2617" y="6471"/>
                    <a:pt x="3033" y="6221"/>
                  </a:cubicBezTo>
                  <a:cubicBezTo>
                    <a:pt x="4625" y="5274"/>
                    <a:pt x="5315" y="3326"/>
                    <a:pt x="4677" y="1593"/>
                  </a:cubicBezTo>
                  <a:cubicBezTo>
                    <a:pt x="4476" y="1051"/>
                    <a:pt x="4183" y="639"/>
                    <a:pt x="3802" y="359"/>
                  </a:cubicBezTo>
                  <a:cubicBezTo>
                    <a:pt x="3483" y="122"/>
                    <a:pt x="3109" y="1"/>
                    <a:pt x="2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7"/>
            <p:cNvSpPr/>
            <p:nvPr/>
          </p:nvSpPr>
          <p:spPr>
            <a:xfrm rot="10800000" flipH="1">
              <a:off x="8337658" y="67095"/>
              <a:ext cx="82826" cy="34972"/>
            </a:xfrm>
            <a:custGeom>
              <a:avLst/>
              <a:gdLst/>
              <a:ahLst/>
              <a:cxnLst/>
              <a:rect l="l" t="t" r="r" b="b"/>
              <a:pathLst>
                <a:path w="4559" h="1925" extrusionOk="0">
                  <a:moveTo>
                    <a:pt x="2366" y="1"/>
                  </a:moveTo>
                  <a:cubicBezTo>
                    <a:pt x="2022" y="1"/>
                    <a:pt x="1681" y="92"/>
                    <a:pt x="1413" y="305"/>
                  </a:cubicBezTo>
                  <a:cubicBezTo>
                    <a:pt x="1180" y="489"/>
                    <a:pt x="1026" y="758"/>
                    <a:pt x="811" y="965"/>
                  </a:cubicBezTo>
                  <a:cubicBezTo>
                    <a:pt x="645" y="1126"/>
                    <a:pt x="419" y="1260"/>
                    <a:pt x="195" y="1260"/>
                  </a:cubicBezTo>
                  <a:cubicBezTo>
                    <a:pt x="130" y="1260"/>
                    <a:pt x="64" y="1248"/>
                    <a:pt x="0" y="1222"/>
                  </a:cubicBezTo>
                  <a:lnTo>
                    <a:pt x="0" y="1222"/>
                  </a:lnTo>
                  <a:cubicBezTo>
                    <a:pt x="533" y="1567"/>
                    <a:pt x="1130" y="1924"/>
                    <a:pt x="1743" y="1924"/>
                  </a:cubicBezTo>
                  <a:cubicBezTo>
                    <a:pt x="1851" y="1924"/>
                    <a:pt x="1959" y="1913"/>
                    <a:pt x="2068" y="1889"/>
                  </a:cubicBezTo>
                  <a:cubicBezTo>
                    <a:pt x="2527" y="1787"/>
                    <a:pt x="2896" y="1466"/>
                    <a:pt x="3272" y="1192"/>
                  </a:cubicBezTo>
                  <a:cubicBezTo>
                    <a:pt x="3606" y="947"/>
                    <a:pt x="3999" y="717"/>
                    <a:pt x="4409" y="717"/>
                  </a:cubicBezTo>
                  <a:cubicBezTo>
                    <a:pt x="4459" y="717"/>
                    <a:pt x="4509" y="721"/>
                    <a:pt x="4559" y="728"/>
                  </a:cubicBezTo>
                  <a:lnTo>
                    <a:pt x="4088" y="596"/>
                  </a:lnTo>
                  <a:cubicBezTo>
                    <a:pt x="3671" y="370"/>
                    <a:pt x="3242" y="143"/>
                    <a:pt x="2777" y="43"/>
                  </a:cubicBezTo>
                  <a:cubicBezTo>
                    <a:pt x="2643" y="15"/>
                    <a:pt x="2504" y="1"/>
                    <a:pt x="2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7"/>
            <p:cNvSpPr/>
            <p:nvPr/>
          </p:nvSpPr>
          <p:spPr>
            <a:xfrm rot="10800000" flipH="1">
              <a:off x="8167285" y="136394"/>
              <a:ext cx="74905" cy="40822"/>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7"/>
            <p:cNvSpPr/>
            <p:nvPr/>
          </p:nvSpPr>
          <p:spPr>
            <a:xfrm flipH="1">
              <a:off x="6743020" y="73350"/>
              <a:ext cx="534542" cy="177781"/>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7"/>
            <p:cNvSpPr/>
            <p:nvPr/>
          </p:nvSpPr>
          <p:spPr>
            <a:xfrm flipH="1">
              <a:off x="6564818" y="238888"/>
              <a:ext cx="800878" cy="192321"/>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7"/>
            <p:cNvSpPr/>
            <p:nvPr/>
          </p:nvSpPr>
          <p:spPr>
            <a:xfrm flipH="1">
              <a:off x="7189789" y="254005"/>
              <a:ext cx="74905" cy="40822"/>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cstate="print">
            <a:alphaModFix/>
          </a:blip>
          <a:stretch>
            <a:fillRect/>
          </a:stretch>
        </a:blipFill>
        <a:effectLst/>
      </p:bgPr>
    </p:bg>
    <p:spTree>
      <p:nvGrpSpPr>
        <p:cNvPr id="1" name="Shape 1009"/>
        <p:cNvGrpSpPr/>
        <p:nvPr/>
      </p:nvGrpSpPr>
      <p:grpSpPr>
        <a:xfrm>
          <a:off x="0" y="0"/>
          <a:ext cx="0" cy="0"/>
          <a:chOff x="0" y="0"/>
          <a:chExt cx="0" cy="0"/>
        </a:xfrm>
      </p:grpSpPr>
      <p:sp>
        <p:nvSpPr>
          <p:cNvPr id="1010" name="Google Shape;1010;p9"/>
          <p:cNvSpPr txBox="1">
            <a:spLocks noGrp="1"/>
          </p:cNvSpPr>
          <p:nvPr>
            <p:ph type="title"/>
          </p:nvPr>
        </p:nvSpPr>
        <p:spPr>
          <a:xfrm>
            <a:off x="2370888" y="1523447"/>
            <a:ext cx="4402200" cy="6951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5000"/>
              <a:buNone/>
              <a:defRPr sz="7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11" name="Google Shape;1011;p9"/>
          <p:cNvSpPr txBox="1">
            <a:spLocks noGrp="1"/>
          </p:cNvSpPr>
          <p:nvPr>
            <p:ph type="subTitle" idx="1"/>
          </p:nvPr>
        </p:nvSpPr>
        <p:spPr>
          <a:xfrm>
            <a:off x="1572000" y="2499850"/>
            <a:ext cx="6000000" cy="174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012" name="Google Shape;1012;p9"/>
          <p:cNvGrpSpPr/>
          <p:nvPr/>
        </p:nvGrpSpPr>
        <p:grpSpPr>
          <a:xfrm rot="10800000">
            <a:off x="102432" y="3510137"/>
            <a:ext cx="2354610" cy="1565339"/>
            <a:chOff x="6564818" y="12"/>
            <a:chExt cx="2731566" cy="1815938"/>
          </a:xfrm>
        </p:grpSpPr>
        <p:sp>
          <p:nvSpPr>
            <p:cNvPr id="1013" name="Google Shape;1013;p9"/>
            <p:cNvSpPr/>
            <p:nvPr/>
          </p:nvSpPr>
          <p:spPr>
            <a:xfrm rot="10800000" flipH="1">
              <a:off x="8930628" y="465425"/>
              <a:ext cx="288391" cy="750699"/>
            </a:xfrm>
            <a:custGeom>
              <a:avLst/>
              <a:gdLst/>
              <a:ahLst/>
              <a:cxnLst/>
              <a:rect l="l" t="t" r="r" b="b"/>
              <a:pathLst>
                <a:path w="15874" h="41321" extrusionOk="0">
                  <a:moveTo>
                    <a:pt x="7514" y="1"/>
                  </a:moveTo>
                  <a:cubicBezTo>
                    <a:pt x="7466" y="1"/>
                    <a:pt x="7421" y="45"/>
                    <a:pt x="7454" y="95"/>
                  </a:cubicBezTo>
                  <a:cubicBezTo>
                    <a:pt x="8664" y="1869"/>
                    <a:pt x="10010" y="3842"/>
                    <a:pt x="10551" y="5944"/>
                  </a:cubicBezTo>
                  <a:cubicBezTo>
                    <a:pt x="11274" y="8740"/>
                    <a:pt x="10237" y="10884"/>
                    <a:pt x="8931" y="13249"/>
                  </a:cubicBezTo>
                  <a:cubicBezTo>
                    <a:pt x="6971" y="16782"/>
                    <a:pt x="4886" y="20273"/>
                    <a:pt x="3254" y="23973"/>
                  </a:cubicBezTo>
                  <a:cubicBezTo>
                    <a:pt x="1026" y="29013"/>
                    <a:pt x="1" y="35924"/>
                    <a:pt x="4928" y="39809"/>
                  </a:cubicBezTo>
                  <a:cubicBezTo>
                    <a:pt x="6220" y="40824"/>
                    <a:pt x="7829" y="41321"/>
                    <a:pt x="9405" y="41321"/>
                  </a:cubicBezTo>
                  <a:cubicBezTo>
                    <a:pt x="12414" y="41321"/>
                    <a:pt x="15300" y="39509"/>
                    <a:pt x="15616" y="36037"/>
                  </a:cubicBezTo>
                  <a:cubicBezTo>
                    <a:pt x="15874" y="33216"/>
                    <a:pt x="13411" y="28821"/>
                    <a:pt x="10507" y="28821"/>
                  </a:cubicBezTo>
                  <a:cubicBezTo>
                    <a:pt x="9725" y="28821"/>
                    <a:pt x="8911" y="29140"/>
                    <a:pt x="8109" y="29894"/>
                  </a:cubicBezTo>
                  <a:cubicBezTo>
                    <a:pt x="7626" y="30351"/>
                    <a:pt x="8083" y="30995"/>
                    <a:pt x="8606" y="30995"/>
                  </a:cubicBezTo>
                  <a:cubicBezTo>
                    <a:pt x="8753" y="30995"/>
                    <a:pt x="8906" y="30944"/>
                    <a:pt x="9044" y="30824"/>
                  </a:cubicBezTo>
                  <a:cubicBezTo>
                    <a:pt x="9570" y="30365"/>
                    <a:pt x="10082" y="30175"/>
                    <a:pt x="10568" y="30175"/>
                  </a:cubicBezTo>
                  <a:cubicBezTo>
                    <a:pt x="12346" y="30175"/>
                    <a:pt x="13760" y="32728"/>
                    <a:pt x="14097" y="34005"/>
                  </a:cubicBezTo>
                  <a:cubicBezTo>
                    <a:pt x="14549" y="35721"/>
                    <a:pt x="14228" y="37580"/>
                    <a:pt x="12869" y="38808"/>
                  </a:cubicBezTo>
                  <a:cubicBezTo>
                    <a:pt x="11888" y="39689"/>
                    <a:pt x="10741" y="40070"/>
                    <a:pt x="9587" y="40070"/>
                  </a:cubicBezTo>
                  <a:cubicBezTo>
                    <a:pt x="7504" y="40070"/>
                    <a:pt x="5397" y="38831"/>
                    <a:pt x="4189" y="37056"/>
                  </a:cubicBezTo>
                  <a:cubicBezTo>
                    <a:pt x="1026" y="32404"/>
                    <a:pt x="3415" y="26470"/>
                    <a:pt x="5583" y="21989"/>
                  </a:cubicBezTo>
                  <a:cubicBezTo>
                    <a:pt x="7449" y="18147"/>
                    <a:pt x="10117" y="14017"/>
                    <a:pt x="11040" y="9805"/>
                  </a:cubicBezTo>
                  <a:cubicBezTo>
                    <a:pt x="11863" y="6040"/>
                    <a:pt x="9742" y="2906"/>
                    <a:pt x="7573" y="29"/>
                  </a:cubicBezTo>
                  <a:cubicBezTo>
                    <a:pt x="7557" y="9"/>
                    <a:pt x="7535" y="1"/>
                    <a:pt x="7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9"/>
            <p:cNvSpPr/>
            <p:nvPr/>
          </p:nvSpPr>
          <p:spPr>
            <a:xfrm rot="10800000" flipH="1">
              <a:off x="8838292" y="885693"/>
              <a:ext cx="285557" cy="323382"/>
            </a:xfrm>
            <a:custGeom>
              <a:avLst/>
              <a:gdLst/>
              <a:ahLst/>
              <a:cxnLst/>
              <a:rect l="l" t="t" r="r" b="b"/>
              <a:pathLst>
                <a:path w="15718" h="17800" extrusionOk="0">
                  <a:moveTo>
                    <a:pt x="11924" y="1"/>
                  </a:moveTo>
                  <a:cubicBezTo>
                    <a:pt x="11889" y="1"/>
                    <a:pt x="11854" y="37"/>
                    <a:pt x="11874" y="81"/>
                  </a:cubicBezTo>
                  <a:cubicBezTo>
                    <a:pt x="14085" y="4615"/>
                    <a:pt x="15097" y="8702"/>
                    <a:pt x="11505" y="12884"/>
                  </a:cubicBezTo>
                  <a:cubicBezTo>
                    <a:pt x="10272" y="14314"/>
                    <a:pt x="8497" y="16018"/>
                    <a:pt x="6554" y="16442"/>
                  </a:cubicBezTo>
                  <a:cubicBezTo>
                    <a:pt x="6317" y="16494"/>
                    <a:pt x="6072" y="16520"/>
                    <a:pt x="5825" y="16520"/>
                  </a:cubicBezTo>
                  <a:cubicBezTo>
                    <a:pt x="4591" y="16520"/>
                    <a:pt x="3306" y="15883"/>
                    <a:pt x="2670" y="14822"/>
                  </a:cubicBezTo>
                  <a:cubicBezTo>
                    <a:pt x="1380" y="12682"/>
                    <a:pt x="2636" y="10724"/>
                    <a:pt x="4484" y="10724"/>
                  </a:cubicBezTo>
                  <a:cubicBezTo>
                    <a:pt x="5162" y="10724"/>
                    <a:pt x="5920" y="10988"/>
                    <a:pt x="6661" y="11605"/>
                  </a:cubicBezTo>
                  <a:cubicBezTo>
                    <a:pt x="6749" y="11676"/>
                    <a:pt x="6850" y="11709"/>
                    <a:pt x="6947" y="11709"/>
                  </a:cubicBezTo>
                  <a:cubicBezTo>
                    <a:pt x="7187" y="11709"/>
                    <a:pt x="7405" y="11509"/>
                    <a:pt x="7340" y="11217"/>
                  </a:cubicBezTo>
                  <a:cubicBezTo>
                    <a:pt x="7033" y="9819"/>
                    <a:pt x="5913" y="9213"/>
                    <a:pt x="4701" y="9213"/>
                  </a:cubicBezTo>
                  <a:cubicBezTo>
                    <a:pt x="3330" y="9213"/>
                    <a:pt x="1840" y="9987"/>
                    <a:pt x="1271" y="11264"/>
                  </a:cubicBezTo>
                  <a:cubicBezTo>
                    <a:pt x="1" y="14112"/>
                    <a:pt x="2385" y="17646"/>
                    <a:pt x="5434" y="17794"/>
                  </a:cubicBezTo>
                  <a:cubicBezTo>
                    <a:pt x="5510" y="17798"/>
                    <a:pt x="5585" y="17800"/>
                    <a:pt x="5660" y="17800"/>
                  </a:cubicBezTo>
                  <a:cubicBezTo>
                    <a:pt x="9263" y="17800"/>
                    <a:pt x="12480" y="13654"/>
                    <a:pt x="13846" y="10775"/>
                  </a:cubicBezTo>
                  <a:cubicBezTo>
                    <a:pt x="15718" y="6843"/>
                    <a:pt x="14181" y="3424"/>
                    <a:pt x="11970" y="28"/>
                  </a:cubicBezTo>
                  <a:cubicBezTo>
                    <a:pt x="11959" y="9"/>
                    <a:pt x="11941" y="1"/>
                    <a:pt x="119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9"/>
            <p:cNvSpPr/>
            <p:nvPr/>
          </p:nvSpPr>
          <p:spPr>
            <a:xfrm rot="10800000" flipH="1">
              <a:off x="8880627" y="952859"/>
              <a:ext cx="103373" cy="87349"/>
            </a:xfrm>
            <a:custGeom>
              <a:avLst/>
              <a:gdLst/>
              <a:ahLst/>
              <a:cxnLst/>
              <a:rect l="l" t="t" r="r" b="b"/>
              <a:pathLst>
                <a:path w="5690" h="4808" extrusionOk="0">
                  <a:moveTo>
                    <a:pt x="2347" y="0"/>
                  </a:moveTo>
                  <a:cubicBezTo>
                    <a:pt x="2116" y="0"/>
                    <a:pt x="1864" y="13"/>
                    <a:pt x="1586" y="40"/>
                  </a:cubicBezTo>
                  <a:lnTo>
                    <a:pt x="0" y="1690"/>
                  </a:lnTo>
                  <a:cubicBezTo>
                    <a:pt x="6" y="2102"/>
                    <a:pt x="328" y="2482"/>
                    <a:pt x="728" y="2566"/>
                  </a:cubicBezTo>
                  <a:cubicBezTo>
                    <a:pt x="785" y="2578"/>
                    <a:pt x="843" y="2584"/>
                    <a:pt x="902" y="2584"/>
                  </a:cubicBezTo>
                  <a:cubicBezTo>
                    <a:pt x="1254" y="2584"/>
                    <a:pt x="1603" y="2376"/>
                    <a:pt x="1752" y="2053"/>
                  </a:cubicBezTo>
                  <a:cubicBezTo>
                    <a:pt x="1782" y="2548"/>
                    <a:pt x="1895" y="3073"/>
                    <a:pt x="2265" y="3400"/>
                  </a:cubicBezTo>
                  <a:cubicBezTo>
                    <a:pt x="2432" y="3548"/>
                    <a:pt x="2663" y="3625"/>
                    <a:pt x="2885" y="3625"/>
                  </a:cubicBezTo>
                  <a:cubicBezTo>
                    <a:pt x="3155" y="3625"/>
                    <a:pt x="3413" y="3511"/>
                    <a:pt x="3528" y="3269"/>
                  </a:cubicBezTo>
                  <a:cubicBezTo>
                    <a:pt x="3611" y="3686"/>
                    <a:pt x="3701" y="4126"/>
                    <a:pt x="3974" y="4455"/>
                  </a:cubicBezTo>
                  <a:cubicBezTo>
                    <a:pt x="4156" y="4668"/>
                    <a:pt x="4441" y="4808"/>
                    <a:pt x="4712" y="4808"/>
                  </a:cubicBezTo>
                  <a:cubicBezTo>
                    <a:pt x="4857" y="4808"/>
                    <a:pt x="4999" y="4767"/>
                    <a:pt x="5118" y="4675"/>
                  </a:cubicBezTo>
                  <a:cubicBezTo>
                    <a:pt x="5303" y="4527"/>
                    <a:pt x="5392" y="4288"/>
                    <a:pt x="5446" y="4062"/>
                  </a:cubicBezTo>
                  <a:cubicBezTo>
                    <a:pt x="5690" y="3037"/>
                    <a:pt x="5434" y="1910"/>
                    <a:pt x="4779" y="1088"/>
                  </a:cubicBezTo>
                  <a:cubicBezTo>
                    <a:pt x="4225" y="393"/>
                    <a:pt x="3611" y="0"/>
                    <a:pt x="23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9"/>
            <p:cNvSpPr/>
            <p:nvPr/>
          </p:nvSpPr>
          <p:spPr>
            <a:xfrm rot="10800000" flipH="1">
              <a:off x="9045930" y="545253"/>
              <a:ext cx="98286" cy="146394"/>
            </a:xfrm>
            <a:custGeom>
              <a:avLst/>
              <a:gdLst/>
              <a:ahLst/>
              <a:cxnLst/>
              <a:rect l="l" t="t" r="r" b="b"/>
              <a:pathLst>
                <a:path w="5410" h="8058" extrusionOk="0">
                  <a:moveTo>
                    <a:pt x="4053" y="0"/>
                  </a:moveTo>
                  <a:cubicBezTo>
                    <a:pt x="2869" y="0"/>
                    <a:pt x="2014" y="601"/>
                    <a:pt x="1161" y="1583"/>
                  </a:cubicBezTo>
                  <a:cubicBezTo>
                    <a:pt x="554" y="2286"/>
                    <a:pt x="185" y="3192"/>
                    <a:pt x="95" y="4121"/>
                  </a:cubicBezTo>
                  <a:cubicBezTo>
                    <a:pt x="0" y="5182"/>
                    <a:pt x="316" y="6128"/>
                    <a:pt x="894" y="7016"/>
                  </a:cubicBezTo>
                  <a:cubicBezTo>
                    <a:pt x="1150" y="7398"/>
                    <a:pt x="1472" y="7743"/>
                    <a:pt x="1882" y="7951"/>
                  </a:cubicBezTo>
                  <a:cubicBezTo>
                    <a:pt x="1992" y="8010"/>
                    <a:pt x="2120" y="8058"/>
                    <a:pt x="2241" y="8058"/>
                  </a:cubicBezTo>
                  <a:cubicBezTo>
                    <a:pt x="2317" y="8058"/>
                    <a:pt x="2390" y="8039"/>
                    <a:pt x="2454" y="7993"/>
                  </a:cubicBezTo>
                  <a:cubicBezTo>
                    <a:pt x="2663" y="7844"/>
                    <a:pt x="2621" y="7528"/>
                    <a:pt x="2585" y="7272"/>
                  </a:cubicBezTo>
                  <a:cubicBezTo>
                    <a:pt x="2538" y="6956"/>
                    <a:pt x="2533" y="6640"/>
                    <a:pt x="2574" y="6326"/>
                  </a:cubicBezTo>
                  <a:cubicBezTo>
                    <a:pt x="2591" y="6200"/>
                    <a:pt x="2591" y="5974"/>
                    <a:pt x="2663" y="5861"/>
                  </a:cubicBezTo>
                  <a:cubicBezTo>
                    <a:pt x="2705" y="5796"/>
                    <a:pt x="2733" y="5771"/>
                    <a:pt x="2761" y="5771"/>
                  </a:cubicBezTo>
                  <a:cubicBezTo>
                    <a:pt x="2800" y="5771"/>
                    <a:pt x="2840" y="5818"/>
                    <a:pt x="2919" y="5867"/>
                  </a:cubicBezTo>
                  <a:cubicBezTo>
                    <a:pt x="3041" y="5941"/>
                    <a:pt x="3179" y="5978"/>
                    <a:pt x="3313" y="5978"/>
                  </a:cubicBezTo>
                  <a:cubicBezTo>
                    <a:pt x="3578" y="5978"/>
                    <a:pt x="3827" y="5831"/>
                    <a:pt x="3914" y="5526"/>
                  </a:cubicBezTo>
                  <a:cubicBezTo>
                    <a:pt x="4170" y="4646"/>
                    <a:pt x="4117" y="3681"/>
                    <a:pt x="3724" y="2834"/>
                  </a:cubicBezTo>
                  <a:lnTo>
                    <a:pt x="3724" y="2834"/>
                  </a:lnTo>
                  <a:cubicBezTo>
                    <a:pt x="3944" y="2900"/>
                    <a:pt x="4164" y="2994"/>
                    <a:pt x="4361" y="3120"/>
                  </a:cubicBezTo>
                  <a:cubicBezTo>
                    <a:pt x="4461" y="3183"/>
                    <a:pt x="4570" y="3211"/>
                    <a:pt x="4678" y="3211"/>
                  </a:cubicBezTo>
                  <a:cubicBezTo>
                    <a:pt x="4982" y="3211"/>
                    <a:pt x="5278" y="2985"/>
                    <a:pt x="5326" y="2655"/>
                  </a:cubicBezTo>
                  <a:cubicBezTo>
                    <a:pt x="5409" y="2113"/>
                    <a:pt x="5379" y="1553"/>
                    <a:pt x="5195" y="1041"/>
                  </a:cubicBezTo>
                  <a:lnTo>
                    <a:pt x="4599" y="40"/>
                  </a:lnTo>
                  <a:cubicBezTo>
                    <a:pt x="4409" y="13"/>
                    <a:pt x="4227" y="0"/>
                    <a:pt x="40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9"/>
            <p:cNvSpPr/>
            <p:nvPr/>
          </p:nvSpPr>
          <p:spPr>
            <a:xfrm rot="10800000" flipH="1">
              <a:off x="9085539" y="729246"/>
              <a:ext cx="106734" cy="245952"/>
            </a:xfrm>
            <a:custGeom>
              <a:avLst/>
              <a:gdLst/>
              <a:ahLst/>
              <a:cxnLst/>
              <a:rect l="l" t="t" r="r" b="b"/>
              <a:pathLst>
                <a:path w="5875" h="13538" extrusionOk="0">
                  <a:moveTo>
                    <a:pt x="1180" y="1"/>
                  </a:moveTo>
                  <a:lnTo>
                    <a:pt x="1" y="2104"/>
                  </a:lnTo>
                  <a:cubicBezTo>
                    <a:pt x="840" y="2778"/>
                    <a:pt x="1203" y="3897"/>
                    <a:pt x="1258" y="4969"/>
                  </a:cubicBezTo>
                  <a:cubicBezTo>
                    <a:pt x="1305" y="6042"/>
                    <a:pt x="1096" y="7109"/>
                    <a:pt x="1007" y="8181"/>
                  </a:cubicBezTo>
                  <a:cubicBezTo>
                    <a:pt x="924" y="9253"/>
                    <a:pt x="972" y="10379"/>
                    <a:pt x="1496" y="11321"/>
                  </a:cubicBezTo>
                  <a:cubicBezTo>
                    <a:pt x="1997" y="12215"/>
                    <a:pt x="2789" y="12952"/>
                    <a:pt x="3628" y="13537"/>
                  </a:cubicBezTo>
                  <a:cubicBezTo>
                    <a:pt x="3510" y="12083"/>
                    <a:pt x="5047" y="11058"/>
                    <a:pt x="5493" y="9677"/>
                  </a:cubicBezTo>
                  <a:cubicBezTo>
                    <a:pt x="5875" y="8503"/>
                    <a:pt x="5416" y="7210"/>
                    <a:pt x="4714" y="6203"/>
                  </a:cubicBezTo>
                  <a:cubicBezTo>
                    <a:pt x="4010" y="5195"/>
                    <a:pt x="3075" y="4368"/>
                    <a:pt x="2324" y="3397"/>
                  </a:cubicBezTo>
                  <a:cubicBezTo>
                    <a:pt x="1568" y="2426"/>
                    <a:pt x="989" y="1216"/>
                    <a:pt x="1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9"/>
            <p:cNvSpPr/>
            <p:nvPr/>
          </p:nvSpPr>
          <p:spPr>
            <a:xfrm rot="10800000" flipH="1">
              <a:off x="8916674" y="722437"/>
              <a:ext cx="100448" cy="112366"/>
            </a:xfrm>
            <a:custGeom>
              <a:avLst/>
              <a:gdLst/>
              <a:ahLst/>
              <a:cxnLst/>
              <a:rect l="l" t="t" r="r" b="b"/>
              <a:pathLst>
                <a:path w="5529" h="6185" extrusionOk="0">
                  <a:moveTo>
                    <a:pt x="5529" y="1"/>
                  </a:moveTo>
                  <a:lnTo>
                    <a:pt x="5529" y="1"/>
                  </a:lnTo>
                  <a:cubicBezTo>
                    <a:pt x="4469" y="1365"/>
                    <a:pt x="2454" y="1628"/>
                    <a:pt x="1233" y="2849"/>
                  </a:cubicBezTo>
                  <a:cubicBezTo>
                    <a:pt x="375" y="3701"/>
                    <a:pt x="1" y="5005"/>
                    <a:pt x="268" y="6185"/>
                  </a:cubicBezTo>
                  <a:cubicBezTo>
                    <a:pt x="400" y="5876"/>
                    <a:pt x="703" y="5679"/>
                    <a:pt x="1019" y="5560"/>
                  </a:cubicBezTo>
                  <a:cubicBezTo>
                    <a:pt x="1335" y="5447"/>
                    <a:pt x="1675" y="5398"/>
                    <a:pt x="1990" y="5285"/>
                  </a:cubicBezTo>
                  <a:cubicBezTo>
                    <a:pt x="2943" y="4934"/>
                    <a:pt x="3557" y="4023"/>
                    <a:pt x="4106" y="3165"/>
                  </a:cubicBezTo>
                  <a:cubicBezTo>
                    <a:pt x="4522" y="2521"/>
                    <a:pt x="4939" y="1872"/>
                    <a:pt x="5357" y="1222"/>
                  </a:cubicBezTo>
                  <a:lnTo>
                    <a:pt x="55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9"/>
            <p:cNvSpPr/>
            <p:nvPr/>
          </p:nvSpPr>
          <p:spPr>
            <a:xfrm rot="10800000" flipH="1">
              <a:off x="8996673" y="1021103"/>
              <a:ext cx="100993" cy="87985"/>
            </a:xfrm>
            <a:custGeom>
              <a:avLst/>
              <a:gdLst/>
              <a:ahLst/>
              <a:cxnLst/>
              <a:rect l="l" t="t" r="r" b="b"/>
              <a:pathLst>
                <a:path w="5559" h="4843" extrusionOk="0">
                  <a:moveTo>
                    <a:pt x="5071" y="0"/>
                  </a:moveTo>
                  <a:lnTo>
                    <a:pt x="5129" y="190"/>
                  </a:lnTo>
                  <a:lnTo>
                    <a:pt x="5129" y="190"/>
                  </a:lnTo>
                  <a:cubicBezTo>
                    <a:pt x="5119" y="123"/>
                    <a:pt x="5100" y="60"/>
                    <a:pt x="5071" y="0"/>
                  </a:cubicBezTo>
                  <a:close/>
                  <a:moveTo>
                    <a:pt x="5129" y="190"/>
                  </a:moveTo>
                  <a:cubicBezTo>
                    <a:pt x="5207" y="684"/>
                    <a:pt x="4805" y="1338"/>
                    <a:pt x="4386" y="1585"/>
                  </a:cubicBezTo>
                  <a:cubicBezTo>
                    <a:pt x="3902" y="1865"/>
                    <a:pt x="3319" y="1889"/>
                    <a:pt x="2764" y="1906"/>
                  </a:cubicBezTo>
                  <a:cubicBezTo>
                    <a:pt x="2211" y="1925"/>
                    <a:pt x="1626" y="1955"/>
                    <a:pt x="1150" y="2241"/>
                  </a:cubicBezTo>
                  <a:cubicBezTo>
                    <a:pt x="333" y="2723"/>
                    <a:pt x="96" y="3778"/>
                    <a:pt x="0" y="4725"/>
                  </a:cubicBezTo>
                  <a:cubicBezTo>
                    <a:pt x="197" y="4556"/>
                    <a:pt x="453" y="4496"/>
                    <a:pt x="714" y="4496"/>
                  </a:cubicBezTo>
                  <a:cubicBezTo>
                    <a:pt x="832" y="4496"/>
                    <a:pt x="951" y="4508"/>
                    <a:pt x="1067" y="4529"/>
                  </a:cubicBezTo>
                  <a:cubicBezTo>
                    <a:pt x="1430" y="4600"/>
                    <a:pt x="1782" y="4749"/>
                    <a:pt x="2145" y="4815"/>
                  </a:cubicBezTo>
                  <a:cubicBezTo>
                    <a:pt x="2265" y="4834"/>
                    <a:pt x="2385" y="4843"/>
                    <a:pt x="2505" y="4843"/>
                  </a:cubicBezTo>
                  <a:cubicBezTo>
                    <a:pt x="3358" y="4843"/>
                    <a:pt x="4197" y="4379"/>
                    <a:pt x="4724" y="3699"/>
                  </a:cubicBezTo>
                  <a:cubicBezTo>
                    <a:pt x="5321" y="2926"/>
                    <a:pt x="5558" y="1883"/>
                    <a:pt x="5356" y="924"/>
                  </a:cubicBezTo>
                  <a:lnTo>
                    <a:pt x="5129" y="19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9"/>
            <p:cNvSpPr/>
            <p:nvPr/>
          </p:nvSpPr>
          <p:spPr>
            <a:xfrm rot="10800000" flipH="1">
              <a:off x="8915657" y="1065124"/>
              <a:ext cx="288391" cy="750826"/>
            </a:xfrm>
            <a:custGeom>
              <a:avLst/>
              <a:gdLst/>
              <a:ahLst/>
              <a:cxnLst/>
              <a:rect l="l" t="t" r="r" b="b"/>
              <a:pathLst>
                <a:path w="15874" h="41328" extrusionOk="0">
                  <a:moveTo>
                    <a:pt x="6469" y="1"/>
                  </a:moveTo>
                  <a:cubicBezTo>
                    <a:pt x="3461" y="1"/>
                    <a:pt x="576" y="1813"/>
                    <a:pt x="258" y="5284"/>
                  </a:cubicBezTo>
                  <a:cubicBezTo>
                    <a:pt x="0" y="8107"/>
                    <a:pt x="2465" y="12504"/>
                    <a:pt x="5370" y="12504"/>
                  </a:cubicBezTo>
                  <a:cubicBezTo>
                    <a:pt x="6151" y="12504"/>
                    <a:pt x="6964" y="12186"/>
                    <a:pt x="7765" y="11433"/>
                  </a:cubicBezTo>
                  <a:cubicBezTo>
                    <a:pt x="8249" y="10974"/>
                    <a:pt x="7794" y="10330"/>
                    <a:pt x="7271" y="10330"/>
                  </a:cubicBezTo>
                  <a:cubicBezTo>
                    <a:pt x="7123" y="10330"/>
                    <a:pt x="6969" y="10381"/>
                    <a:pt x="6830" y="10503"/>
                  </a:cubicBezTo>
                  <a:cubicBezTo>
                    <a:pt x="6305" y="10961"/>
                    <a:pt x="5793" y="11150"/>
                    <a:pt x="5308" y="11150"/>
                  </a:cubicBezTo>
                  <a:cubicBezTo>
                    <a:pt x="3530" y="11150"/>
                    <a:pt x="2115" y="8599"/>
                    <a:pt x="1778" y="7316"/>
                  </a:cubicBezTo>
                  <a:cubicBezTo>
                    <a:pt x="1325" y="5600"/>
                    <a:pt x="1647" y="3742"/>
                    <a:pt x="3005" y="2515"/>
                  </a:cubicBezTo>
                  <a:cubicBezTo>
                    <a:pt x="3987" y="1633"/>
                    <a:pt x="5134" y="1252"/>
                    <a:pt x="6288" y="1252"/>
                  </a:cubicBezTo>
                  <a:cubicBezTo>
                    <a:pt x="8371" y="1252"/>
                    <a:pt x="10479" y="2492"/>
                    <a:pt x="11686" y="4266"/>
                  </a:cubicBezTo>
                  <a:cubicBezTo>
                    <a:pt x="14843" y="8925"/>
                    <a:pt x="12461" y="14853"/>
                    <a:pt x="10286" y="19333"/>
                  </a:cubicBezTo>
                  <a:cubicBezTo>
                    <a:pt x="8427" y="23176"/>
                    <a:pt x="5758" y="27304"/>
                    <a:pt x="4834" y="31516"/>
                  </a:cubicBezTo>
                  <a:cubicBezTo>
                    <a:pt x="4012" y="35283"/>
                    <a:pt x="6134" y="38415"/>
                    <a:pt x="8301" y="41299"/>
                  </a:cubicBezTo>
                  <a:cubicBezTo>
                    <a:pt x="8316" y="41319"/>
                    <a:pt x="8337" y="41328"/>
                    <a:pt x="8357" y="41328"/>
                  </a:cubicBezTo>
                  <a:cubicBezTo>
                    <a:pt x="8404" y="41328"/>
                    <a:pt x="8449" y="41283"/>
                    <a:pt x="8416" y="41234"/>
                  </a:cubicBezTo>
                  <a:cubicBezTo>
                    <a:pt x="7206" y="39452"/>
                    <a:pt x="5865" y="37480"/>
                    <a:pt x="5323" y="35377"/>
                  </a:cubicBezTo>
                  <a:cubicBezTo>
                    <a:pt x="4602" y="32589"/>
                    <a:pt x="5639" y="30438"/>
                    <a:pt x="6943" y="28073"/>
                  </a:cubicBezTo>
                  <a:cubicBezTo>
                    <a:pt x="8903" y="24540"/>
                    <a:pt x="10989" y="21056"/>
                    <a:pt x="12621" y="17349"/>
                  </a:cubicBezTo>
                  <a:cubicBezTo>
                    <a:pt x="14843" y="12309"/>
                    <a:pt x="15874" y="5399"/>
                    <a:pt x="10946" y="1514"/>
                  </a:cubicBezTo>
                  <a:cubicBezTo>
                    <a:pt x="9654" y="498"/>
                    <a:pt x="8045" y="1"/>
                    <a:pt x="64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9"/>
            <p:cNvSpPr/>
            <p:nvPr/>
          </p:nvSpPr>
          <p:spPr>
            <a:xfrm rot="10800000" flipH="1">
              <a:off x="9010845" y="1072238"/>
              <a:ext cx="285539" cy="323382"/>
            </a:xfrm>
            <a:custGeom>
              <a:avLst/>
              <a:gdLst/>
              <a:ahLst/>
              <a:cxnLst/>
              <a:rect l="l" t="t" r="r" b="b"/>
              <a:pathLst>
                <a:path w="15717" h="17800" extrusionOk="0">
                  <a:moveTo>
                    <a:pt x="10057" y="1"/>
                  </a:moveTo>
                  <a:cubicBezTo>
                    <a:pt x="6455" y="1"/>
                    <a:pt x="3237" y="4147"/>
                    <a:pt x="1871" y="7024"/>
                  </a:cubicBezTo>
                  <a:cubicBezTo>
                    <a:pt x="1" y="10956"/>
                    <a:pt x="1538" y="14376"/>
                    <a:pt x="3749" y="17772"/>
                  </a:cubicBezTo>
                  <a:cubicBezTo>
                    <a:pt x="3760" y="17791"/>
                    <a:pt x="3777" y="17799"/>
                    <a:pt x="3793" y="17799"/>
                  </a:cubicBezTo>
                  <a:cubicBezTo>
                    <a:pt x="3829" y="17799"/>
                    <a:pt x="3863" y="17763"/>
                    <a:pt x="3843" y="17718"/>
                  </a:cubicBezTo>
                  <a:cubicBezTo>
                    <a:pt x="1632" y="13185"/>
                    <a:pt x="614" y="9103"/>
                    <a:pt x="4213" y="4921"/>
                  </a:cubicBezTo>
                  <a:cubicBezTo>
                    <a:pt x="5446" y="3485"/>
                    <a:pt x="7222" y="1782"/>
                    <a:pt x="9158" y="1359"/>
                  </a:cubicBezTo>
                  <a:cubicBezTo>
                    <a:pt x="9396" y="1306"/>
                    <a:pt x="9643" y="1281"/>
                    <a:pt x="9891" y="1281"/>
                  </a:cubicBezTo>
                  <a:cubicBezTo>
                    <a:pt x="11128" y="1281"/>
                    <a:pt x="12412" y="1916"/>
                    <a:pt x="13048" y="2979"/>
                  </a:cubicBezTo>
                  <a:cubicBezTo>
                    <a:pt x="14337" y="5122"/>
                    <a:pt x="13082" y="7077"/>
                    <a:pt x="11236" y="7077"/>
                  </a:cubicBezTo>
                  <a:cubicBezTo>
                    <a:pt x="10557" y="7077"/>
                    <a:pt x="9798" y="6813"/>
                    <a:pt x="9056" y="6196"/>
                  </a:cubicBezTo>
                  <a:cubicBezTo>
                    <a:pt x="8969" y="6124"/>
                    <a:pt x="8868" y="6091"/>
                    <a:pt x="8771" y="6091"/>
                  </a:cubicBezTo>
                  <a:cubicBezTo>
                    <a:pt x="8531" y="6091"/>
                    <a:pt x="8314" y="6290"/>
                    <a:pt x="8377" y="6584"/>
                  </a:cubicBezTo>
                  <a:cubicBezTo>
                    <a:pt x="8682" y="7983"/>
                    <a:pt x="9804" y="8590"/>
                    <a:pt x="11019" y="8590"/>
                  </a:cubicBezTo>
                  <a:cubicBezTo>
                    <a:pt x="12390" y="8590"/>
                    <a:pt x="13880" y="7818"/>
                    <a:pt x="14448" y="6542"/>
                  </a:cubicBezTo>
                  <a:cubicBezTo>
                    <a:pt x="15716" y="3688"/>
                    <a:pt x="13329" y="155"/>
                    <a:pt x="10283" y="6"/>
                  </a:cubicBezTo>
                  <a:cubicBezTo>
                    <a:pt x="10208" y="3"/>
                    <a:pt x="10132" y="1"/>
                    <a:pt x="100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9"/>
            <p:cNvSpPr/>
            <p:nvPr/>
          </p:nvSpPr>
          <p:spPr>
            <a:xfrm rot="10800000" flipH="1">
              <a:off x="9150694" y="1241080"/>
              <a:ext cx="103391" cy="87295"/>
            </a:xfrm>
            <a:custGeom>
              <a:avLst/>
              <a:gdLst/>
              <a:ahLst/>
              <a:cxnLst/>
              <a:rect l="l" t="t" r="r" b="b"/>
              <a:pathLst>
                <a:path w="5691" h="4805" extrusionOk="0">
                  <a:moveTo>
                    <a:pt x="980" y="1"/>
                  </a:moveTo>
                  <a:cubicBezTo>
                    <a:pt x="834" y="1"/>
                    <a:pt x="692" y="42"/>
                    <a:pt x="573" y="136"/>
                  </a:cubicBezTo>
                  <a:cubicBezTo>
                    <a:pt x="388" y="279"/>
                    <a:pt x="298" y="518"/>
                    <a:pt x="245" y="749"/>
                  </a:cubicBezTo>
                  <a:cubicBezTo>
                    <a:pt x="1" y="1769"/>
                    <a:pt x="251" y="2900"/>
                    <a:pt x="906" y="3716"/>
                  </a:cubicBezTo>
                  <a:cubicBezTo>
                    <a:pt x="1466" y="4412"/>
                    <a:pt x="2082" y="4805"/>
                    <a:pt x="3349" y="4805"/>
                  </a:cubicBezTo>
                  <a:cubicBezTo>
                    <a:pt x="3579" y="4805"/>
                    <a:pt x="3830" y="4792"/>
                    <a:pt x="4106" y="4766"/>
                  </a:cubicBezTo>
                  <a:lnTo>
                    <a:pt x="5690" y="3121"/>
                  </a:lnTo>
                  <a:cubicBezTo>
                    <a:pt x="5684" y="2710"/>
                    <a:pt x="5363" y="2322"/>
                    <a:pt x="4964" y="2239"/>
                  </a:cubicBezTo>
                  <a:cubicBezTo>
                    <a:pt x="4906" y="2227"/>
                    <a:pt x="4848" y="2222"/>
                    <a:pt x="4790" y="2222"/>
                  </a:cubicBezTo>
                  <a:cubicBezTo>
                    <a:pt x="4438" y="2222"/>
                    <a:pt x="4087" y="2430"/>
                    <a:pt x="3939" y="2751"/>
                  </a:cubicBezTo>
                  <a:cubicBezTo>
                    <a:pt x="3903" y="2263"/>
                    <a:pt x="3796" y="1733"/>
                    <a:pt x="3427" y="1411"/>
                  </a:cubicBezTo>
                  <a:cubicBezTo>
                    <a:pt x="3259" y="1263"/>
                    <a:pt x="3026" y="1184"/>
                    <a:pt x="2802" y="1184"/>
                  </a:cubicBezTo>
                  <a:cubicBezTo>
                    <a:pt x="2532" y="1184"/>
                    <a:pt x="2274" y="1298"/>
                    <a:pt x="2157" y="1541"/>
                  </a:cubicBezTo>
                  <a:cubicBezTo>
                    <a:pt x="2080" y="1120"/>
                    <a:pt x="1991" y="678"/>
                    <a:pt x="1711" y="350"/>
                  </a:cubicBezTo>
                  <a:cubicBezTo>
                    <a:pt x="1533" y="142"/>
                    <a:pt x="1250" y="1"/>
                    <a:pt x="9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9"/>
            <p:cNvSpPr/>
            <p:nvPr/>
          </p:nvSpPr>
          <p:spPr>
            <a:xfrm rot="10800000" flipH="1">
              <a:off x="8990478" y="1589557"/>
              <a:ext cx="98323" cy="146448"/>
            </a:xfrm>
            <a:custGeom>
              <a:avLst/>
              <a:gdLst/>
              <a:ahLst/>
              <a:cxnLst/>
              <a:rect l="l" t="t" r="r" b="b"/>
              <a:pathLst>
                <a:path w="5412" h="8061" extrusionOk="0">
                  <a:moveTo>
                    <a:pt x="3170" y="1"/>
                  </a:moveTo>
                  <a:cubicBezTo>
                    <a:pt x="3094" y="1"/>
                    <a:pt x="3021" y="19"/>
                    <a:pt x="2956" y="62"/>
                  </a:cubicBezTo>
                  <a:cubicBezTo>
                    <a:pt x="2748" y="212"/>
                    <a:pt x="2789" y="534"/>
                    <a:pt x="2825" y="784"/>
                  </a:cubicBezTo>
                  <a:cubicBezTo>
                    <a:pt x="2874" y="1099"/>
                    <a:pt x="2874" y="1415"/>
                    <a:pt x="2838" y="1731"/>
                  </a:cubicBezTo>
                  <a:cubicBezTo>
                    <a:pt x="2819" y="1857"/>
                    <a:pt x="2819" y="2083"/>
                    <a:pt x="2748" y="2196"/>
                  </a:cubicBezTo>
                  <a:cubicBezTo>
                    <a:pt x="2705" y="2261"/>
                    <a:pt x="2677" y="2285"/>
                    <a:pt x="2649" y="2285"/>
                  </a:cubicBezTo>
                  <a:cubicBezTo>
                    <a:pt x="2610" y="2285"/>
                    <a:pt x="2571" y="2240"/>
                    <a:pt x="2492" y="2196"/>
                  </a:cubicBezTo>
                  <a:cubicBezTo>
                    <a:pt x="2369" y="2121"/>
                    <a:pt x="2231" y="2084"/>
                    <a:pt x="2097" y="2084"/>
                  </a:cubicBezTo>
                  <a:cubicBezTo>
                    <a:pt x="1833" y="2084"/>
                    <a:pt x="1584" y="2229"/>
                    <a:pt x="1497" y="2529"/>
                  </a:cubicBezTo>
                  <a:cubicBezTo>
                    <a:pt x="1241" y="3411"/>
                    <a:pt x="1295" y="4382"/>
                    <a:pt x="1688" y="5223"/>
                  </a:cubicBezTo>
                  <a:cubicBezTo>
                    <a:pt x="1467" y="5163"/>
                    <a:pt x="1246" y="5061"/>
                    <a:pt x="1050" y="4937"/>
                  </a:cubicBezTo>
                  <a:cubicBezTo>
                    <a:pt x="949" y="4874"/>
                    <a:pt x="839" y="4845"/>
                    <a:pt x="730" y="4845"/>
                  </a:cubicBezTo>
                  <a:cubicBezTo>
                    <a:pt x="425" y="4845"/>
                    <a:pt x="134" y="5071"/>
                    <a:pt x="85" y="5401"/>
                  </a:cubicBezTo>
                  <a:cubicBezTo>
                    <a:pt x="1" y="5943"/>
                    <a:pt x="31" y="6504"/>
                    <a:pt x="215" y="7016"/>
                  </a:cubicBezTo>
                  <a:lnTo>
                    <a:pt x="812" y="8022"/>
                  </a:lnTo>
                  <a:cubicBezTo>
                    <a:pt x="997" y="8048"/>
                    <a:pt x="1174" y="8060"/>
                    <a:pt x="1344" y="8060"/>
                  </a:cubicBezTo>
                  <a:cubicBezTo>
                    <a:pt x="2531" y="8060"/>
                    <a:pt x="3394" y="7458"/>
                    <a:pt x="4243" y="6479"/>
                  </a:cubicBezTo>
                  <a:cubicBezTo>
                    <a:pt x="4857" y="5770"/>
                    <a:pt x="5227" y="4865"/>
                    <a:pt x="5310" y="3936"/>
                  </a:cubicBezTo>
                  <a:cubicBezTo>
                    <a:pt x="5412" y="2875"/>
                    <a:pt x="5096" y="1928"/>
                    <a:pt x="4518" y="1046"/>
                  </a:cubicBezTo>
                  <a:cubicBezTo>
                    <a:pt x="4262" y="659"/>
                    <a:pt x="3940" y="313"/>
                    <a:pt x="3528" y="105"/>
                  </a:cubicBezTo>
                  <a:cubicBezTo>
                    <a:pt x="3419" y="46"/>
                    <a:pt x="3291" y="1"/>
                    <a:pt x="31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9"/>
            <p:cNvSpPr/>
            <p:nvPr/>
          </p:nvSpPr>
          <p:spPr>
            <a:xfrm rot="10800000" flipH="1">
              <a:off x="8942420" y="1305997"/>
              <a:ext cx="106752" cy="246042"/>
            </a:xfrm>
            <a:custGeom>
              <a:avLst/>
              <a:gdLst/>
              <a:ahLst/>
              <a:cxnLst/>
              <a:rect l="l" t="t" r="r" b="b"/>
              <a:pathLst>
                <a:path w="5876" h="13543" extrusionOk="0">
                  <a:moveTo>
                    <a:pt x="2241" y="1"/>
                  </a:moveTo>
                  <a:cubicBezTo>
                    <a:pt x="2367" y="1455"/>
                    <a:pt x="830" y="2478"/>
                    <a:pt x="383" y="3867"/>
                  </a:cubicBezTo>
                  <a:cubicBezTo>
                    <a:pt x="1" y="5035"/>
                    <a:pt x="454" y="6328"/>
                    <a:pt x="1158" y="7334"/>
                  </a:cubicBezTo>
                  <a:cubicBezTo>
                    <a:pt x="1860" y="8347"/>
                    <a:pt x="2802" y="9169"/>
                    <a:pt x="3553" y="10141"/>
                  </a:cubicBezTo>
                  <a:cubicBezTo>
                    <a:pt x="4309" y="11112"/>
                    <a:pt x="4887" y="12327"/>
                    <a:pt x="4691" y="13543"/>
                  </a:cubicBezTo>
                  <a:lnTo>
                    <a:pt x="5876" y="11434"/>
                  </a:lnTo>
                  <a:cubicBezTo>
                    <a:pt x="5035" y="10766"/>
                    <a:pt x="4672" y="9641"/>
                    <a:pt x="4619" y="8568"/>
                  </a:cubicBezTo>
                  <a:cubicBezTo>
                    <a:pt x="4565" y="7496"/>
                    <a:pt x="4779" y="6429"/>
                    <a:pt x="4862" y="5357"/>
                  </a:cubicBezTo>
                  <a:cubicBezTo>
                    <a:pt x="4952" y="4290"/>
                    <a:pt x="4905" y="3158"/>
                    <a:pt x="4380" y="2223"/>
                  </a:cubicBezTo>
                  <a:cubicBezTo>
                    <a:pt x="3874" y="1323"/>
                    <a:pt x="3088" y="590"/>
                    <a:pt x="2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9"/>
            <p:cNvSpPr/>
            <p:nvPr/>
          </p:nvSpPr>
          <p:spPr>
            <a:xfrm rot="10800000" flipH="1">
              <a:off x="9117571" y="1446378"/>
              <a:ext cx="100466" cy="112493"/>
            </a:xfrm>
            <a:custGeom>
              <a:avLst/>
              <a:gdLst/>
              <a:ahLst/>
              <a:cxnLst/>
              <a:rect l="l" t="t" r="r" b="b"/>
              <a:pathLst>
                <a:path w="5530" h="6192" extrusionOk="0">
                  <a:moveTo>
                    <a:pt x="5261" y="0"/>
                  </a:moveTo>
                  <a:cubicBezTo>
                    <a:pt x="5131" y="311"/>
                    <a:pt x="4821" y="514"/>
                    <a:pt x="4505" y="627"/>
                  </a:cubicBezTo>
                  <a:cubicBezTo>
                    <a:pt x="4189" y="740"/>
                    <a:pt x="3856" y="787"/>
                    <a:pt x="3540" y="901"/>
                  </a:cubicBezTo>
                  <a:cubicBezTo>
                    <a:pt x="2586" y="1252"/>
                    <a:pt x="1973" y="2164"/>
                    <a:pt x="1419" y="3022"/>
                  </a:cubicBezTo>
                  <a:cubicBezTo>
                    <a:pt x="1007" y="3671"/>
                    <a:pt x="591" y="4314"/>
                    <a:pt x="174" y="4963"/>
                  </a:cubicBezTo>
                  <a:lnTo>
                    <a:pt x="1" y="6192"/>
                  </a:lnTo>
                  <a:cubicBezTo>
                    <a:pt x="1062" y="4820"/>
                    <a:pt x="3075" y="4565"/>
                    <a:pt x="4296" y="3338"/>
                  </a:cubicBezTo>
                  <a:cubicBezTo>
                    <a:pt x="5148" y="2486"/>
                    <a:pt x="5530" y="1180"/>
                    <a:pt x="5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9"/>
            <p:cNvSpPr/>
            <p:nvPr/>
          </p:nvSpPr>
          <p:spPr>
            <a:xfrm rot="10800000" flipH="1">
              <a:off x="9037045" y="1172182"/>
              <a:ext cx="101011" cy="87931"/>
            </a:xfrm>
            <a:custGeom>
              <a:avLst/>
              <a:gdLst/>
              <a:ahLst/>
              <a:cxnLst/>
              <a:rect l="l" t="t" r="r" b="b"/>
              <a:pathLst>
                <a:path w="5560" h="4840" extrusionOk="0">
                  <a:moveTo>
                    <a:pt x="3039" y="1"/>
                  </a:moveTo>
                  <a:cubicBezTo>
                    <a:pt x="2194" y="1"/>
                    <a:pt x="1359" y="464"/>
                    <a:pt x="834" y="1145"/>
                  </a:cubicBezTo>
                  <a:cubicBezTo>
                    <a:pt x="239" y="1920"/>
                    <a:pt x="0" y="2956"/>
                    <a:pt x="203" y="3916"/>
                  </a:cubicBezTo>
                  <a:lnTo>
                    <a:pt x="430" y="4648"/>
                  </a:lnTo>
                  <a:lnTo>
                    <a:pt x="430" y="4648"/>
                  </a:lnTo>
                  <a:cubicBezTo>
                    <a:pt x="352" y="4155"/>
                    <a:pt x="749" y="3506"/>
                    <a:pt x="1174" y="3261"/>
                  </a:cubicBezTo>
                  <a:cubicBezTo>
                    <a:pt x="1656" y="2980"/>
                    <a:pt x="2235" y="2956"/>
                    <a:pt x="2794" y="2939"/>
                  </a:cubicBezTo>
                  <a:cubicBezTo>
                    <a:pt x="3349" y="2915"/>
                    <a:pt x="3932" y="2890"/>
                    <a:pt x="4408" y="2604"/>
                  </a:cubicBezTo>
                  <a:cubicBezTo>
                    <a:pt x="5219" y="2117"/>
                    <a:pt x="5458" y="1062"/>
                    <a:pt x="5559" y="121"/>
                  </a:cubicBezTo>
                  <a:lnTo>
                    <a:pt x="5559" y="121"/>
                  </a:lnTo>
                  <a:cubicBezTo>
                    <a:pt x="5363" y="284"/>
                    <a:pt x="5107" y="346"/>
                    <a:pt x="4847" y="346"/>
                  </a:cubicBezTo>
                  <a:cubicBezTo>
                    <a:pt x="4728" y="346"/>
                    <a:pt x="4608" y="333"/>
                    <a:pt x="4493" y="311"/>
                  </a:cubicBezTo>
                  <a:cubicBezTo>
                    <a:pt x="4130" y="239"/>
                    <a:pt x="3778" y="91"/>
                    <a:pt x="3408" y="31"/>
                  </a:cubicBezTo>
                  <a:cubicBezTo>
                    <a:pt x="3285" y="10"/>
                    <a:pt x="3162" y="1"/>
                    <a:pt x="3039" y="1"/>
                  </a:cubicBezTo>
                  <a:close/>
                  <a:moveTo>
                    <a:pt x="430" y="4648"/>
                  </a:moveTo>
                  <a:lnTo>
                    <a:pt x="430" y="4648"/>
                  </a:lnTo>
                  <a:cubicBezTo>
                    <a:pt x="441" y="4715"/>
                    <a:pt x="460" y="4779"/>
                    <a:pt x="489" y="4839"/>
                  </a:cubicBezTo>
                  <a:lnTo>
                    <a:pt x="430" y="46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9"/>
            <p:cNvSpPr/>
            <p:nvPr/>
          </p:nvSpPr>
          <p:spPr>
            <a:xfrm rot="10800000" flipH="1">
              <a:off x="7407394" y="175790"/>
              <a:ext cx="777496" cy="258596"/>
            </a:xfrm>
            <a:custGeom>
              <a:avLst/>
              <a:gdLst/>
              <a:ahLst/>
              <a:cxnLst/>
              <a:rect l="l" t="t" r="r" b="b"/>
              <a:pathLst>
                <a:path w="42796" h="14234" extrusionOk="0">
                  <a:moveTo>
                    <a:pt x="7139" y="0"/>
                  </a:moveTo>
                  <a:cubicBezTo>
                    <a:pt x="6998" y="0"/>
                    <a:pt x="6861" y="6"/>
                    <a:pt x="6727" y="18"/>
                  </a:cubicBezTo>
                  <a:cubicBezTo>
                    <a:pt x="1436" y="501"/>
                    <a:pt x="1" y="6953"/>
                    <a:pt x="2962" y="10706"/>
                  </a:cubicBezTo>
                  <a:cubicBezTo>
                    <a:pt x="4989" y="13285"/>
                    <a:pt x="7846" y="14234"/>
                    <a:pt x="10831" y="14234"/>
                  </a:cubicBezTo>
                  <a:cubicBezTo>
                    <a:pt x="13555" y="14234"/>
                    <a:pt x="16386" y="13443"/>
                    <a:pt x="18792" y="12380"/>
                  </a:cubicBezTo>
                  <a:cubicBezTo>
                    <a:pt x="22496" y="10748"/>
                    <a:pt x="25982" y="8663"/>
                    <a:pt x="29515" y="6708"/>
                  </a:cubicBezTo>
                  <a:cubicBezTo>
                    <a:pt x="31345" y="5695"/>
                    <a:pt x="33047" y="4848"/>
                    <a:pt x="35015" y="4848"/>
                  </a:cubicBezTo>
                  <a:cubicBezTo>
                    <a:pt x="35590" y="4848"/>
                    <a:pt x="36188" y="4921"/>
                    <a:pt x="36819" y="5083"/>
                  </a:cubicBezTo>
                  <a:cubicBezTo>
                    <a:pt x="38922" y="5624"/>
                    <a:pt x="40894" y="6971"/>
                    <a:pt x="42676" y="8181"/>
                  </a:cubicBezTo>
                  <a:cubicBezTo>
                    <a:pt x="42688" y="8189"/>
                    <a:pt x="42699" y="8192"/>
                    <a:pt x="42710" y="8192"/>
                  </a:cubicBezTo>
                  <a:cubicBezTo>
                    <a:pt x="42763" y="8192"/>
                    <a:pt x="42795" y="8107"/>
                    <a:pt x="42741" y="8067"/>
                  </a:cubicBezTo>
                  <a:cubicBezTo>
                    <a:pt x="40295" y="6223"/>
                    <a:pt x="37672" y="4416"/>
                    <a:pt x="34631" y="4416"/>
                  </a:cubicBezTo>
                  <a:cubicBezTo>
                    <a:pt x="34087" y="4416"/>
                    <a:pt x="33530" y="4474"/>
                    <a:pt x="32958" y="4599"/>
                  </a:cubicBezTo>
                  <a:cubicBezTo>
                    <a:pt x="28746" y="5517"/>
                    <a:pt x="24618" y="8187"/>
                    <a:pt x="20775" y="10051"/>
                  </a:cubicBezTo>
                  <a:cubicBezTo>
                    <a:pt x="17854" y="11469"/>
                    <a:pt x="14318" y="12975"/>
                    <a:pt x="10919" y="12975"/>
                  </a:cubicBezTo>
                  <a:cubicBezTo>
                    <a:pt x="9105" y="12975"/>
                    <a:pt x="7330" y="12546"/>
                    <a:pt x="5709" y="11445"/>
                  </a:cubicBezTo>
                  <a:cubicBezTo>
                    <a:pt x="2949" y="9568"/>
                    <a:pt x="1483" y="5517"/>
                    <a:pt x="3957" y="2770"/>
                  </a:cubicBezTo>
                  <a:cubicBezTo>
                    <a:pt x="4841" y="1787"/>
                    <a:pt x="6055" y="1345"/>
                    <a:pt x="7308" y="1345"/>
                  </a:cubicBezTo>
                  <a:cubicBezTo>
                    <a:pt x="7793" y="1345"/>
                    <a:pt x="8284" y="1411"/>
                    <a:pt x="8764" y="1538"/>
                  </a:cubicBezTo>
                  <a:cubicBezTo>
                    <a:pt x="10391" y="1967"/>
                    <a:pt x="14085" y="4142"/>
                    <a:pt x="11945" y="6590"/>
                  </a:cubicBezTo>
                  <a:cubicBezTo>
                    <a:pt x="11522" y="7078"/>
                    <a:pt x="11947" y="7731"/>
                    <a:pt x="12434" y="7731"/>
                  </a:cubicBezTo>
                  <a:cubicBezTo>
                    <a:pt x="12582" y="7731"/>
                    <a:pt x="12737" y="7670"/>
                    <a:pt x="12875" y="7525"/>
                  </a:cubicBezTo>
                  <a:cubicBezTo>
                    <a:pt x="16292" y="3895"/>
                    <a:pt x="10752" y="0"/>
                    <a:pt x="71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9"/>
            <p:cNvSpPr/>
            <p:nvPr/>
          </p:nvSpPr>
          <p:spPr>
            <a:xfrm rot="10800000" flipH="1">
              <a:off x="7850777" y="74749"/>
              <a:ext cx="326942" cy="250057"/>
            </a:xfrm>
            <a:custGeom>
              <a:avLst/>
              <a:gdLst/>
              <a:ahLst/>
              <a:cxnLst/>
              <a:rect l="l" t="t" r="r" b="b"/>
              <a:pathLst>
                <a:path w="17996" h="13764" extrusionOk="0">
                  <a:moveTo>
                    <a:pt x="10765" y="0"/>
                  </a:moveTo>
                  <a:cubicBezTo>
                    <a:pt x="9616" y="0"/>
                    <a:pt x="8432" y="252"/>
                    <a:pt x="7197" y="839"/>
                  </a:cubicBezTo>
                  <a:cubicBezTo>
                    <a:pt x="4260" y="2233"/>
                    <a:pt x="1" y="5557"/>
                    <a:pt x="179" y="9251"/>
                  </a:cubicBezTo>
                  <a:cubicBezTo>
                    <a:pt x="300" y="11728"/>
                    <a:pt x="2651" y="13764"/>
                    <a:pt x="5058" y="13764"/>
                  </a:cubicBezTo>
                  <a:cubicBezTo>
                    <a:pt x="5616" y="13764"/>
                    <a:pt x="6177" y="13654"/>
                    <a:pt x="6714" y="13416"/>
                  </a:cubicBezTo>
                  <a:cubicBezTo>
                    <a:pt x="9122" y="12343"/>
                    <a:pt x="9735" y="7999"/>
                    <a:pt x="6757" y="7345"/>
                  </a:cubicBezTo>
                  <a:cubicBezTo>
                    <a:pt x="6721" y="7337"/>
                    <a:pt x="6687" y="7333"/>
                    <a:pt x="6655" y="7333"/>
                  </a:cubicBezTo>
                  <a:cubicBezTo>
                    <a:pt x="6310" y="7333"/>
                    <a:pt x="6141" y="7745"/>
                    <a:pt x="6369" y="8024"/>
                  </a:cubicBezTo>
                  <a:cubicBezTo>
                    <a:pt x="8186" y="10209"/>
                    <a:pt x="6945" y="12543"/>
                    <a:pt x="4894" y="12543"/>
                  </a:cubicBezTo>
                  <a:cubicBezTo>
                    <a:pt x="4356" y="12543"/>
                    <a:pt x="3761" y="12382"/>
                    <a:pt x="3152" y="12016"/>
                  </a:cubicBezTo>
                  <a:cubicBezTo>
                    <a:pt x="1882" y="11252"/>
                    <a:pt x="1222" y="9555"/>
                    <a:pt x="1531" y="8131"/>
                  </a:cubicBezTo>
                  <a:cubicBezTo>
                    <a:pt x="1954" y="6195"/>
                    <a:pt x="3658" y="4413"/>
                    <a:pt x="5094" y="3179"/>
                  </a:cubicBezTo>
                  <a:cubicBezTo>
                    <a:pt x="7071" y="1482"/>
                    <a:pt x="9025" y="813"/>
                    <a:pt x="11015" y="813"/>
                  </a:cubicBezTo>
                  <a:cubicBezTo>
                    <a:pt x="13235" y="813"/>
                    <a:pt x="15500" y="1645"/>
                    <a:pt x="17891" y="2811"/>
                  </a:cubicBezTo>
                  <a:cubicBezTo>
                    <a:pt x="17900" y="2815"/>
                    <a:pt x="17909" y="2817"/>
                    <a:pt x="17917" y="2817"/>
                  </a:cubicBezTo>
                  <a:cubicBezTo>
                    <a:pt x="17968" y="2817"/>
                    <a:pt x="17996" y="2746"/>
                    <a:pt x="17945" y="2715"/>
                  </a:cubicBezTo>
                  <a:cubicBezTo>
                    <a:pt x="15616" y="1199"/>
                    <a:pt x="13275" y="0"/>
                    <a:pt x="107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9"/>
            <p:cNvSpPr/>
            <p:nvPr/>
          </p:nvSpPr>
          <p:spPr>
            <a:xfrm rot="10800000" flipH="1">
              <a:off x="7918748" y="100225"/>
              <a:ext cx="92127" cy="100702"/>
            </a:xfrm>
            <a:custGeom>
              <a:avLst/>
              <a:gdLst/>
              <a:ahLst/>
              <a:cxnLst/>
              <a:rect l="l" t="t" r="r" b="b"/>
              <a:pathLst>
                <a:path w="5071" h="5543" extrusionOk="0">
                  <a:moveTo>
                    <a:pt x="1663" y="1"/>
                  </a:moveTo>
                  <a:cubicBezTo>
                    <a:pt x="1400" y="1"/>
                    <a:pt x="1138" y="31"/>
                    <a:pt x="882" y="92"/>
                  </a:cubicBezTo>
                  <a:cubicBezTo>
                    <a:pt x="649" y="151"/>
                    <a:pt x="412" y="235"/>
                    <a:pt x="269" y="425"/>
                  </a:cubicBezTo>
                  <a:cubicBezTo>
                    <a:pt x="0" y="758"/>
                    <a:pt x="162" y="1283"/>
                    <a:pt x="489" y="1563"/>
                  </a:cubicBezTo>
                  <a:cubicBezTo>
                    <a:pt x="811" y="1838"/>
                    <a:pt x="1251" y="1926"/>
                    <a:pt x="1675" y="2009"/>
                  </a:cubicBezTo>
                  <a:cubicBezTo>
                    <a:pt x="1228" y="2218"/>
                    <a:pt x="1216" y="2910"/>
                    <a:pt x="1543" y="3273"/>
                  </a:cubicBezTo>
                  <a:cubicBezTo>
                    <a:pt x="1865" y="3642"/>
                    <a:pt x="2395" y="3755"/>
                    <a:pt x="2884" y="3785"/>
                  </a:cubicBezTo>
                  <a:cubicBezTo>
                    <a:pt x="2515" y="3964"/>
                    <a:pt x="2288" y="4404"/>
                    <a:pt x="2372" y="4810"/>
                  </a:cubicBezTo>
                  <a:cubicBezTo>
                    <a:pt x="2455" y="5215"/>
                    <a:pt x="2843" y="5531"/>
                    <a:pt x="3253" y="5542"/>
                  </a:cubicBezTo>
                  <a:lnTo>
                    <a:pt x="4897" y="3953"/>
                  </a:lnTo>
                  <a:cubicBezTo>
                    <a:pt x="5070" y="2152"/>
                    <a:pt x="4671" y="1415"/>
                    <a:pt x="3849" y="758"/>
                  </a:cubicBezTo>
                  <a:cubicBezTo>
                    <a:pt x="3238" y="268"/>
                    <a:pt x="2448" y="1"/>
                    <a:pt x="16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9"/>
            <p:cNvSpPr/>
            <p:nvPr/>
          </p:nvSpPr>
          <p:spPr>
            <a:xfrm rot="10800000" flipH="1">
              <a:off x="7512611" y="267038"/>
              <a:ext cx="150481" cy="96142"/>
            </a:xfrm>
            <a:custGeom>
              <a:avLst/>
              <a:gdLst/>
              <a:ahLst/>
              <a:cxnLst/>
              <a:rect l="l" t="t" r="r" b="b"/>
              <a:pathLst>
                <a:path w="8283" h="5292" extrusionOk="0">
                  <a:moveTo>
                    <a:pt x="6011" y="0"/>
                  </a:moveTo>
                  <a:cubicBezTo>
                    <a:pt x="5825" y="0"/>
                    <a:pt x="5638" y="15"/>
                    <a:pt x="5451" y="44"/>
                  </a:cubicBezTo>
                  <a:cubicBezTo>
                    <a:pt x="5005" y="108"/>
                    <a:pt x="4749" y="627"/>
                    <a:pt x="4986" y="1009"/>
                  </a:cubicBezTo>
                  <a:cubicBezTo>
                    <a:pt x="5112" y="1211"/>
                    <a:pt x="5214" y="1425"/>
                    <a:pt x="5279" y="1645"/>
                  </a:cubicBezTo>
                  <a:cubicBezTo>
                    <a:pt x="4774" y="1415"/>
                    <a:pt x="4223" y="1300"/>
                    <a:pt x="3674" y="1300"/>
                  </a:cubicBezTo>
                  <a:cubicBezTo>
                    <a:pt x="3304" y="1300"/>
                    <a:pt x="2935" y="1352"/>
                    <a:pt x="2580" y="1455"/>
                  </a:cubicBezTo>
                  <a:cubicBezTo>
                    <a:pt x="2127" y="1587"/>
                    <a:pt x="2027" y="2087"/>
                    <a:pt x="2247" y="2456"/>
                  </a:cubicBezTo>
                  <a:cubicBezTo>
                    <a:pt x="2324" y="2593"/>
                    <a:pt x="2407" y="2605"/>
                    <a:pt x="2247" y="2706"/>
                  </a:cubicBezTo>
                  <a:cubicBezTo>
                    <a:pt x="2139" y="2778"/>
                    <a:pt x="1906" y="2784"/>
                    <a:pt x="1782" y="2796"/>
                  </a:cubicBezTo>
                  <a:cubicBezTo>
                    <a:pt x="1640" y="2815"/>
                    <a:pt x="1499" y="2824"/>
                    <a:pt x="1357" y="2824"/>
                  </a:cubicBezTo>
                  <a:cubicBezTo>
                    <a:pt x="1184" y="2824"/>
                    <a:pt x="1011" y="2810"/>
                    <a:pt x="840" y="2784"/>
                  </a:cubicBezTo>
                  <a:cubicBezTo>
                    <a:pt x="738" y="2769"/>
                    <a:pt x="626" y="2754"/>
                    <a:pt x="519" y="2754"/>
                  </a:cubicBezTo>
                  <a:cubicBezTo>
                    <a:pt x="356" y="2754"/>
                    <a:pt x="203" y="2789"/>
                    <a:pt x="113" y="2915"/>
                  </a:cubicBezTo>
                  <a:cubicBezTo>
                    <a:pt x="0" y="3082"/>
                    <a:pt x="61" y="3314"/>
                    <a:pt x="155" y="3493"/>
                  </a:cubicBezTo>
                  <a:cubicBezTo>
                    <a:pt x="364" y="3897"/>
                    <a:pt x="710" y="4226"/>
                    <a:pt x="1097" y="4476"/>
                  </a:cubicBezTo>
                  <a:cubicBezTo>
                    <a:pt x="1872" y="4990"/>
                    <a:pt x="2699" y="5291"/>
                    <a:pt x="3608" y="5291"/>
                  </a:cubicBezTo>
                  <a:cubicBezTo>
                    <a:pt x="3732" y="5291"/>
                    <a:pt x="3858" y="5286"/>
                    <a:pt x="3985" y="5274"/>
                  </a:cubicBezTo>
                  <a:cubicBezTo>
                    <a:pt x="4915" y="5184"/>
                    <a:pt x="5821" y="4821"/>
                    <a:pt x="6531" y="4208"/>
                  </a:cubicBezTo>
                  <a:cubicBezTo>
                    <a:pt x="7656" y="3231"/>
                    <a:pt x="8282" y="2247"/>
                    <a:pt x="8073" y="776"/>
                  </a:cubicBezTo>
                  <a:lnTo>
                    <a:pt x="7067" y="174"/>
                  </a:lnTo>
                  <a:cubicBezTo>
                    <a:pt x="6728" y="56"/>
                    <a:pt x="6372" y="0"/>
                    <a:pt x="60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9"/>
            <p:cNvSpPr/>
            <p:nvPr/>
          </p:nvSpPr>
          <p:spPr>
            <a:xfrm rot="10800000" flipH="1">
              <a:off x="7697610" y="305230"/>
              <a:ext cx="245915" cy="102319"/>
            </a:xfrm>
            <a:custGeom>
              <a:avLst/>
              <a:gdLst/>
              <a:ahLst/>
              <a:cxnLst/>
              <a:rect l="l" t="t" r="r" b="b"/>
              <a:pathLst>
                <a:path w="13536" h="5632" extrusionOk="0">
                  <a:moveTo>
                    <a:pt x="4750" y="0"/>
                  </a:moveTo>
                  <a:cubicBezTo>
                    <a:pt x="4450" y="0"/>
                    <a:pt x="4152" y="43"/>
                    <a:pt x="3861" y="138"/>
                  </a:cubicBezTo>
                  <a:cubicBezTo>
                    <a:pt x="2524" y="568"/>
                    <a:pt x="1524" y="2009"/>
                    <a:pt x="159" y="2009"/>
                  </a:cubicBezTo>
                  <a:cubicBezTo>
                    <a:pt x="107" y="2009"/>
                    <a:pt x="54" y="2007"/>
                    <a:pt x="0" y="2003"/>
                  </a:cubicBezTo>
                  <a:lnTo>
                    <a:pt x="0" y="2003"/>
                  </a:lnTo>
                  <a:cubicBezTo>
                    <a:pt x="584" y="2849"/>
                    <a:pt x="1317" y="3636"/>
                    <a:pt x="2217" y="4136"/>
                  </a:cubicBezTo>
                  <a:cubicBezTo>
                    <a:pt x="2925" y="4533"/>
                    <a:pt x="3748" y="4657"/>
                    <a:pt x="4571" y="4657"/>
                  </a:cubicBezTo>
                  <a:cubicBezTo>
                    <a:pt x="4834" y="4657"/>
                    <a:pt x="5097" y="4644"/>
                    <a:pt x="5357" y="4624"/>
                  </a:cubicBezTo>
                  <a:cubicBezTo>
                    <a:pt x="6302" y="4545"/>
                    <a:pt x="7249" y="4372"/>
                    <a:pt x="8199" y="4372"/>
                  </a:cubicBezTo>
                  <a:cubicBezTo>
                    <a:pt x="8320" y="4372"/>
                    <a:pt x="8440" y="4374"/>
                    <a:pt x="8561" y="4380"/>
                  </a:cubicBezTo>
                  <a:cubicBezTo>
                    <a:pt x="9639" y="4433"/>
                    <a:pt x="10760" y="4791"/>
                    <a:pt x="11426" y="5632"/>
                  </a:cubicBezTo>
                  <a:lnTo>
                    <a:pt x="13535" y="4452"/>
                  </a:lnTo>
                  <a:lnTo>
                    <a:pt x="13535" y="4452"/>
                  </a:lnTo>
                  <a:cubicBezTo>
                    <a:pt x="13374" y="4478"/>
                    <a:pt x="13213" y="4490"/>
                    <a:pt x="13052" y="4490"/>
                  </a:cubicBezTo>
                  <a:cubicBezTo>
                    <a:pt x="12002" y="4490"/>
                    <a:pt x="10976" y="3965"/>
                    <a:pt x="10134" y="3314"/>
                  </a:cubicBezTo>
                  <a:cubicBezTo>
                    <a:pt x="9163" y="2557"/>
                    <a:pt x="8341" y="1621"/>
                    <a:pt x="7328" y="919"/>
                  </a:cubicBezTo>
                  <a:cubicBezTo>
                    <a:pt x="6572" y="391"/>
                    <a:pt x="5654" y="0"/>
                    <a:pt x="47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9"/>
            <p:cNvSpPr/>
            <p:nvPr/>
          </p:nvSpPr>
          <p:spPr>
            <a:xfrm rot="10800000" flipH="1">
              <a:off x="7690670" y="139688"/>
              <a:ext cx="112475" cy="97142"/>
            </a:xfrm>
            <a:custGeom>
              <a:avLst/>
              <a:gdLst/>
              <a:ahLst/>
              <a:cxnLst/>
              <a:rect l="l" t="t" r="r" b="b"/>
              <a:pathLst>
                <a:path w="6191" h="5347" extrusionOk="0">
                  <a:moveTo>
                    <a:pt x="6190" y="0"/>
                  </a:moveTo>
                  <a:lnTo>
                    <a:pt x="4964" y="179"/>
                  </a:lnTo>
                  <a:cubicBezTo>
                    <a:pt x="4314" y="589"/>
                    <a:pt x="3671" y="1007"/>
                    <a:pt x="3022" y="1424"/>
                  </a:cubicBezTo>
                  <a:cubicBezTo>
                    <a:pt x="2164" y="1972"/>
                    <a:pt x="1252" y="2586"/>
                    <a:pt x="900" y="3545"/>
                  </a:cubicBezTo>
                  <a:cubicBezTo>
                    <a:pt x="787" y="3855"/>
                    <a:pt x="740" y="4194"/>
                    <a:pt x="627" y="4510"/>
                  </a:cubicBezTo>
                  <a:cubicBezTo>
                    <a:pt x="512" y="4826"/>
                    <a:pt x="311" y="5136"/>
                    <a:pt x="1" y="5261"/>
                  </a:cubicBezTo>
                  <a:cubicBezTo>
                    <a:pt x="253" y="5318"/>
                    <a:pt x="512" y="5346"/>
                    <a:pt x="770" y="5346"/>
                  </a:cubicBezTo>
                  <a:cubicBezTo>
                    <a:pt x="1719" y="5346"/>
                    <a:pt x="2668" y="4970"/>
                    <a:pt x="3336" y="4296"/>
                  </a:cubicBezTo>
                  <a:cubicBezTo>
                    <a:pt x="4565" y="3075"/>
                    <a:pt x="4821" y="1061"/>
                    <a:pt x="6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9"/>
            <p:cNvSpPr/>
            <p:nvPr/>
          </p:nvSpPr>
          <p:spPr>
            <a:xfrm rot="10800000" flipH="1">
              <a:off x="7987046" y="216382"/>
              <a:ext cx="90274" cy="98595"/>
            </a:xfrm>
            <a:custGeom>
              <a:avLst/>
              <a:gdLst/>
              <a:ahLst/>
              <a:cxnLst/>
              <a:rect l="l" t="t" r="r" b="b"/>
              <a:pathLst>
                <a:path w="4969" h="5427" extrusionOk="0">
                  <a:moveTo>
                    <a:pt x="4790" y="302"/>
                  </a:moveTo>
                  <a:lnTo>
                    <a:pt x="4969" y="358"/>
                  </a:lnTo>
                  <a:cubicBezTo>
                    <a:pt x="4913" y="331"/>
                    <a:pt x="4853" y="313"/>
                    <a:pt x="4790" y="302"/>
                  </a:cubicBezTo>
                  <a:close/>
                  <a:moveTo>
                    <a:pt x="3365" y="1"/>
                  </a:moveTo>
                  <a:cubicBezTo>
                    <a:pt x="2618" y="1"/>
                    <a:pt x="1869" y="249"/>
                    <a:pt x="1276" y="708"/>
                  </a:cubicBezTo>
                  <a:cubicBezTo>
                    <a:pt x="501" y="1310"/>
                    <a:pt x="0" y="2311"/>
                    <a:pt x="162" y="3282"/>
                  </a:cubicBezTo>
                  <a:cubicBezTo>
                    <a:pt x="222" y="3652"/>
                    <a:pt x="371" y="3997"/>
                    <a:pt x="442" y="4367"/>
                  </a:cubicBezTo>
                  <a:cubicBezTo>
                    <a:pt x="514" y="4730"/>
                    <a:pt x="489" y="5141"/>
                    <a:pt x="250" y="5427"/>
                  </a:cubicBezTo>
                  <a:cubicBezTo>
                    <a:pt x="1193" y="5332"/>
                    <a:pt x="2247" y="5094"/>
                    <a:pt x="2736" y="4277"/>
                  </a:cubicBezTo>
                  <a:cubicBezTo>
                    <a:pt x="3022" y="3801"/>
                    <a:pt x="3052" y="3223"/>
                    <a:pt x="3069" y="2663"/>
                  </a:cubicBezTo>
                  <a:cubicBezTo>
                    <a:pt x="3087" y="2109"/>
                    <a:pt x="3110" y="1525"/>
                    <a:pt x="3390" y="1043"/>
                  </a:cubicBezTo>
                  <a:cubicBezTo>
                    <a:pt x="3617" y="657"/>
                    <a:pt x="4181" y="291"/>
                    <a:pt x="4654" y="291"/>
                  </a:cubicBezTo>
                  <a:cubicBezTo>
                    <a:pt x="4700" y="291"/>
                    <a:pt x="4746" y="295"/>
                    <a:pt x="4790" y="302"/>
                  </a:cubicBezTo>
                  <a:lnTo>
                    <a:pt x="4790" y="302"/>
                  </a:lnTo>
                  <a:lnTo>
                    <a:pt x="4047" y="72"/>
                  </a:lnTo>
                  <a:cubicBezTo>
                    <a:pt x="3823" y="24"/>
                    <a:pt x="3594" y="1"/>
                    <a:pt x="3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9"/>
            <p:cNvSpPr/>
            <p:nvPr/>
          </p:nvSpPr>
          <p:spPr>
            <a:xfrm rot="10800000" flipH="1">
              <a:off x="8032942" y="139723"/>
              <a:ext cx="777369" cy="25854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9"/>
            <p:cNvSpPr/>
            <p:nvPr/>
          </p:nvSpPr>
          <p:spPr>
            <a:xfrm rot="10800000" flipH="1">
              <a:off x="8040046" y="249284"/>
              <a:ext cx="326924" cy="250021"/>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9"/>
            <p:cNvSpPr/>
            <p:nvPr/>
          </p:nvSpPr>
          <p:spPr>
            <a:xfrm rot="10800000" flipH="1">
              <a:off x="8207003" y="373184"/>
              <a:ext cx="92037" cy="100612"/>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9"/>
            <p:cNvSpPr/>
            <p:nvPr/>
          </p:nvSpPr>
          <p:spPr>
            <a:xfrm rot="10800000" flipH="1">
              <a:off x="8554816" y="210876"/>
              <a:ext cx="150445" cy="96124"/>
            </a:xfrm>
            <a:custGeom>
              <a:avLst/>
              <a:gdLst/>
              <a:ahLst/>
              <a:cxnLst/>
              <a:rect l="l" t="t" r="r" b="b"/>
              <a:pathLst>
                <a:path w="8281" h="5291" extrusionOk="0">
                  <a:moveTo>
                    <a:pt x="4677" y="1"/>
                  </a:moveTo>
                  <a:cubicBezTo>
                    <a:pt x="4550" y="1"/>
                    <a:pt x="4421" y="7"/>
                    <a:pt x="4290" y="19"/>
                  </a:cubicBezTo>
                  <a:cubicBezTo>
                    <a:pt x="3361" y="103"/>
                    <a:pt x="2454" y="472"/>
                    <a:pt x="1752" y="1086"/>
                  </a:cubicBezTo>
                  <a:cubicBezTo>
                    <a:pt x="625" y="2056"/>
                    <a:pt x="0" y="3046"/>
                    <a:pt x="208" y="4517"/>
                  </a:cubicBezTo>
                  <a:lnTo>
                    <a:pt x="1209" y="5113"/>
                  </a:lnTo>
                  <a:cubicBezTo>
                    <a:pt x="1550" y="5236"/>
                    <a:pt x="1911" y="5290"/>
                    <a:pt x="2275" y="5290"/>
                  </a:cubicBezTo>
                  <a:cubicBezTo>
                    <a:pt x="2458" y="5290"/>
                    <a:pt x="2642" y="5277"/>
                    <a:pt x="2824" y="5251"/>
                  </a:cubicBezTo>
                  <a:cubicBezTo>
                    <a:pt x="3276" y="5179"/>
                    <a:pt x="3526" y="4666"/>
                    <a:pt x="3289" y="4280"/>
                  </a:cubicBezTo>
                  <a:cubicBezTo>
                    <a:pt x="3163" y="4083"/>
                    <a:pt x="3068" y="3862"/>
                    <a:pt x="3003" y="3648"/>
                  </a:cubicBezTo>
                  <a:lnTo>
                    <a:pt x="3003" y="3648"/>
                  </a:lnTo>
                  <a:cubicBezTo>
                    <a:pt x="3507" y="3879"/>
                    <a:pt x="4053" y="3991"/>
                    <a:pt x="4598" y="3991"/>
                  </a:cubicBezTo>
                  <a:cubicBezTo>
                    <a:pt x="4969" y="3991"/>
                    <a:pt x="5339" y="3939"/>
                    <a:pt x="5696" y="3838"/>
                  </a:cubicBezTo>
                  <a:cubicBezTo>
                    <a:pt x="6155" y="3708"/>
                    <a:pt x="6256" y="3200"/>
                    <a:pt x="6034" y="2837"/>
                  </a:cubicBezTo>
                  <a:cubicBezTo>
                    <a:pt x="5952" y="2700"/>
                    <a:pt x="5874" y="2683"/>
                    <a:pt x="6029" y="2581"/>
                  </a:cubicBezTo>
                  <a:cubicBezTo>
                    <a:pt x="6142" y="2515"/>
                    <a:pt x="6369" y="2510"/>
                    <a:pt x="6499" y="2493"/>
                  </a:cubicBezTo>
                  <a:cubicBezTo>
                    <a:pt x="6644" y="2476"/>
                    <a:pt x="6790" y="2467"/>
                    <a:pt x="6937" y="2467"/>
                  </a:cubicBezTo>
                  <a:cubicBezTo>
                    <a:pt x="7106" y="2467"/>
                    <a:pt x="7276" y="2479"/>
                    <a:pt x="7441" y="2504"/>
                  </a:cubicBezTo>
                  <a:cubicBezTo>
                    <a:pt x="7544" y="2521"/>
                    <a:pt x="7657" y="2537"/>
                    <a:pt x="7765" y="2537"/>
                  </a:cubicBezTo>
                  <a:cubicBezTo>
                    <a:pt x="7925" y="2537"/>
                    <a:pt x="8073" y="2501"/>
                    <a:pt x="8162" y="2372"/>
                  </a:cubicBezTo>
                  <a:cubicBezTo>
                    <a:pt x="8281" y="2212"/>
                    <a:pt x="8215" y="1979"/>
                    <a:pt x="8126" y="1801"/>
                  </a:cubicBezTo>
                  <a:cubicBezTo>
                    <a:pt x="7912" y="1396"/>
                    <a:pt x="7566" y="1068"/>
                    <a:pt x="7185" y="818"/>
                  </a:cubicBezTo>
                  <a:cubicBezTo>
                    <a:pt x="6407" y="306"/>
                    <a:pt x="5582" y="1"/>
                    <a:pt x="46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9"/>
            <p:cNvSpPr/>
            <p:nvPr/>
          </p:nvSpPr>
          <p:spPr>
            <a:xfrm rot="10800000" flipH="1">
              <a:off x="8274338" y="166507"/>
              <a:ext cx="245915" cy="102356"/>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9"/>
            <p:cNvSpPr/>
            <p:nvPr/>
          </p:nvSpPr>
          <p:spPr>
            <a:xfrm rot="10800000" flipH="1">
              <a:off x="8414731" y="337281"/>
              <a:ext cx="112366" cy="97033"/>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9"/>
            <p:cNvSpPr/>
            <p:nvPr/>
          </p:nvSpPr>
          <p:spPr>
            <a:xfrm rot="10800000" flipH="1">
              <a:off x="8140449" y="259080"/>
              <a:ext cx="90383" cy="98668"/>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9"/>
            <p:cNvSpPr/>
            <p:nvPr/>
          </p:nvSpPr>
          <p:spPr>
            <a:xfrm rot="10800000" flipH="1">
              <a:off x="9032503" y="252935"/>
              <a:ext cx="168304" cy="68146"/>
            </a:xfrm>
            <a:custGeom>
              <a:avLst/>
              <a:gdLst/>
              <a:ahLst/>
              <a:cxnLst/>
              <a:rect l="l" t="t" r="r" b="b"/>
              <a:pathLst>
                <a:path w="9264" h="3751" extrusionOk="0">
                  <a:moveTo>
                    <a:pt x="4471" y="1"/>
                  </a:moveTo>
                  <a:cubicBezTo>
                    <a:pt x="4450" y="1"/>
                    <a:pt x="4429" y="1"/>
                    <a:pt x="4408" y="2"/>
                  </a:cubicBezTo>
                  <a:cubicBezTo>
                    <a:pt x="2640" y="62"/>
                    <a:pt x="0" y="1349"/>
                    <a:pt x="0" y="1349"/>
                  </a:cubicBezTo>
                  <a:cubicBezTo>
                    <a:pt x="0" y="1349"/>
                    <a:pt x="2276" y="3208"/>
                    <a:pt x="3986" y="3672"/>
                  </a:cubicBezTo>
                  <a:cubicBezTo>
                    <a:pt x="4189" y="3727"/>
                    <a:pt x="4417" y="3750"/>
                    <a:pt x="4662" y="3750"/>
                  </a:cubicBezTo>
                  <a:cubicBezTo>
                    <a:pt x="6490" y="3750"/>
                    <a:pt x="9264" y="2421"/>
                    <a:pt x="9264" y="2421"/>
                  </a:cubicBezTo>
                  <a:cubicBezTo>
                    <a:pt x="9264" y="2421"/>
                    <a:pt x="6250" y="1"/>
                    <a:pt x="4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9"/>
            <p:cNvSpPr/>
            <p:nvPr/>
          </p:nvSpPr>
          <p:spPr>
            <a:xfrm rot="10800000" flipH="1">
              <a:off x="8915929" y="76103"/>
              <a:ext cx="76213" cy="168213"/>
            </a:xfrm>
            <a:custGeom>
              <a:avLst/>
              <a:gdLst/>
              <a:ahLst/>
              <a:cxnLst/>
              <a:rect l="l" t="t" r="r" b="b"/>
              <a:pathLst>
                <a:path w="4195" h="9259" extrusionOk="0">
                  <a:moveTo>
                    <a:pt x="2789" y="1"/>
                  </a:moveTo>
                  <a:cubicBezTo>
                    <a:pt x="2789" y="1"/>
                    <a:pt x="930" y="2277"/>
                    <a:pt x="465" y="3987"/>
                  </a:cubicBezTo>
                  <a:cubicBezTo>
                    <a:pt x="0" y="5691"/>
                    <a:pt x="1709" y="9259"/>
                    <a:pt x="1709" y="9259"/>
                  </a:cubicBezTo>
                  <a:cubicBezTo>
                    <a:pt x="1709" y="9259"/>
                    <a:pt x="4194" y="6179"/>
                    <a:pt x="4134" y="4410"/>
                  </a:cubicBezTo>
                  <a:cubicBezTo>
                    <a:pt x="4075" y="2640"/>
                    <a:pt x="2789" y="1"/>
                    <a:pt x="27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9"/>
            <p:cNvSpPr/>
            <p:nvPr/>
          </p:nvSpPr>
          <p:spPr>
            <a:xfrm rot="10800000" flipH="1">
              <a:off x="8778007" y="66045"/>
              <a:ext cx="380028" cy="417743"/>
            </a:xfrm>
            <a:custGeom>
              <a:avLst/>
              <a:gdLst/>
              <a:ahLst/>
              <a:cxnLst/>
              <a:rect l="l" t="t" r="r" b="b"/>
              <a:pathLst>
                <a:path w="20918" h="22994" extrusionOk="0">
                  <a:moveTo>
                    <a:pt x="13196" y="1"/>
                  </a:moveTo>
                  <a:cubicBezTo>
                    <a:pt x="13032" y="1"/>
                    <a:pt x="12867" y="11"/>
                    <a:pt x="12703" y="33"/>
                  </a:cubicBezTo>
                  <a:cubicBezTo>
                    <a:pt x="11433" y="193"/>
                    <a:pt x="10259" y="1057"/>
                    <a:pt x="9813" y="2249"/>
                  </a:cubicBezTo>
                  <a:cubicBezTo>
                    <a:pt x="9527" y="3017"/>
                    <a:pt x="9557" y="3917"/>
                    <a:pt x="9956" y="4632"/>
                  </a:cubicBezTo>
                  <a:cubicBezTo>
                    <a:pt x="10352" y="5331"/>
                    <a:pt x="11118" y="5825"/>
                    <a:pt x="11921" y="5825"/>
                  </a:cubicBezTo>
                  <a:cubicBezTo>
                    <a:pt x="11939" y="5825"/>
                    <a:pt x="11957" y="5825"/>
                    <a:pt x="11975" y="5824"/>
                  </a:cubicBezTo>
                  <a:cubicBezTo>
                    <a:pt x="12797" y="5800"/>
                    <a:pt x="13590" y="5209"/>
                    <a:pt x="13781" y="4411"/>
                  </a:cubicBezTo>
                  <a:cubicBezTo>
                    <a:pt x="13966" y="3613"/>
                    <a:pt x="13477" y="2690"/>
                    <a:pt x="12684" y="2464"/>
                  </a:cubicBezTo>
                  <a:cubicBezTo>
                    <a:pt x="13015" y="1905"/>
                    <a:pt x="13670" y="1597"/>
                    <a:pt x="14321" y="1597"/>
                  </a:cubicBezTo>
                  <a:cubicBezTo>
                    <a:pt x="14503" y="1597"/>
                    <a:pt x="14685" y="1621"/>
                    <a:pt x="14859" y="1670"/>
                  </a:cubicBezTo>
                  <a:cubicBezTo>
                    <a:pt x="15657" y="1898"/>
                    <a:pt x="16278" y="2588"/>
                    <a:pt x="16539" y="3375"/>
                  </a:cubicBezTo>
                  <a:cubicBezTo>
                    <a:pt x="16801" y="4161"/>
                    <a:pt x="16742" y="5030"/>
                    <a:pt x="16498" y="5824"/>
                  </a:cubicBezTo>
                  <a:cubicBezTo>
                    <a:pt x="15793" y="8092"/>
                    <a:pt x="13475" y="9722"/>
                    <a:pt x="11117" y="9722"/>
                  </a:cubicBezTo>
                  <a:cubicBezTo>
                    <a:pt x="10880" y="9722"/>
                    <a:pt x="10644" y="9705"/>
                    <a:pt x="10408" y="9672"/>
                  </a:cubicBezTo>
                  <a:cubicBezTo>
                    <a:pt x="10372" y="9655"/>
                    <a:pt x="10350" y="9649"/>
                    <a:pt x="10350" y="9649"/>
                  </a:cubicBezTo>
                  <a:lnTo>
                    <a:pt x="10350" y="9649"/>
                  </a:lnTo>
                  <a:cubicBezTo>
                    <a:pt x="10350" y="9649"/>
                    <a:pt x="10350" y="9672"/>
                    <a:pt x="10355" y="9707"/>
                  </a:cubicBezTo>
                  <a:cubicBezTo>
                    <a:pt x="10122" y="12311"/>
                    <a:pt x="7823" y="14575"/>
                    <a:pt x="5219" y="14761"/>
                  </a:cubicBezTo>
                  <a:cubicBezTo>
                    <a:pt x="5108" y="14768"/>
                    <a:pt x="4997" y="14771"/>
                    <a:pt x="4885" y="14771"/>
                  </a:cubicBezTo>
                  <a:cubicBezTo>
                    <a:pt x="4163" y="14771"/>
                    <a:pt x="3433" y="14618"/>
                    <a:pt x="2824" y="14242"/>
                  </a:cubicBezTo>
                  <a:cubicBezTo>
                    <a:pt x="2115" y="13801"/>
                    <a:pt x="1592" y="13045"/>
                    <a:pt x="1550" y="12210"/>
                  </a:cubicBezTo>
                  <a:cubicBezTo>
                    <a:pt x="1507" y="11382"/>
                    <a:pt x="2026" y="10524"/>
                    <a:pt x="2819" y="10279"/>
                  </a:cubicBezTo>
                  <a:cubicBezTo>
                    <a:pt x="2860" y="11097"/>
                    <a:pt x="3633" y="11787"/>
                    <a:pt x="4450" y="11787"/>
                  </a:cubicBezTo>
                  <a:cubicBezTo>
                    <a:pt x="4454" y="11787"/>
                    <a:pt x="4459" y="11787"/>
                    <a:pt x="4463" y="11786"/>
                  </a:cubicBezTo>
                  <a:cubicBezTo>
                    <a:pt x="5285" y="11786"/>
                    <a:pt x="6041" y="11150"/>
                    <a:pt x="6256" y="10357"/>
                  </a:cubicBezTo>
                  <a:cubicBezTo>
                    <a:pt x="6465" y="9565"/>
                    <a:pt x="6161" y="8677"/>
                    <a:pt x="5554" y="8118"/>
                  </a:cubicBezTo>
                  <a:cubicBezTo>
                    <a:pt x="5045" y="7649"/>
                    <a:pt x="4344" y="7415"/>
                    <a:pt x="3648" y="7415"/>
                  </a:cubicBezTo>
                  <a:cubicBezTo>
                    <a:pt x="3520" y="7415"/>
                    <a:pt x="3392" y="7423"/>
                    <a:pt x="3266" y="7438"/>
                  </a:cubicBezTo>
                  <a:cubicBezTo>
                    <a:pt x="2002" y="7598"/>
                    <a:pt x="900" y="8546"/>
                    <a:pt x="448" y="9738"/>
                  </a:cubicBezTo>
                  <a:cubicBezTo>
                    <a:pt x="0" y="10929"/>
                    <a:pt x="179" y="12317"/>
                    <a:pt x="835" y="13414"/>
                  </a:cubicBezTo>
                  <a:cubicBezTo>
                    <a:pt x="1689" y="14841"/>
                    <a:pt x="3354" y="15713"/>
                    <a:pt x="5006" y="15713"/>
                  </a:cubicBezTo>
                  <a:cubicBezTo>
                    <a:pt x="5451" y="15713"/>
                    <a:pt x="5895" y="15649"/>
                    <a:pt x="6322" y="15517"/>
                  </a:cubicBezTo>
                  <a:cubicBezTo>
                    <a:pt x="8246" y="14921"/>
                    <a:pt x="9539" y="13229"/>
                    <a:pt x="10630" y="11495"/>
                  </a:cubicBezTo>
                  <a:cubicBezTo>
                    <a:pt x="10861" y="12764"/>
                    <a:pt x="11266" y="14415"/>
                    <a:pt x="11898" y="15517"/>
                  </a:cubicBezTo>
                  <a:cubicBezTo>
                    <a:pt x="13060" y="17542"/>
                    <a:pt x="20917" y="22994"/>
                    <a:pt x="20917" y="22994"/>
                  </a:cubicBezTo>
                  <a:cubicBezTo>
                    <a:pt x="20917" y="22994"/>
                    <a:pt x="17409" y="14093"/>
                    <a:pt x="15711" y="12501"/>
                  </a:cubicBezTo>
                  <a:cubicBezTo>
                    <a:pt x="14776" y="11632"/>
                    <a:pt x="13262" y="10864"/>
                    <a:pt x="12082" y="10339"/>
                  </a:cubicBezTo>
                  <a:cubicBezTo>
                    <a:pt x="14018" y="9677"/>
                    <a:pt x="15962" y="8808"/>
                    <a:pt x="16980" y="7075"/>
                  </a:cubicBezTo>
                  <a:cubicBezTo>
                    <a:pt x="18052" y="5252"/>
                    <a:pt x="17707" y="2720"/>
                    <a:pt x="16188" y="1249"/>
                  </a:cubicBezTo>
                  <a:cubicBezTo>
                    <a:pt x="15395" y="476"/>
                    <a:pt x="14299" y="1"/>
                    <a:pt x="13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9"/>
            <p:cNvSpPr/>
            <p:nvPr/>
          </p:nvSpPr>
          <p:spPr>
            <a:xfrm rot="10800000" flipH="1">
              <a:off x="8066282" y="12"/>
              <a:ext cx="800878" cy="192321"/>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9"/>
            <p:cNvSpPr/>
            <p:nvPr/>
          </p:nvSpPr>
          <p:spPr>
            <a:xfrm rot="10800000" flipH="1">
              <a:off x="8244886" y="102335"/>
              <a:ext cx="96578" cy="120560"/>
            </a:xfrm>
            <a:custGeom>
              <a:avLst/>
              <a:gdLst/>
              <a:ahLst/>
              <a:cxnLst/>
              <a:rect l="l" t="t" r="r" b="b"/>
              <a:pathLst>
                <a:path w="5316" h="6636" extrusionOk="0">
                  <a:moveTo>
                    <a:pt x="2745" y="1"/>
                  </a:moveTo>
                  <a:cubicBezTo>
                    <a:pt x="2560" y="1"/>
                    <a:pt x="2377" y="33"/>
                    <a:pt x="2205" y="97"/>
                  </a:cubicBezTo>
                  <a:cubicBezTo>
                    <a:pt x="1603" y="330"/>
                    <a:pt x="1234" y="979"/>
                    <a:pt x="1359" y="1568"/>
                  </a:cubicBezTo>
                  <a:cubicBezTo>
                    <a:pt x="1437" y="1903"/>
                    <a:pt x="1675" y="2195"/>
                    <a:pt x="1997" y="2343"/>
                  </a:cubicBezTo>
                  <a:cubicBezTo>
                    <a:pt x="2152" y="2415"/>
                    <a:pt x="2313" y="2451"/>
                    <a:pt x="2469" y="2451"/>
                  </a:cubicBezTo>
                  <a:cubicBezTo>
                    <a:pt x="2625" y="2451"/>
                    <a:pt x="2777" y="2415"/>
                    <a:pt x="2914" y="2343"/>
                  </a:cubicBezTo>
                  <a:cubicBezTo>
                    <a:pt x="3099" y="2247"/>
                    <a:pt x="3170" y="2022"/>
                    <a:pt x="3075" y="1837"/>
                  </a:cubicBezTo>
                  <a:cubicBezTo>
                    <a:pt x="3009" y="1708"/>
                    <a:pt x="2877" y="1631"/>
                    <a:pt x="2742" y="1631"/>
                  </a:cubicBezTo>
                  <a:cubicBezTo>
                    <a:pt x="2683" y="1631"/>
                    <a:pt x="2624" y="1645"/>
                    <a:pt x="2568" y="1676"/>
                  </a:cubicBezTo>
                  <a:cubicBezTo>
                    <a:pt x="2537" y="1692"/>
                    <a:pt x="2504" y="1698"/>
                    <a:pt x="2472" y="1698"/>
                  </a:cubicBezTo>
                  <a:cubicBezTo>
                    <a:pt x="2409" y="1698"/>
                    <a:pt x="2351" y="1674"/>
                    <a:pt x="2318" y="1658"/>
                  </a:cubicBezTo>
                  <a:cubicBezTo>
                    <a:pt x="2211" y="1610"/>
                    <a:pt x="2122" y="1510"/>
                    <a:pt x="2098" y="1408"/>
                  </a:cubicBezTo>
                  <a:cubicBezTo>
                    <a:pt x="2051" y="1169"/>
                    <a:pt x="2230" y="902"/>
                    <a:pt x="2474" y="806"/>
                  </a:cubicBezTo>
                  <a:cubicBezTo>
                    <a:pt x="2558" y="774"/>
                    <a:pt x="2651" y="758"/>
                    <a:pt x="2748" y="758"/>
                  </a:cubicBezTo>
                  <a:cubicBezTo>
                    <a:pt x="2953" y="758"/>
                    <a:pt x="3173" y="829"/>
                    <a:pt x="3355" y="966"/>
                  </a:cubicBezTo>
                  <a:cubicBezTo>
                    <a:pt x="3611" y="1152"/>
                    <a:pt x="3820" y="1461"/>
                    <a:pt x="3968" y="1854"/>
                  </a:cubicBezTo>
                  <a:cubicBezTo>
                    <a:pt x="4482" y="3248"/>
                    <a:pt x="3927" y="4815"/>
                    <a:pt x="2646" y="5572"/>
                  </a:cubicBezTo>
                  <a:cubicBezTo>
                    <a:pt x="2337" y="5756"/>
                    <a:pt x="2032" y="5864"/>
                    <a:pt x="1752" y="5876"/>
                  </a:cubicBezTo>
                  <a:cubicBezTo>
                    <a:pt x="1728" y="5878"/>
                    <a:pt x="1704" y="5879"/>
                    <a:pt x="1679" y="5879"/>
                  </a:cubicBezTo>
                  <a:cubicBezTo>
                    <a:pt x="1409" y="5879"/>
                    <a:pt x="1159" y="5791"/>
                    <a:pt x="984" y="5632"/>
                  </a:cubicBezTo>
                  <a:cubicBezTo>
                    <a:pt x="805" y="5459"/>
                    <a:pt x="715" y="5197"/>
                    <a:pt x="781" y="4988"/>
                  </a:cubicBezTo>
                  <a:cubicBezTo>
                    <a:pt x="832" y="4812"/>
                    <a:pt x="1015" y="4670"/>
                    <a:pt x="1184" y="4670"/>
                  </a:cubicBezTo>
                  <a:cubicBezTo>
                    <a:pt x="1197" y="4670"/>
                    <a:pt x="1210" y="4671"/>
                    <a:pt x="1223" y="4673"/>
                  </a:cubicBezTo>
                  <a:cubicBezTo>
                    <a:pt x="1241" y="4675"/>
                    <a:pt x="1259" y="4676"/>
                    <a:pt x="1277" y="4676"/>
                  </a:cubicBezTo>
                  <a:cubicBezTo>
                    <a:pt x="1458" y="4676"/>
                    <a:pt x="1619" y="4541"/>
                    <a:pt x="1652" y="4351"/>
                  </a:cubicBezTo>
                  <a:cubicBezTo>
                    <a:pt x="1681" y="4148"/>
                    <a:pt x="1538" y="3952"/>
                    <a:pt x="1330" y="3922"/>
                  </a:cubicBezTo>
                  <a:cubicBezTo>
                    <a:pt x="1281" y="3915"/>
                    <a:pt x="1233" y="3912"/>
                    <a:pt x="1184" y="3912"/>
                  </a:cubicBezTo>
                  <a:cubicBezTo>
                    <a:pt x="685" y="3912"/>
                    <a:pt x="207" y="4263"/>
                    <a:pt x="55" y="4774"/>
                  </a:cubicBezTo>
                  <a:cubicBezTo>
                    <a:pt x="19" y="4887"/>
                    <a:pt x="0" y="5006"/>
                    <a:pt x="0" y="5126"/>
                  </a:cubicBezTo>
                  <a:cubicBezTo>
                    <a:pt x="0" y="5513"/>
                    <a:pt x="173" y="5912"/>
                    <a:pt x="472" y="6185"/>
                  </a:cubicBezTo>
                  <a:cubicBezTo>
                    <a:pt x="789" y="6475"/>
                    <a:pt x="1231" y="6635"/>
                    <a:pt x="1696" y="6635"/>
                  </a:cubicBezTo>
                  <a:cubicBezTo>
                    <a:pt x="1729" y="6635"/>
                    <a:pt x="1762" y="6634"/>
                    <a:pt x="1795" y="6633"/>
                  </a:cubicBezTo>
                  <a:cubicBezTo>
                    <a:pt x="2200" y="6609"/>
                    <a:pt x="2617" y="6471"/>
                    <a:pt x="3033" y="6221"/>
                  </a:cubicBezTo>
                  <a:cubicBezTo>
                    <a:pt x="4625" y="5274"/>
                    <a:pt x="5315" y="3326"/>
                    <a:pt x="4677" y="1593"/>
                  </a:cubicBezTo>
                  <a:cubicBezTo>
                    <a:pt x="4476" y="1051"/>
                    <a:pt x="4183" y="639"/>
                    <a:pt x="3802" y="359"/>
                  </a:cubicBezTo>
                  <a:cubicBezTo>
                    <a:pt x="3483" y="122"/>
                    <a:pt x="3109" y="1"/>
                    <a:pt x="2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9"/>
            <p:cNvSpPr/>
            <p:nvPr/>
          </p:nvSpPr>
          <p:spPr>
            <a:xfrm rot="10800000" flipH="1">
              <a:off x="8337658" y="67095"/>
              <a:ext cx="82826" cy="34972"/>
            </a:xfrm>
            <a:custGeom>
              <a:avLst/>
              <a:gdLst/>
              <a:ahLst/>
              <a:cxnLst/>
              <a:rect l="l" t="t" r="r" b="b"/>
              <a:pathLst>
                <a:path w="4559" h="1925" extrusionOk="0">
                  <a:moveTo>
                    <a:pt x="2366" y="1"/>
                  </a:moveTo>
                  <a:cubicBezTo>
                    <a:pt x="2022" y="1"/>
                    <a:pt x="1681" y="92"/>
                    <a:pt x="1413" y="305"/>
                  </a:cubicBezTo>
                  <a:cubicBezTo>
                    <a:pt x="1180" y="489"/>
                    <a:pt x="1026" y="758"/>
                    <a:pt x="811" y="965"/>
                  </a:cubicBezTo>
                  <a:cubicBezTo>
                    <a:pt x="645" y="1126"/>
                    <a:pt x="419" y="1260"/>
                    <a:pt x="195" y="1260"/>
                  </a:cubicBezTo>
                  <a:cubicBezTo>
                    <a:pt x="130" y="1260"/>
                    <a:pt x="64" y="1248"/>
                    <a:pt x="0" y="1222"/>
                  </a:cubicBezTo>
                  <a:lnTo>
                    <a:pt x="0" y="1222"/>
                  </a:lnTo>
                  <a:cubicBezTo>
                    <a:pt x="533" y="1567"/>
                    <a:pt x="1130" y="1924"/>
                    <a:pt x="1743" y="1924"/>
                  </a:cubicBezTo>
                  <a:cubicBezTo>
                    <a:pt x="1851" y="1924"/>
                    <a:pt x="1959" y="1913"/>
                    <a:pt x="2068" y="1889"/>
                  </a:cubicBezTo>
                  <a:cubicBezTo>
                    <a:pt x="2527" y="1787"/>
                    <a:pt x="2896" y="1466"/>
                    <a:pt x="3272" y="1192"/>
                  </a:cubicBezTo>
                  <a:cubicBezTo>
                    <a:pt x="3606" y="947"/>
                    <a:pt x="3999" y="717"/>
                    <a:pt x="4409" y="717"/>
                  </a:cubicBezTo>
                  <a:cubicBezTo>
                    <a:pt x="4459" y="717"/>
                    <a:pt x="4509" y="721"/>
                    <a:pt x="4559" y="728"/>
                  </a:cubicBezTo>
                  <a:lnTo>
                    <a:pt x="4088" y="596"/>
                  </a:lnTo>
                  <a:cubicBezTo>
                    <a:pt x="3671" y="370"/>
                    <a:pt x="3242" y="143"/>
                    <a:pt x="2777" y="43"/>
                  </a:cubicBezTo>
                  <a:cubicBezTo>
                    <a:pt x="2643" y="15"/>
                    <a:pt x="2504" y="1"/>
                    <a:pt x="2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9"/>
            <p:cNvSpPr/>
            <p:nvPr/>
          </p:nvSpPr>
          <p:spPr>
            <a:xfrm rot="10800000" flipH="1">
              <a:off x="8167285" y="136394"/>
              <a:ext cx="74905" cy="40822"/>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9"/>
            <p:cNvSpPr/>
            <p:nvPr/>
          </p:nvSpPr>
          <p:spPr>
            <a:xfrm flipH="1">
              <a:off x="6743020" y="73350"/>
              <a:ext cx="534542" cy="177781"/>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9"/>
            <p:cNvSpPr/>
            <p:nvPr/>
          </p:nvSpPr>
          <p:spPr>
            <a:xfrm flipH="1">
              <a:off x="6564818" y="238888"/>
              <a:ext cx="800878" cy="192321"/>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9"/>
            <p:cNvSpPr/>
            <p:nvPr/>
          </p:nvSpPr>
          <p:spPr>
            <a:xfrm flipH="1">
              <a:off x="7189789" y="254005"/>
              <a:ext cx="74905" cy="40822"/>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1" name="Google Shape;1051;p9"/>
          <p:cNvGrpSpPr/>
          <p:nvPr/>
        </p:nvGrpSpPr>
        <p:grpSpPr>
          <a:xfrm>
            <a:off x="6671532" y="128887"/>
            <a:ext cx="2354610" cy="1565339"/>
            <a:chOff x="6564818" y="12"/>
            <a:chExt cx="2731566" cy="1815938"/>
          </a:xfrm>
        </p:grpSpPr>
        <p:sp>
          <p:nvSpPr>
            <p:cNvPr id="1052" name="Google Shape;1052;p9"/>
            <p:cNvSpPr/>
            <p:nvPr/>
          </p:nvSpPr>
          <p:spPr>
            <a:xfrm rot="10800000" flipH="1">
              <a:off x="8930628" y="465425"/>
              <a:ext cx="288391" cy="750699"/>
            </a:xfrm>
            <a:custGeom>
              <a:avLst/>
              <a:gdLst/>
              <a:ahLst/>
              <a:cxnLst/>
              <a:rect l="l" t="t" r="r" b="b"/>
              <a:pathLst>
                <a:path w="15874" h="41321" extrusionOk="0">
                  <a:moveTo>
                    <a:pt x="7514" y="1"/>
                  </a:moveTo>
                  <a:cubicBezTo>
                    <a:pt x="7466" y="1"/>
                    <a:pt x="7421" y="45"/>
                    <a:pt x="7454" y="95"/>
                  </a:cubicBezTo>
                  <a:cubicBezTo>
                    <a:pt x="8664" y="1869"/>
                    <a:pt x="10010" y="3842"/>
                    <a:pt x="10551" y="5944"/>
                  </a:cubicBezTo>
                  <a:cubicBezTo>
                    <a:pt x="11274" y="8740"/>
                    <a:pt x="10237" y="10884"/>
                    <a:pt x="8931" y="13249"/>
                  </a:cubicBezTo>
                  <a:cubicBezTo>
                    <a:pt x="6971" y="16782"/>
                    <a:pt x="4886" y="20273"/>
                    <a:pt x="3254" y="23973"/>
                  </a:cubicBezTo>
                  <a:cubicBezTo>
                    <a:pt x="1026" y="29013"/>
                    <a:pt x="1" y="35924"/>
                    <a:pt x="4928" y="39809"/>
                  </a:cubicBezTo>
                  <a:cubicBezTo>
                    <a:pt x="6220" y="40824"/>
                    <a:pt x="7829" y="41321"/>
                    <a:pt x="9405" y="41321"/>
                  </a:cubicBezTo>
                  <a:cubicBezTo>
                    <a:pt x="12414" y="41321"/>
                    <a:pt x="15300" y="39509"/>
                    <a:pt x="15616" y="36037"/>
                  </a:cubicBezTo>
                  <a:cubicBezTo>
                    <a:pt x="15874" y="33216"/>
                    <a:pt x="13411" y="28821"/>
                    <a:pt x="10507" y="28821"/>
                  </a:cubicBezTo>
                  <a:cubicBezTo>
                    <a:pt x="9725" y="28821"/>
                    <a:pt x="8911" y="29140"/>
                    <a:pt x="8109" y="29894"/>
                  </a:cubicBezTo>
                  <a:cubicBezTo>
                    <a:pt x="7626" y="30351"/>
                    <a:pt x="8083" y="30995"/>
                    <a:pt x="8606" y="30995"/>
                  </a:cubicBezTo>
                  <a:cubicBezTo>
                    <a:pt x="8753" y="30995"/>
                    <a:pt x="8906" y="30944"/>
                    <a:pt x="9044" y="30824"/>
                  </a:cubicBezTo>
                  <a:cubicBezTo>
                    <a:pt x="9570" y="30365"/>
                    <a:pt x="10082" y="30175"/>
                    <a:pt x="10568" y="30175"/>
                  </a:cubicBezTo>
                  <a:cubicBezTo>
                    <a:pt x="12346" y="30175"/>
                    <a:pt x="13760" y="32728"/>
                    <a:pt x="14097" y="34005"/>
                  </a:cubicBezTo>
                  <a:cubicBezTo>
                    <a:pt x="14549" y="35721"/>
                    <a:pt x="14228" y="37580"/>
                    <a:pt x="12869" y="38808"/>
                  </a:cubicBezTo>
                  <a:cubicBezTo>
                    <a:pt x="11888" y="39689"/>
                    <a:pt x="10741" y="40070"/>
                    <a:pt x="9587" y="40070"/>
                  </a:cubicBezTo>
                  <a:cubicBezTo>
                    <a:pt x="7504" y="40070"/>
                    <a:pt x="5397" y="38831"/>
                    <a:pt x="4189" y="37056"/>
                  </a:cubicBezTo>
                  <a:cubicBezTo>
                    <a:pt x="1026" y="32404"/>
                    <a:pt x="3415" y="26470"/>
                    <a:pt x="5583" y="21989"/>
                  </a:cubicBezTo>
                  <a:cubicBezTo>
                    <a:pt x="7449" y="18147"/>
                    <a:pt x="10117" y="14017"/>
                    <a:pt x="11040" y="9805"/>
                  </a:cubicBezTo>
                  <a:cubicBezTo>
                    <a:pt x="11863" y="6040"/>
                    <a:pt x="9742" y="2906"/>
                    <a:pt x="7573" y="29"/>
                  </a:cubicBezTo>
                  <a:cubicBezTo>
                    <a:pt x="7557" y="9"/>
                    <a:pt x="7535" y="1"/>
                    <a:pt x="7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9"/>
            <p:cNvSpPr/>
            <p:nvPr/>
          </p:nvSpPr>
          <p:spPr>
            <a:xfrm rot="10800000" flipH="1">
              <a:off x="8838292" y="885693"/>
              <a:ext cx="285557" cy="323382"/>
            </a:xfrm>
            <a:custGeom>
              <a:avLst/>
              <a:gdLst/>
              <a:ahLst/>
              <a:cxnLst/>
              <a:rect l="l" t="t" r="r" b="b"/>
              <a:pathLst>
                <a:path w="15718" h="17800" extrusionOk="0">
                  <a:moveTo>
                    <a:pt x="11924" y="1"/>
                  </a:moveTo>
                  <a:cubicBezTo>
                    <a:pt x="11889" y="1"/>
                    <a:pt x="11854" y="37"/>
                    <a:pt x="11874" y="81"/>
                  </a:cubicBezTo>
                  <a:cubicBezTo>
                    <a:pt x="14085" y="4615"/>
                    <a:pt x="15097" y="8702"/>
                    <a:pt x="11505" y="12884"/>
                  </a:cubicBezTo>
                  <a:cubicBezTo>
                    <a:pt x="10272" y="14314"/>
                    <a:pt x="8497" y="16018"/>
                    <a:pt x="6554" y="16442"/>
                  </a:cubicBezTo>
                  <a:cubicBezTo>
                    <a:pt x="6317" y="16494"/>
                    <a:pt x="6072" y="16520"/>
                    <a:pt x="5825" y="16520"/>
                  </a:cubicBezTo>
                  <a:cubicBezTo>
                    <a:pt x="4591" y="16520"/>
                    <a:pt x="3306" y="15883"/>
                    <a:pt x="2670" y="14822"/>
                  </a:cubicBezTo>
                  <a:cubicBezTo>
                    <a:pt x="1380" y="12682"/>
                    <a:pt x="2636" y="10724"/>
                    <a:pt x="4484" y="10724"/>
                  </a:cubicBezTo>
                  <a:cubicBezTo>
                    <a:pt x="5162" y="10724"/>
                    <a:pt x="5920" y="10988"/>
                    <a:pt x="6661" y="11605"/>
                  </a:cubicBezTo>
                  <a:cubicBezTo>
                    <a:pt x="6749" y="11676"/>
                    <a:pt x="6850" y="11709"/>
                    <a:pt x="6947" y="11709"/>
                  </a:cubicBezTo>
                  <a:cubicBezTo>
                    <a:pt x="7187" y="11709"/>
                    <a:pt x="7405" y="11509"/>
                    <a:pt x="7340" y="11217"/>
                  </a:cubicBezTo>
                  <a:cubicBezTo>
                    <a:pt x="7033" y="9819"/>
                    <a:pt x="5913" y="9213"/>
                    <a:pt x="4701" y="9213"/>
                  </a:cubicBezTo>
                  <a:cubicBezTo>
                    <a:pt x="3330" y="9213"/>
                    <a:pt x="1840" y="9987"/>
                    <a:pt x="1271" y="11264"/>
                  </a:cubicBezTo>
                  <a:cubicBezTo>
                    <a:pt x="1" y="14112"/>
                    <a:pt x="2385" y="17646"/>
                    <a:pt x="5434" y="17794"/>
                  </a:cubicBezTo>
                  <a:cubicBezTo>
                    <a:pt x="5510" y="17798"/>
                    <a:pt x="5585" y="17800"/>
                    <a:pt x="5660" y="17800"/>
                  </a:cubicBezTo>
                  <a:cubicBezTo>
                    <a:pt x="9263" y="17800"/>
                    <a:pt x="12480" y="13654"/>
                    <a:pt x="13846" y="10775"/>
                  </a:cubicBezTo>
                  <a:cubicBezTo>
                    <a:pt x="15718" y="6843"/>
                    <a:pt x="14181" y="3424"/>
                    <a:pt x="11970" y="28"/>
                  </a:cubicBezTo>
                  <a:cubicBezTo>
                    <a:pt x="11959" y="9"/>
                    <a:pt x="11941" y="1"/>
                    <a:pt x="119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9"/>
            <p:cNvSpPr/>
            <p:nvPr/>
          </p:nvSpPr>
          <p:spPr>
            <a:xfrm rot="10800000" flipH="1">
              <a:off x="8880627" y="952859"/>
              <a:ext cx="103373" cy="87349"/>
            </a:xfrm>
            <a:custGeom>
              <a:avLst/>
              <a:gdLst/>
              <a:ahLst/>
              <a:cxnLst/>
              <a:rect l="l" t="t" r="r" b="b"/>
              <a:pathLst>
                <a:path w="5690" h="4808" extrusionOk="0">
                  <a:moveTo>
                    <a:pt x="2347" y="0"/>
                  </a:moveTo>
                  <a:cubicBezTo>
                    <a:pt x="2116" y="0"/>
                    <a:pt x="1864" y="13"/>
                    <a:pt x="1586" y="40"/>
                  </a:cubicBezTo>
                  <a:lnTo>
                    <a:pt x="0" y="1690"/>
                  </a:lnTo>
                  <a:cubicBezTo>
                    <a:pt x="6" y="2102"/>
                    <a:pt x="328" y="2482"/>
                    <a:pt x="728" y="2566"/>
                  </a:cubicBezTo>
                  <a:cubicBezTo>
                    <a:pt x="785" y="2578"/>
                    <a:pt x="843" y="2584"/>
                    <a:pt x="902" y="2584"/>
                  </a:cubicBezTo>
                  <a:cubicBezTo>
                    <a:pt x="1254" y="2584"/>
                    <a:pt x="1603" y="2376"/>
                    <a:pt x="1752" y="2053"/>
                  </a:cubicBezTo>
                  <a:cubicBezTo>
                    <a:pt x="1782" y="2548"/>
                    <a:pt x="1895" y="3073"/>
                    <a:pt x="2265" y="3400"/>
                  </a:cubicBezTo>
                  <a:cubicBezTo>
                    <a:pt x="2432" y="3548"/>
                    <a:pt x="2663" y="3625"/>
                    <a:pt x="2885" y="3625"/>
                  </a:cubicBezTo>
                  <a:cubicBezTo>
                    <a:pt x="3155" y="3625"/>
                    <a:pt x="3413" y="3511"/>
                    <a:pt x="3528" y="3269"/>
                  </a:cubicBezTo>
                  <a:cubicBezTo>
                    <a:pt x="3611" y="3686"/>
                    <a:pt x="3701" y="4126"/>
                    <a:pt x="3974" y="4455"/>
                  </a:cubicBezTo>
                  <a:cubicBezTo>
                    <a:pt x="4156" y="4668"/>
                    <a:pt x="4441" y="4808"/>
                    <a:pt x="4712" y="4808"/>
                  </a:cubicBezTo>
                  <a:cubicBezTo>
                    <a:pt x="4857" y="4808"/>
                    <a:pt x="4999" y="4767"/>
                    <a:pt x="5118" y="4675"/>
                  </a:cubicBezTo>
                  <a:cubicBezTo>
                    <a:pt x="5303" y="4527"/>
                    <a:pt x="5392" y="4288"/>
                    <a:pt x="5446" y="4062"/>
                  </a:cubicBezTo>
                  <a:cubicBezTo>
                    <a:pt x="5690" y="3037"/>
                    <a:pt x="5434" y="1910"/>
                    <a:pt x="4779" y="1088"/>
                  </a:cubicBezTo>
                  <a:cubicBezTo>
                    <a:pt x="4225" y="393"/>
                    <a:pt x="3611" y="0"/>
                    <a:pt x="23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9"/>
            <p:cNvSpPr/>
            <p:nvPr/>
          </p:nvSpPr>
          <p:spPr>
            <a:xfrm rot="10800000" flipH="1">
              <a:off x="9045930" y="545253"/>
              <a:ext cx="98286" cy="146394"/>
            </a:xfrm>
            <a:custGeom>
              <a:avLst/>
              <a:gdLst/>
              <a:ahLst/>
              <a:cxnLst/>
              <a:rect l="l" t="t" r="r" b="b"/>
              <a:pathLst>
                <a:path w="5410" h="8058" extrusionOk="0">
                  <a:moveTo>
                    <a:pt x="4053" y="0"/>
                  </a:moveTo>
                  <a:cubicBezTo>
                    <a:pt x="2869" y="0"/>
                    <a:pt x="2014" y="601"/>
                    <a:pt x="1161" y="1583"/>
                  </a:cubicBezTo>
                  <a:cubicBezTo>
                    <a:pt x="554" y="2286"/>
                    <a:pt x="185" y="3192"/>
                    <a:pt x="95" y="4121"/>
                  </a:cubicBezTo>
                  <a:cubicBezTo>
                    <a:pt x="0" y="5182"/>
                    <a:pt x="316" y="6128"/>
                    <a:pt x="894" y="7016"/>
                  </a:cubicBezTo>
                  <a:cubicBezTo>
                    <a:pt x="1150" y="7398"/>
                    <a:pt x="1472" y="7743"/>
                    <a:pt x="1882" y="7951"/>
                  </a:cubicBezTo>
                  <a:cubicBezTo>
                    <a:pt x="1992" y="8010"/>
                    <a:pt x="2120" y="8058"/>
                    <a:pt x="2241" y="8058"/>
                  </a:cubicBezTo>
                  <a:cubicBezTo>
                    <a:pt x="2317" y="8058"/>
                    <a:pt x="2390" y="8039"/>
                    <a:pt x="2454" y="7993"/>
                  </a:cubicBezTo>
                  <a:cubicBezTo>
                    <a:pt x="2663" y="7844"/>
                    <a:pt x="2621" y="7528"/>
                    <a:pt x="2585" y="7272"/>
                  </a:cubicBezTo>
                  <a:cubicBezTo>
                    <a:pt x="2538" y="6956"/>
                    <a:pt x="2533" y="6640"/>
                    <a:pt x="2574" y="6326"/>
                  </a:cubicBezTo>
                  <a:cubicBezTo>
                    <a:pt x="2591" y="6200"/>
                    <a:pt x="2591" y="5974"/>
                    <a:pt x="2663" y="5861"/>
                  </a:cubicBezTo>
                  <a:cubicBezTo>
                    <a:pt x="2705" y="5796"/>
                    <a:pt x="2733" y="5771"/>
                    <a:pt x="2761" y="5771"/>
                  </a:cubicBezTo>
                  <a:cubicBezTo>
                    <a:pt x="2800" y="5771"/>
                    <a:pt x="2840" y="5818"/>
                    <a:pt x="2919" y="5867"/>
                  </a:cubicBezTo>
                  <a:cubicBezTo>
                    <a:pt x="3041" y="5941"/>
                    <a:pt x="3179" y="5978"/>
                    <a:pt x="3313" y="5978"/>
                  </a:cubicBezTo>
                  <a:cubicBezTo>
                    <a:pt x="3578" y="5978"/>
                    <a:pt x="3827" y="5831"/>
                    <a:pt x="3914" y="5526"/>
                  </a:cubicBezTo>
                  <a:cubicBezTo>
                    <a:pt x="4170" y="4646"/>
                    <a:pt x="4117" y="3681"/>
                    <a:pt x="3724" y="2834"/>
                  </a:cubicBezTo>
                  <a:lnTo>
                    <a:pt x="3724" y="2834"/>
                  </a:lnTo>
                  <a:cubicBezTo>
                    <a:pt x="3944" y="2900"/>
                    <a:pt x="4164" y="2994"/>
                    <a:pt x="4361" y="3120"/>
                  </a:cubicBezTo>
                  <a:cubicBezTo>
                    <a:pt x="4461" y="3183"/>
                    <a:pt x="4570" y="3211"/>
                    <a:pt x="4678" y="3211"/>
                  </a:cubicBezTo>
                  <a:cubicBezTo>
                    <a:pt x="4982" y="3211"/>
                    <a:pt x="5278" y="2985"/>
                    <a:pt x="5326" y="2655"/>
                  </a:cubicBezTo>
                  <a:cubicBezTo>
                    <a:pt x="5409" y="2113"/>
                    <a:pt x="5379" y="1553"/>
                    <a:pt x="5195" y="1041"/>
                  </a:cubicBezTo>
                  <a:lnTo>
                    <a:pt x="4599" y="40"/>
                  </a:lnTo>
                  <a:cubicBezTo>
                    <a:pt x="4409" y="13"/>
                    <a:pt x="4227" y="0"/>
                    <a:pt x="40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9"/>
            <p:cNvSpPr/>
            <p:nvPr/>
          </p:nvSpPr>
          <p:spPr>
            <a:xfrm rot="10800000" flipH="1">
              <a:off x="9085539" y="729246"/>
              <a:ext cx="106734" cy="245952"/>
            </a:xfrm>
            <a:custGeom>
              <a:avLst/>
              <a:gdLst/>
              <a:ahLst/>
              <a:cxnLst/>
              <a:rect l="l" t="t" r="r" b="b"/>
              <a:pathLst>
                <a:path w="5875" h="13538" extrusionOk="0">
                  <a:moveTo>
                    <a:pt x="1180" y="1"/>
                  </a:moveTo>
                  <a:lnTo>
                    <a:pt x="1" y="2104"/>
                  </a:lnTo>
                  <a:cubicBezTo>
                    <a:pt x="840" y="2778"/>
                    <a:pt x="1203" y="3897"/>
                    <a:pt x="1258" y="4969"/>
                  </a:cubicBezTo>
                  <a:cubicBezTo>
                    <a:pt x="1305" y="6042"/>
                    <a:pt x="1096" y="7109"/>
                    <a:pt x="1007" y="8181"/>
                  </a:cubicBezTo>
                  <a:cubicBezTo>
                    <a:pt x="924" y="9253"/>
                    <a:pt x="972" y="10379"/>
                    <a:pt x="1496" y="11321"/>
                  </a:cubicBezTo>
                  <a:cubicBezTo>
                    <a:pt x="1997" y="12215"/>
                    <a:pt x="2789" y="12952"/>
                    <a:pt x="3628" y="13537"/>
                  </a:cubicBezTo>
                  <a:cubicBezTo>
                    <a:pt x="3510" y="12083"/>
                    <a:pt x="5047" y="11058"/>
                    <a:pt x="5493" y="9677"/>
                  </a:cubicBezTo>
                  <a:cubicBezTo>
                    <a:pt x="5875" y="8503"/>
                    <a:pt x="5416" y="7210"/>
                    <a:pt x="4714" y="6203"/>
                  </a:cubicBezTo>
                  <a:cubicBezTo>
                    <a:pt x="4010" y="5195"/>
                    <a:pt x="3075" y="4368"/>
                    <a:pt x="2324" y="3397"/>
                  </a:cubicBezTo>
                  <a:cubicBezTo>
                    <a:pt x="1568" y="2426"/>
                    <a:pt x="989" y="1216"/>
                    <a:pt x="1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9"/>
            <p:cNvSpPr/>
            <p:nvPr/>
          </p:nvSpPr>
          <p:spPr>
            <a:xfrm rot="10800000" flipH="1">
              <a:off x="8916674" y="722437"/>
              <a:ext cx="100448" cy="112366"/>
            </a:xfrm>
            <a:custGeom>
              <a:avLst/>
              <a:gdLst/>
              <a:ahLst/>
              <a:cxnLst/>
              <a:rect l="l" t="t" r="r" b="b"/>
              <a:pathLst>
                <a:path w="5529" h="6185" extrusionOk="0">
                  <a:moveTo>
                    <a:pt x="5529" y="1"/>
                  </a:moveTo>
                  <a:lnTo>
                    <a:pt x="5529" y="1"/>
                  </a:lnTo>
                  <a:cubicBezTo>
                    <a:pt x="4469" y="1365"/>
                    <a:pt x="2454" y="1628"/>
                    <a:pt x="1233" y="2849"/>
                  </a:cubicBezTo>
                  <a:cubicBezTo>
                    <a:pt x="375" y="3701"/>
                    <a:pt x="1" y="5005"/>
                    <a:pt x="268" y="6185"/>
                  </a:cubicBezTo>
                  <a:cubicBezTo>
                    <a:pt x="400" y="5876"/>
                    <a:pt x="703" y="5679"/>
                    <a:pt x="1019" y="5560"/>
                  </a:cubicBezTo>
                  <a:cubicBezTo>
                    <a:pt x="1335" y="5447"/>
                    <a:pt x="1675" y="5398"/>
                    <a:pt x="1990" y="5285"/>
                  </a:cubicBezTo>
                  <a:cubicBezTo>
                    <a:pt x="2943" y="4934"/>
                    <a:pt x="3557" y="4023"/>
                    <a:pt x="4106" y="3165"/>
                  </a:cubicBezTo>
                  <a:cubicBezTo>
                    <a:pt x="4522" y="2521"/>
                    <a:pt x="4939" y="1872"/>
                    <a:pt x="5357" y="1222"/>
                  </a:cubicBezTo>
                  <a:lnTo>
                    <a:pt x="55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9"/>
            <p:cNvSpPr/>
            <p:nvPr/>
          </p:nvSpPr>
          <p:spPr>
            <a:xfrm rot="10800000" flipH="1">
              <a:off x="8996673" y="1021103"/>
              <a:ext cx="100993" cy="87985"/>
            </a:xfrm>
            <a:custGeom>
              <a:avLst/>
              <a:gdLst/>
              <a:ahLst/>
              <a:cxnLst/>
              <a:rect l="l" t="t" r="r" b="b"/>
              <a:pathLst>
                <a:path w="5559" h="4843" extrusionOk="0">
                  <a:moveTo>
                    <a:pt x="5071" y="0"/>
                  </a:moveTo>
                  <a:lnTo>
                    <a:pt x="5129" y="190"/>
                  </a:lnTo>
                  <a:lnTo>
                    <a:pt x="5129" y="190"/>
                  </a:lnTo>
                  <a:cubicBezTo>
                    <a:pt x="5119" y="123"/>
                    <a:pt x="5100" y="60"/>
                    <a:pt x="5071" y="0"/>
                  </a:cubicBezTo>
                  <a:close/>
                  <a:moveTo>
                    <a:pt x="5129" y="190"/>
                  </a:moveTo>
                  <a:cubicBezTo>
                    <a:pt x="5207" y="684"/>
                    <a:pt x="4805" y="1338"/>
                    <a:pt x="4386" y="1585"/>
                  </a:cubicBezTo>
                  <a:cubicBezTo>
                    <a:pt x="3902" y="1865"/>
                    <a:pt x="3319" y="1889"/>
                    <a:pt x="2764" y="1906"/>
                  </a:cubicBezTo>
                  <a:cubicBezTo>
                    <a:pt x="2211" y="1925"/>
                    <a:pt x="1626" y="1955"/>
                    <a:pt x="1150" y="2241"/>
                  </a:cubicBezTo>
                  <a:cubicBezTo>
                    <a:pt x="333" y="2723"/>
                    <a:pt x="96" y="3778"/>
                    <a:pt x="0" y="4725"/>
                  </a:cubicBezTo>
                  <a:cubicBezTo>
                    <a:pt x="197" y="4556"/>
                    <a:pt x="453" y="4496"/>
                    <a:pt x="714" y="4496"/>
                  </a:cubicBezTo>
                  <a:cubicBezTo>
                    <a:pt x="832" y="4496"/>
                    <a:pt x="951" y="4508"/>
                    <a:pt x="1067" y="4529"/>
                  </a:cubicBezTo>
                  <a:cubicBezTo>
                    <a:pt x="1430" y="4600"/>
                    <a:pt x="1782" y="4749"/>
                    <a:pt x="2145" y="4815"/>
                  </a:cubicBezTo>
                  <a:cubicBezTo>
                    <a:pt x="2265" y="4834"/>
                    <a:pt x="2385" y="4843"/>
                    <a:pt x="2505" y="4843"/>
                  </a:cubicBezTo>
                  <a:cubicBezTo>
                    <a:pt x="3358" y="4843"/>
                    <a:pt x="4197" y="4379"/>
                    <a:pt x="4724" y="3699"/>
                  </a:cubicBezTo>
                  <a:cubicBezTo>
                    <a:pt x="5321" y="2926"/>
                    <a:pt x="5558" y="1883"/>
                    <a:pt x="5356" y="924"/>
                  </a:cubicBezTo>
                  <a:lnTo>
                    <a:pt x="5129" y="19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9"/>
            <p:cNvSpPr/>
            <p:nvPr/>
          </p:nvSpPr>
          <p:spPr>
            <a:xfrm rot="10800000" flipH="1">
              <a:off x="8915657" y="1065124"/>
              <a:ext cx="288391" cy="750826"/>
            </a:xfrm>
            <a:custGeom>
              <a:avLst/>
              <a:gdLst/>
              <a:ahLst/>
              <a:cxnLst/>
              <a:rect l="l" t="t" r="r" b="b"/>
              <a:pathLst>
                <a:path w="15874" h="41328" extrusionOk="0">
                  <a:moveTo>
                    <a:pt x="6469" y="1"/>
                  </a:moveTo>
                  <a:cubicBezTo>
                    <a:pt x="3461" y="1"/>
                    <a:pt x="576" y="1813"/>
                    <a:pt x="258" y="5284"/>
                  </a:cubicBezTo>
                  <a:cubicBezTo>
                    <a:pt x="0" y="8107"/>
                    <a:pt x="2465" y="12504"/>
                    <a:pt x="5370" y="12504"/>
                  </a:cubicBezTo>
                  <a:cubicBezTo>
                    <a:pt x="6151" y="12504"/>
                    <a:pt x="6964" y="12186"/>
                    <a:pt x="7765" y="11433"/>
                  </a:cubicBezTo>
                  <a:cubicBezTo>
                    <a:pt x="8249" y="10974"/>
                    <a:pt x="7794" y="10330"/>
                    <a:pt x="7271" y="10330"/>
                  </a:cubicBezTo>
                  <a:cubicBezTo>
                    <a:pt x="7123" y="10330"/>
                    <a:pt x="6969" y="10381"/>
                    <a:pt x="6830" y="10503"/>
                  </a:cubicBezTo>
                  <a:cubicBezTo>
                    <a:pt x="6305" y="10961"/>
                    <a:pt x="5793" y="11150"/>
                    <a:pt x="5308" y="11150"/>
                  </a:cubicBezTo>
                  <a:cubicBezTo>
                    <a:pt x="3530" y="11150"/>
                    <a:pt x="2115" y="8599"/>
                    <a:pt x="1778" y="7316"/>
                  </a:cubicBezTo>
                  <a:cubicBezTo>
                    <a:pt x="1325" y="5600"/>
                    <a:pt x="1647" y="3742"/>
                    <a:pt x="3005" y="2515"/>
                  </a:cubicBezTo>
                  <a:cubicBezTo>
                    <a:pt x="3987" y="1633"/>
                    <a:pt x="5134" y="1252"/>
                    <a:pt x="6288" y="1252"/>
                  </a:cubicBezTo>
                  <a:cubicBezTo>
                    <a:pt x="8371" y="1252"/>
                    <a:pt x="10479" y="2492"/>
                    <a:pt x="11686" y="4266"/>
                  </a:cubicBezTo>
                  <a:cubicBezTo>
                    <a:pt x="14843" y="8925"/>
                    <a:pt x="12461" y="14853"/>
                    <a:pt x="10286" y="19333"/>
                  </a:cubicBezTo>
                  <a:cubicBezTo>
                    <a:pt x="8427" y="23176"/>
                    <a:pt x="5758" y="27304"/>
                    <a:pt x="4834" y="31516"/>
                  </a:cubicBezTo>
                  <a:cubicBezTo>
                    <a:pt x="4012" y="35283"/>
                    <a:pt x="6134" y="38415"/>
                    <a:pt x="8301" y="41299"/>
                  </a:cubicBezTo>
                  <a:cubicBezTo>
                    <a:pt x="8316" y="41319"/>
                    <a:pt x="8337" y="41328"/>
                    <a:pt x="8357" y="41328"/>
                  </a:cubicBezTo>
                  <a:cubicBezTo>
                    <a:pt x="8404" y="41328"/>
                    <a:pt x="8449" y="41283"/>
                    <a:pt x="8416" y="41234"/>
                  </a:cubicBezTo>
                  <a:cubicBezTo>
                    <a:pt x="7206" y="39452"/>
                    <a:pt x="5865" y="37480"/>
                    <a:pt x="5323" y="35377"/>
                  </a:cubicBezTo>
                  <a:cubicBezTo>
                    <a:pt x="4602" y="32589"/>
                    <a:pt x="5639" y="30438"/>
                    <a:pt x="6943" y="28073"/>
                  </a:cubicBezTo>
                  <a:cubicBezTo>
                    <a:pt x="8903" y="24540"/>
                    <a:pt x="10989" y="21056"/>
                    <a:pt x="12621" y="17349"/>
                  </a:cubicBezTo>
                  <a:cubicBezTo>
                    <a:pt x="14843" y="12309"/>
                    <a:pt x="15874" y="5399"/>
                    <a:pt x="10946" y="1514"/>
                  </a:cubicBezTo>
                  <a:cubicBezTo>
                    <a:pt x="9654" y="498"/>
                    <a:pt x="8045" y="1"/>
                    <a:pt x="64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9"/>
            <p:cNvSpPr/>
            <p:nvPr/>
          </p:nvSpPr>
          <p:spPr>
            <a:xfrm rot="10800000" flipH="1">
              <a:off x="9010845" y="1072238"/>
              <a:ext cx="285539" cy="323382"/>
            </a:xfrm>
            <a:custGeom>
              <a:avLst/>
              <a:gdLst/>
              <a:ahLst/>
              <a:cxnLst/>
              <a:rect l="l" t="t" r="r" b="b"/>
              <a:pathLst>
                <a:path w="15717" h="17800" extrusionOk="0">
                  <a:moveTo>
                    <a:pt x="10057" y="1"/>
                  </a:moveTo>
                  <a:cubicBezTo>
                    <a:pt x="6455" y="1"/>
                    <a:pt x="3237" y="4147"/>
                    <a:pt x="1871" y="7024"/>
                  </a:cubicBezTo>
                  <a:cubicBezTo>
                    <a:pt x="1" y="10956"/>
                    <a:pt x="1538" y="14376"/>
                    <a:pt x="3749" y="17772"/>
                  </a:cubicBezTo>
                  <a:cubicBezTo>
                    <a:pt x="3760" y="17791"/>
                    <a:pt x="3777" y="17799"/>
                    <a:pt x="3793" y="17799"/>
                  </a:cubicBezTo>
                  <a:cubicBezTo>
                    <a:pt x="3829" y="17799"/>
                    <a:pt x="3863" y="17763"/>
                    <a:pt x="3843" y="17718"/>
                  </a:cubicBezTo>
                  <a:cubicBezTo>
                    <a:pt x="1632" y="13185"/>
                    <a:pt x="614" y="9103"/>
                    <a:pt x="4213" y="4921"/>
                  </a:cubicBezTo>
                  <a:cubicBezTo>
                    <a:pt x="5446" y="3485"/>
                    <a:pt x="7222" y="1782"/>
                    <a:pt x="9158" y="1359"/>
                  </a:cubicBezTo>
                  <a:cubicBezTo>
                    <a:pt x="9396" y="1306"/>
                    <a:pt x="9643" y="1281"/>
                    <a:pt x="9891" y="1281"/>
                  </a:cubicBezTo>
                  <a:cubicBezTo>
                    <a:pt x="11128" y="1281"/>
                    <a:pt x="12412" y="1916"/>
                    <a:pt x="13048" y="2979"/>
                  </a:cubicBezTo>
                  <a:cubicBezTo>
                    <a:pt x="14337" y="5122"/>
                    <a:pt x="13082" y="7077"/>
                    <a:pt x="11236" y="7077"/>
                  </a:cubicBezTo>
                  <a:cubicBezTo>
                    <a:pt x="10557" y="7077"/>
                    <a:pt x="9798" y="6813"/>
                    <a:pt x="9056" y="6196"/>
                  </a:cubicBezTo>
                  <a:cubicBezTo>
                    <a:pt x="8969" y="6124"/>
                    <a:pt x="8868" y="6091"/>
                    <a:pt x="8771" y="6091"/>
                  </a:cubicBezTo>
                  <a:cubicBezTo>
                    <a:pt x="8531" y="6091"/>
                    <a:pt x="8314" y="6290"/>
                    <a:pt x="8377" y="6584"/>
                  </a:cubicBezTo>
                  <a:cubicBezTo>
                    <a:pt x="8682" y="7983"/>
                    <a:pt x="9804" y="8590"/>
                    <a:pt x="11019" y="8590"/>
                  </a:cubicBezTo>
                  <a:cubicBezTo>
                    <a:pt x="12390" y="8590"/>
                    <a:pt x="13880" y="7818"/>
                    <a:pt x="14448" y="6542"/>
                  </a:cubicBezTo>
                  <a:cubicBezTo>
                    <a:pt x="15716" y="3688"/>
                    <a:pt x="13329" y="155"/>
                    <a:pt x="10283" y="6"/>
                  </a:cubicBezTo>
                  <a:cubicBezTo>
                    <a:pt x="10208" y="3"/>
                    <a:pt x="10132" y="1"/>
                    <a:pt x="100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9"/>
            <p:cNvSpPr/>
            <p:nvPr/>
          </p:nvSpPr>
          <p:spPr>
            <a:xfrm rot="10800000" flipH="1">
              <a:off x="9150694" y="1241080"/>
              <a:ext cx="103391" cy="87295"/>
            </a:xfrm>
            <a:custGeom>
              <a:avLst/>
              <a:gdLst/>
              <a:ahLst/>
              <a:cxnLst/>
              <a:rect l="l" t="t" r="r" b="b"/>
              <a:pathLst>
                <a:path w="5691" h="4805" extrusionOk="0">
                  <a:moveTo>
                    <a:pt x="980" y="1"/>
                  </a:moveTo>
                  <a:cubicBezTo>
                    <a:pt x="834" y="1"/>
                    <a:pt x="692" y="42"/>
                    <a:pt x="573" y="136"/>
                  </a:cubicBezTo>
                  <a:cubicBezTo>
                    <a:pt x="388" y="279"/>
                    <a:pt x="298" y="518"/>
                    <a:pt x="245" y="749"/>
                  </a:cubicBezTo>
                  <a:cubicBezTo>
                    <a:pt x="1" y="1769"/>
                    <a:pt x="251" y="2900"/>
                    <a:pt x="906" y="3716"/>
                  </a:cubicBezTo>
                  <a:cubicBezTo>
                    <a:pt x="1466" y="4412"/>
                    <a:pt x="2082" y="4805"/>
                    <a:pt x="3349" y="4805"/>
                  </a:cubicBezTo>
                  <a:cubicBezTo>
                    <a:pt x="3579" y="4805"/>
                    <a:pt x="3830" y="4792"/>
                    <a:pt x="4106" y="4766"/>
                  </a:cubicBezTo>
                  <a:lnTo>
                    <a:pt x="5690" y="3121"/>
                  </a:lnTo>
                  <a:cubicBezTo>
                    <a:pt x="5684" y="2710"/>
                    <a:pt x="5363" y="2322"/>
                    <a:pt x="4964" y="2239"/>
                  </a:cubicBezTo>
                  <a:cubicBezTo>
                    <a:pt x="4906" y="2227"/>
                    <a:pt x="4848" y="2222"/>
                    <a:pt x="4790" y="2222"/>
                  </a:cubicBezTo>
                  <a:cubicBezTo>
                    <a:pt x="4438" y="2222"/>
                    <a:pt x="4087" y="2430"/>
                    <a:pt x="3939" y="2751"/>
                  </a:cubicBezTo>
                  <a:cubicBezTo>
                    <a:pt x="3903" y="2263"/>
                    <a:pt x="3796" y="1733"/>
                    <a:pt x="3427" y="1411"/>
                  </a:cubicBezTo>
                  <a:cubicBezTo>
                    <a:pt x="3259" y="1263"/>
                    <a:pt x="3026" y="1184"/>
                    <a:pt x="2802" y="1184"/>
                  </a:cubicBezTo>
                  <a:cubicBezTo>
                    <a:pt x="2532" y="1184"/>
                    <a:pt x="2274" y="1298"/>
                    <a:pt x="2157" y="1541"/>
                  </a:cubicBezTo>
                  <a:cubicBezTo>
                    <a:pt x="2080" y="1120"/>
                    <a:pt x="1991" y="678"/>
                    <a:pt x="1711" y="350"/>
                  </a:cubicBezTo>
                  <a:cubicBezTo>
                    <a:pt x="1533" y="142"/>
                    <a:pt x="1250" y="1"/>
                    <a:pt x="9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9"/>
            <p:cNvSpPr/>
            <p:nvPr/>
          </p:nvSpPr>
          <p:spPr>
            <a:xfrm rot="10800000" flipH="1">
              <a:off x="8990478" y="1589557"/>
              <a:ext cx="98323" cy="146448"/>
            </a:xfrm>
            <a:custGeom>
              <a:avLst/>
              <a:gdLst/>
              <a:ahLst/>
              <a:cxnLst/>
              <a:rect l="l" t="t" r="r" b="b"/>
              <a:pathLst>
                <a:path w="5412" h="8061" extrusionOk="0">
                  <a:moveTo>
                    <a:pt x="3170" y="1"/>
                  </a:moveTo>
                  <a:cubicBezTo>
                    <a:pt x="3094" y="1"/>
                    <a:pt x="3021" y="19"/>
                    <a:pt x="2956" y="62"/>
                  </a:cubicBezTo>
                  <a:cubicBezTo>
                    <a:pt x="2748" y="212"/>
                    <a:pt x="2789" y="534"/>
                    <a:pt x="2825" y="784"/>
                  </a:cubicBezTo>
                  <a:cubicBezTo>
                    <a:pt x="2874" y="1099"/>
                    <a:pt x="2874" y="1415"/>
                    <a:pt x="2838" y="1731"/>
                  </a:cubicBezTo>
                  <a:cubicBezTo>
                    <a:pt x="2819" y="1857"/>
                    <a:pt x="2819" y="2083"/>
                    <a:pt x="2748" y="2196"/>
                  </a:cubicBezTo>
                  <a:cubicBezTo>
                    <a:pt x="2705" y="2261"/>
                    <a:pt x="2677" y="2285"/>
                    <a:pt x="2649" y="2285"/>
                  </a:cubicBezTo>
                  <a:cubicBezTo>
                    <a:pt x="2610" y="2285"/>
                    <a:pt x="2571" y="2240"/>
                    <a:pt x="2492" y="2196"/>
                  </a:cubicBezTo>
                  <a:cubicBezTo>
                    <a:pt x="2369" y="2121"/>
                    <a:pt x="2231" y="2084"/>
                    <a:pt x="2097" y="2084"/>
                  </a:cubicBezTo>
                  <a:cubicBezTo>
                    <a:pt x="1833" y="2084"/>
                    <a:pt x="1584" y="2229"/>
                    <a:pt x="1497" y="2529"/>
                  </a:cubicBezTo>
                  <a:cubicBezTo>
                    <a:pt x="1241" y="3411"/>
                    <a:pt x="1295" y="4382"/>
                    <a:pt x="1688" y="5223"/>
                  </a:cubicBezTo>
                  <a:cubicBezTo>
                    <a:pt x="1467" y="5163"/>
                    <a:pt x="1246" y="5061"/>
                    <a:pt x="1050" y="4937"/>
                  </a:cubicBezTo>
                  <a:cubicBezTo>
                    <a:pt x="949" y="4874"/>
                    <a:pt x="839" y="4845"/>
                    <a:pt x="730" y="4845"/>
                  </a:cubicBezTo>
                  <a:cubicBezTo>
                    <a:pt x="425" y="4845"/>
                    <a:pt x="134" y="5071"/>
                    <a:pt x="85" y="5401"/>
                  </a:cubicBezTo>
                  <a:cubicBezTo>
                    <a:pt x="1" y="5943"/>
                    <a:pt x="31" y="6504"/>
                    <a:pt x="215" y="7016"/>
                  </a:cubicBezTo>
                  <a:lnTo>
                    <a:pt x="812" y="8022"/>
                  </a:lnTo>
                  <a:cubicBezTo>
                    <a:pt x="997" y="8048"/>
                    <a:pt x="1174" y="8060"/>
                    <a:pt x="1344" y="8060"/>
                  </a:cubicBezTo>
                  <a:cubicBezTo>
                    <a:pt x="2531" y="8060"/>
                    <a:pt x="3394" y="7458"/>
                    <a:pt x="4243" y="6479"/>
                  </a:cubicBezTo>
                  <a:cubicBezTo>
                    <a:pt x="4857" y="5770"/>
                    <a:pt x="5227" y="4865"/>
                    <a:pt x="5310" y="3936"/>
                  </a:cubicBezTo>
                  <a:cubicBezTo>
                    <a:pt x="5412" y="2875"/>
                    <a:pt x="5096" y="1928"/>
                    <a:pt x="4518" y="1046"/>
                  </a:cubicBezTo>
                  <a:cubicBezTo>
                    <a:pt x="4262" y="659"/>
                    <a:pt x="3940" y="313"/>
                    <a:pt x="3528" y="105"/>
                  </a:cubicBezTo>
                  <a:cubicBezTo>
                    <a:pt x="3419" y="46"/>
                    <a:pt x="3291" y="1"/>
                    <a:pt x="31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9"/>
            <p:cNvSpPr/>
            <p:nvPr/>
          </p:nvSpPr>
          <p:spPr>
            <a:xfrm rot="10800000" flipH="1">
              <a:off x="8942420" y="1305997"/>
              <a:ext cx="106752" cy="246042"/>
            </a:xfrm>
            <a:custGeom>
              <a:avLst/>
              <a:gdLst/>
              <a:ahLst/>
              <a:cxnLst/>
              <a:rect l="l" t="t" r="r" b="b"/>
              <a:pathLst>
                <a:path w="5876" h="13543" extrusionOk="0">
                  <a:moveTo>
                    <a:pt x="2241" y="1"/>
                  </a:moveTo>
                  <a:cubicBezTo>
                    <a:pt x="2367" y="1455"/>
                    <a:pt x="830" y="2478"/>
                    <a:pt x="383" y="3867"/>
                  </a:cubicBezTo>
                  <a:cubicBezTo>
                    <a:pt x="1" y="5035"/>
                    <a:pt x="454" y="6328"/>
                    <a:pt x="1158" y="7334"/>
                  </a:cubicBezTo>
                  <a:cubicBezTo>
                    <a:pt x="1860" y="8347"/>
                    <a:pt x="2802" y="9169"/>
                    <a:pt x="3553" y="10141"/>
                  </a:cubicBezTo>
                  <a:cubicBezTo>
                    <a:pt x="4309" y="11112"/>
                    <a:pt x="4887" y="12327"/>
                    <a:pt x="4691" y="13543"/>
                  </a:cubicBezTo>
                  <a:lnTo>
                    <a:pt x="5876" y="11434"/>
                  </a:lnTo>
                  <a:cubicBezTo>
                    <a:pt x="5035" y="10766"/>
                    <a:pt x="4672" y="9641"/>
                    <a:pt x="4619" y="8568"/>
                  </a:cubicBezTo>
                  <a:cubicBezTo>
                    <a:pt x="4565" y="7496"/>
                    <a:pt x="4779" y="6429"/>
                    <a:pt x="4862" y="5357"/>
                  </a:cubicBezTo>
                  <a:cubicBezTo>
                    <a:pt x="4952" y="4290"/>
                    <a:pt x="4905" y="3158"/>
                    <a:pt x="4380" y="2223"/>
                  </a:cubicBezTo>
                  <a:cubicBezTo>
                    <a:pt x="3874" y="1323"/>
                    <a:pt x="3088" y="590"/>
                    <a:pt x="2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9"/>
            <p:cNvSpPr/>
            <p:nvPr/>
          </p:nvSpPr>
          <p:spPr>
            <a:xfrm rot="10800000" flipH="1">
              <a:off x="9117571" y="1446378"/>
              <a:ext cx="100466" cy="112493"/>
            </a:xfrm>
            <a:custGeom>
              <a:avLst/>
              <a:gdLst/>
              <a:ahLst/>
              <a:cxnLst/>
              <a:rect l="l" t="t" r="r" b="b"/>
              <a:pathLst>
                <a:path w="5530" h="6192" extrusionOk="0">
                  <a:moveTo>
                    <a:pt x="5261" y="0"/>
                  </a:moveTo>
                  <a:cubicBezTo>
                    <a:pt x="5131" y="311"/>
                    <a:pt x="4821" y="514"/>
                    <a:pt x="4505" y="627"/>
                  </a:cubicBezTo>
                  <a:cubicBezTo>
                    <a:pt x="4189" y="740"/>
                    <a:pt x="3856" y="787"/>
                    <a:pt x="3540" y="901"/>
                  </a:cubicBezTo>
                  <a:cubicBezTo>
                    <a:pt x="2586" y="1252"/>
                    <a:pt x="1973" y="2164"/>
                    <a:pt x="1419" y="3022"/>
                  </a:cubicBezTo>
                  <a:cubicBezTo>
                    <a:pt x="1007" y="3671"/>
                    <a:pt x="591" y="4314"/>
                    <a:pt x="174" y="4963"/>
                  </a:cubicBezTo>
                  <a:lnTo>
                    <a:pt x="1" y="6192"/>
                  </a:lnTo>
                  <a:cubicBezTo>
                    <a:pt x="1062" y="4820"/>
                    <a:pt x="3075" y="4565"/>
                    <a:pt x="4296" y="3338"/>
                  </a:cubicBezTo>
                  <a:cubicBezTo>
                    <a:pt x="5148" y="2486"/>
                    <a:pt x="5530" y="1180"/>
                    <a:pt x="5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9"/>
            <p:cNvSpPr/>
            <p:nvPr/>
          </p:nvSpPr>
          <p:spPr>
            <a:xfrm rot="10800000" flipH="1">
              <a:off x="9037045" y="1172182"/>
              <a:ext cx="101011" cy="87931"/>
            </a:xfrm>
            <a:custGeom>
              <a:avLst/>
              <a:gdLst/>
              <a:ahLst/>
              <a:cxnLst/>
              <a:rect l="l" t="t" r="r" b="b"/>
              <a:pathLst>
                <a:path w="5560" h="4840" extrusionOk="0">
                  <a:moveTo>
                    <a:pt x="3039" y="1"/>
                  </a:moveTo>
                  <a:cubicBezTo>
                    <a:pt x="2194" y="1"/>
                    <a:pt x="1359" y="464"/>
                    <a:pt x="834" y="1145"/>
                  </a:cubicBezTo>
                  <a:cubicBezTo>
                    <a:pt x="239" y="1920"/>
                    <a:pt x="0" y="2956"/>
                    <a:pt x="203" y="3916"/>
                  </a:cubicBezTo>
                  <a:lnTo>
                    <a:pt x="430" y="4648"/>
                  </a:lnTo>
                  <a:lnTo>
                    <a:pt x="430" y="4648"/>
                  </a:lnTo>
                  <a:cubicBezTo>
                    <a:pt x="352" y="4155"/>
                    <a:pt x="749" y="3506"/>
                    <a:pt x="1174" y="3261"/>
                  </a:cubicBezTo>
                  <a:cubicBezTo>
                    <a:pt x="1656" y="2980"/>
                    <a:pt x="2235" y="2956"/>
                    <a:pt x="2794" y="2939"/>
                  </a:cubicBezTo>
                  <a:cubicBezTo>
                    <a:pt x="3349" y="2915"/>
                    <a:pt x="3932" y="2890"/>
                    <a:pt x="4408" y="2604"/>
                  </a:cubicBezTo>
                  <a:cubicBezTo>
                    <a:pt x="5219" y="2117"/>
                    <a:pt x="5458" y="1062"/>
                    <a:pt x="5559" y="121"/>
                  </a:cubicBezTo>
                  <a:lnTo>
                    <a:pt x="5559" y="121"/>
                  </a:lnTo>
                  <a:cubicBezTo>
                    <a:pt x="5363" y="284"/>
                    <a:pt x="5107" y="346"/>
                    <a:pt x="4847" y="346"/>
                  </a:cubicBezTo>
                  <a:cubicBezTo>
                    <a:pt x="4728" y="346"/>
                    <a:pt x="4608" y="333"/>
                    <a:pt x="4493" y="311"/>
                  </a:cubicBezTo>
                  <a:cubicBezTo>
                    <a:pt x="4130" y="239"/>
                    <a:pt x="3778" y="91"/>
                    <a:pt x="3408" y="31"/>
                  </a:cubicBezTo>
                  <a:cubicBezTo>
                    <a:pt x="3285" y="10"/>
                    <a:pt x="3162" y="1"/>
                    <a:pt x="3039" y="1"/>
                  </a:cubicBezTo>
                  <a:close/>
                  <a:moveTo>
                    <a:pt x="430" y="4648"/>
                  </a:moveTo>
                  <a:lnTo>
                    <a:pt x="430" y="4648"/>
                  </a:lnTo>
                  <a:cubicBezTo>
                    <a:pt x="441" y="4715"/>
                    <a:pt x="460" y="4779"/>
                    <a:pt x="489" y="4839"/>
                  </a:cubicBezTo>
                  <a:lnTo>
                    <a:pt x="430" y="46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9"/>
            <p:cNvSpPr/>
            <p:nvPr/>
          </p:nvSpPr>
          <p:spPr>
            <a:xfrm rot="10800000" flipH="1">
              <a:off x="7407394" y="175790"/>
              <a:ext cx="777496" cy="258596"/>
            </a:xfrm>
            <a:custGeom>
              <a:avLst/>
              <a:gdLst/>
              <a:ahLst/>
              <a:cxnLst/>
              <a:rect l="l" t="t" r="r" b="b"/>
              <a:pathLst>
                <a:path w="42796" h="14234" extrusionOk="0">
                  <a:moveTo>
                    <a:pt x="7139" y="0"/>
                  </a:moveTo>
                  <a:cubicBezTo>
                    <a:pt x="6998" y="0"/>
                    <a:pt x="6861" y="6"/>
                    <a:pt x="6727" y="18"/>
                  </a:cubicBezTo>
                  <a:cubicBezTo>
                    <a:pt x="1436" y="501"/>
                    <a:pt x="1" y="6953"/>
                    <a:pt x="2962" y="10706"/>
                  </a:cubicBezTo>
                  <a:cubicBezTo>
                    <a:pt x="4989" y="13285"/>
                    <a:pt x="7846" y="14234"/>
                    <a:pt x="10831" y="14234"/>
                  </a:cubicBezTo>
                  <a:cubicBezTo>
                    <a:pt x="13555" y="14234"/>
                    <a:pt x="16386" y="13443"/>
                    <a:pt x="18792" y="12380"/>
                  </a:cubicBezTo>
                  <a:cubicBezTo>
                    <a:pt x="22496" y="10748"/>
                    <a:pt x="25982" y="8663"/>
                    <a:pt x="29515" y="6708"/>
                  </a:cubicBezTo>
                  <a:cubicBezTo>
                    <a:pt x="31345" y="5695"/>
                    <a:pt x="33047" y="4848"/>
                    <a:pt x="35015" y="4848"/>
                  </a:cubicBezTo>
                  <a:cubicBezTo>
                    <a:pt x="35590" y="4848"/>
                    <a:pt x="36188" y="4921"/>
                    <a:pt x="36819" y="5083"/>
                  </a:cubicBezTo>
                  <a:cubicBezTo>
                    <a:pt x="38922" y="5624"/>
                    <a:pt x="40894" y="6971"/>
                    <a:pt x="42676" y="8181"/>
                  </a:cubicBezTo>
                  <a:cubicBezTo>
                    <a:pt x="42688" y="8189"/>
                    <a:pt x="42699" y="8192"/>
                    <a:pt x="42710" y="8192"/>
                  </a:cubicBezTo>
                  <a:cubicBezTo>
                    <a:pt x="42763" y="8192"/>
                    <a:pt x="42795" y="8107"/>
                    <a:pt x="42741" y="8067"/>
                  </a:cubicBezTo>
                  <a:cubicBezTo>
                    <a:pt x="40295" y="6223"/>
                    <a:pt x="37672" y="4416"/>
                    <a:pt x="34631" y="4416"/>
                  </a:cubicBezTo>
                  <a:cubicBezTo>
                    <a:pt x="34087" y="4416"/>
                    <a:pt x="33530" y="4474"/>
                    <a:pt x="32958" y="4599"/>
                  </a:cubicBezTo>
                  <a:cubicBezTo>
                    <a:pt x="28746" y="5517"/>
                    <a:pt x="24618" y="8187"/>
                    <a:pt x="20775" y="10051"/>
                  </a:cubicBezTo>
                  <a:cubicBezTo>
                    <a:pt x="17854" y="11469"/>
                    <a:pt x="14318" y="12975"/>
                    <a:pt x="10919" y="12975"/>
                  </a:cubicBezTo>
                  <a:cubicBezTo>
                    <a:pt x="9105" y="12975"/>
                    <a:pt x="7330" y="12546"/>
                    <a:pt x="5709" y="11445"/>
                  </a:cubicBezTo>
                  <a:cubicBezTo>
                    <a:pt x="2949" y="9568"/>
                    <a:pt x="1483" y="5517"/>
                    <a:pt x="3957" y="2770"/>
                  </a:cubicBezTo>
                  <a:cubicBezTo>
                    <a:pt x="4841" y="1787"/>
                    <a:pt x="6055" y="1345"/>
                    <a:pt x="7308" y="1345"/>
                  </a:cubicBezTo>
                  <a:cubicBezTo>
                    <a:pt x="7793" y="1345"/>
                    <a:pt x="8284" y="1411"/>
                    <a:pt x="8764" y="1538"/>
                  </a:cubicBezTo>
                  <a:cubicBezTo>
                    <a:pt x="10391" y="1967"/>
                    <a:pt x="14085" y="4142"/>
                    <a:pt x="11945" y="6590"/>
                  </a:cubicBezTo>
                  <a:cubicBezTo>
                    <a:pt x="11522" y="7078"/>
                    <a:pt x="11947" y="7731"/>
                    <a:pt x="12434" y="7731"/>
                  </a:cubicBezTo>
                  <a:cubicBezTo>
                    <a:pt x="12582" y="7731"/>
                    <a:pt x="12737" y="7670"/>
                    <a:pt x="12875" y="7525"/>
                  </a:cubicBezTo>
                  <a:cubicBezTo>
                    <a:pt x="16292" y="3895"/>
                    <a:pt x="10752" y="0"/>
                    <a:pt x="71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9"/>
            <p:cNvSpPr/>
            <p:nvPr/>
          </p:nvSpPr>
          <p:spPr>
            <a:xfrm rot="10800000" flipH="1">
              <a:off x="7850777" y="74749"/>
              <a:ext cx="326942" cy="250057"/>
            </a:xfrm>
            <a:custGeom>
              <a:avLst/>
              <a:gdLst/>
              <a:ahLst/>
              <a:cxnLst/>
              <a:rect l="l" t="t" r="r" b="b"/>
              <a:pathLst>
                <a:path w="17996" h="13764" extrusionOk="0">
                  <a:moveTo>
                    <a:pt x="10765" y="0"/>
                  </a:moveTo>
                  <a:cubicBezTo>
                    <a:pt x="9616" y="0"/>
                    <a:pt x="8432" y="252"/>
                    <a:pt x="7197" y="839"/>
                  </a:cubicBezTo>
                  <a:cubicBezTo>
                    <a:pt x="4260" y="2233"/>
                    <a:pt x="1" y="5557"/>
                    <a:pt x="179" y="9251"/>
                  </a:cubicBezTo>
                  <a:cubicBezTo>
                    <a:pt x="300" y="11728"/>
                    <a:pt x="2651" y="13764"/>
                    <a:pt x="5058" y="13764"/>
                  </a:cubicBezTo>
                  <a:cubicBezTo>
                    <a:pt x="5616" y="13764"/>
                    <a:pt x="6177" y="13654"/>
                    <a:pt x="6714" y="13416"/>
                  </a:cubicBezTo>
                  <a:cubicBezTo>
                    <a:pt x="9122" y="12343"/>
                    <a:pt x="9735" y="7999"/>
                    <a:pt x="6757" y="7345"/>
                  </a:cubicBezTo>
                  <a:cubicBezTo>
                    <a:pt x="6721" y="7337"/>
                    <a:pt x="6687" y="7333"/>
                    <a:pt x="6655" y="7333"/>
                  </a:cubicBezTo>
                  <a:cubicBezTo>
                    <a:pt x="6310" y="7333"/>
                    <a:pt x="6141" y="7745"/>
                    <a:pt x="6369" y="8024"/>
                  </a:cubicBezTo>
                  <a:cubicBezTo>
                    <a:pt x="8186" y="10209"/>
                    <a:pt x="6945" y="12543"/>
                    <a:pt x="4894" y="12543"/>
                  </a:cubicBezTo>
                  <a:cubicBezTo>
                    <a:pt x="4356" y="12543"/>
                    <a:pt x="3761" y="12382"/>
                    <a:pt x="3152" y="12016"/>
                  </a:cubicBezTo>
                  <a:cubicBezTo>
                    <a:pt x="1882" y="11252"/>
                    <a:pt x="1222" y="9555"/>
                    <a:pt x="1531" y="8131"/>
                  </a:cubicBezTo>
                  <a:cubicBezTo>
                    <a:pt x="1954" y="6195"/>
                    <a:pt x="3658" y="4413"/>
                    <a:pt x="5094" y="3179"/>
                  </a:cubicBezTo>
                  <a:cubicBezTo>
                    <a:pt x="7071" y="1482"/>
                    <a:pt x="9025" y="813"/>
                    <a:pt x="11015" y="813"/>
                  </a:cubicBezTo>
                  <a:cubicBezTo>
                    <a:pt x="13235" y="813"/>
                    <a:pt x="15500" y="1645"/>
                    <a:pt x="17891" y="2811"/>
                  </a:cubicBezTo>
                  <a:cubicBezTo>
                    <a:pt x="17900" y="2815"/>
                    <a:pt x="17909" y="2817"/>
                    <a:pt x="17917" y="2817"/>
                  </a:cubicBezTo>
                  <a:cubicBezTo>
                    <a:pt x="17968" y="2817"/>
                    <a:pt x="17996" y="2746"/>
                    <a:pt x="17945" y="2715"/>
                  </a:cubicBezTo>
                  <a:cubicBezTo>
                    <a:pt x="15616" y="1199"/>
                    <a:pt x="13275" y="0"/>
                    <a:pt x="107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9"/>
            <p:cNvSpPr/>
            <p:nvPr/>
          </p:nvSpPr>
          <p:spPr>
            <a:xfrm rot="10800000" flipH="1">
              <a:off x="7918748" y="100225"/>
              <a:ext cx="92127" cy="100702"/>
            </a:xfrm>
            <a:custGeom>
              <a:avLst/>
              <a:gdLst/>
              <a:ahLst/>
              <a:cxnLst/>
              <a:rect l="l" t="t" r="r" b="b"/>
              <a:pathLst>
                <a:path w="5071" h="5543" extrusionOk="0">
                  <a:moveTo>
                    <a:pt x="1663" y="1"/>
                  </a:moveTo>
                  <a:cubicBezTo>
                    <a:pt x="1400" y="1"/>
                    <a:pt x="1138" y="31"/>
                    <a:pt x="882" y="92"/>
                  </a:cubicBezTo>
                  <a:cubicBezTo>
                    <a:pt x="649" y="151"/>
                    <a:pt x="412" y="235"/>
                    <a:pt x="269" y="425"/>
                  </a:cubicBezTo>
                  <a:cubicBezTo>
                    <a:pt x="0" y="758"/>
                    <a:pt x="162" y="1283"/>
                    <a:pt x="489" y="1563"/>
                  </a:cubicBezTo>
                  <a:cubicBezTo>
                    <a:pt x="811" y="1838"/>
                    <a:pt x="1251" y="1926"/>
                    <a:pt x="1675" y="2009"/>
                  </a:cubicBezTo>
                  <a:cubicBezTo>
                    <a:pt x="1228" y="2218"/>
                    <a:pt x="1216" y="2910"/>
                    <a:pt x="1543" y="3273"/>
                  </a:cubicBezTo>
                  <a:cubicBezTo>
                    <a:pt x="1865" y="3642"/>
                    <a:pt x="2395" y="3755"/>
                    <a:pt x="2884" y="3785"/>
                  </a:cubicBezTo>
                  <a:cubicBezTo>
                    <a:pt x="2515" y="3964"/>
                    <a:pt x="2288" y="4404"/>
                    <a:pt x="2372" y="4810"/>
                  </a:cubicBezTo>
                  <a:cubicBezTo>
                    <a:pt x="2455" y="5215"/>
                    <a:pt x="2843" y="5531"/>
                    <a:pt x="3253" y="5542"/>
                  </a:cubicBezTo>
                  <a:lnTo>
                    <a:pt x="4897" y="3953"/>
                  </a:lnTo>
                  <a:cubicBezTo>
                    <a:pt x="5070" y="2152"/>
                    <a:pt x="4671" y="1415"/>
                    <a:pt x="3849" y="758"/>
                  </a:cubicBezTo>
                  <a:cubicBezTo>
                    <a:pt x="3238" y="268"/>
                    <a:pt x="2448" y="1"/>
                    <a:pt x="16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9"/>
            <p:cNvSpPr/>
            <p:nvPr/>
          </p:nvSpPr>
          <p:spPr>
            <a:xfrm rot="10800000" flipH="1">
              <a:off x="7512611" y="267038"/>
              <a:ext cx="150481" cy="96142"/>
            </a:xfrm>
            <a:custGeom>
              <a:avLst/>
              <a:gdLst/>
              <a:ahLst/>
              <a:cxnLst/>
              <a:rect l="l" t="t" r="r" b="b"/>
              <a:pathLst>
                <a:path w="8283" h="5292" extrusionOk="0">
                  <a:moveTo>
                    <a:pt x="6011" y="0"/>
                  </a:moveTo>
                  <a:cubicBezTo>
                    <a:pt x="5825" y="0"/>
                    <a:pt x="5638" y="15"/>
                    <a:pt x="5451" y="44"/>
                  </a:cubicBezTo>
                  <a:cubicBezTo>
                    <a:pt x="5005" y="108"/>
                    <a:pt x="4749" y="627"/>
                    <a:pt x="4986" y="1009"/>
                  </a:cubicBezTo>
                  <a:cubicBezTo>
                    <a:pt x="5112" y="1211"/>
                    <a:pt x="5214" y="1425"/>
                    <a:pt x="5279" y="1645"/>
                  </a:cubicBezTo>
                  <a:cubicBezTo>
                    <a:pt x="4774" y="1415"/>
                    <a:pt x="4223" y="1300"/>
                    <a:pt x="3674" y="1300"/>
                  </a:cubicBezTo>
                  <a:cubicBezTo>
                    <a:pt x="3304" y="1300"/>
                    <a:pt x="2935" y="1352"/>
                    <a:pt x="2580" y="1455"/>
                  </a:cubicBezTo>
                  <a:cubicBezTo>
                    <a:pt x="2127" y="1587"/>
                    <a:pt x="2027" y="2087"/>
                    <a:pt x="2247" y="2456"/>
                  </a:cubicBezTo>
                  <a:cubicBezTo>
                    <a:pt x="2324" y="2593"/>
                    <a:pt x="2407" y="2605"/>
                    <a:pt x="2247" y="2706"/>
                  </a:cubicBezTo>
                  <a:cubicBezTo>
                    <a:pt x="2139" y="2778"/>
                    <a:pt x="1906" y="2784"/>
                    <a:pt x="1782" y="2796"/>
                  </a:cubicBezTo>
                  <a:cubicBezTo>
                    <a:pt x="1640" y="2815"/>
                    <a:pt x="1499" y="2824"/>
                    <a:pt x="1357" y="2824"/>
                  </a:cubicBezTo>
                  <a:cubicBezTo>
                    <a:pt x="1184" y="2824"/>
                    <a:pt x="1011" y="2810"/>
                    <a:pt x="840" y="2784"/>
                  </a:cubicBezTo>
                  <a:cubicBezTo>
                    <a:pt x="738" y="2769"/>
                    <a:pt x="626" y="2754"/>
                    <a:pt x="519" y="2754"/>
                  </a:cubicBezTo>
                  <a:cubicBezTo>
                    <a:pt x="356" y="2754"/>
                    <a:pt x="203" y="2789"/>
                    <a:pt x="113" y="2915"/>
                  </a:cubicBezTo>
                  <a:cubicBezTo>
                    <a:pt x="0" y="3082"/>
                    <a:pt x="61" y="3314"/>
                    <a:pt x="155" y="3493"/>
                  </a:cubicBezTo>
                  <a:cubicBezTo>
                    <a:pt x="364" y="3897"/>
                    <a:pt x="710" y="4226"/>
                    <a:pt x="1097" y="4476"/>
                  </a:cubicBezTo>
                  <a:cubicBezTo>
                    <a:pt x="1872" y="4990"/>
                    <a:pt x="2699" y="5291"/>
                    <a:pt x="3608" y="5291"/>
                  </a:cubicBezTo>
                  <a:cubicBezTo>
                    <a:pt x="3732" y="5291"/>
                    <a:pt x="3858" y="5286"/>
                    <a:pt x="3985" y="5274"/>
                  </a:cubicBezTo>
                  <a:cubicBezTo>
                    <a:pt x="4915" y="5184"/>
                    <a:pt x="5821" y="4821"/>
                    <a:pt x="6531" y="4208"/>
                  </a:cubicBezTo>
                  <a:cubicBezTo>
                    <a:pt x="7656" y="3231"/>
                    <a:pt x="8282" y="2247"/>
                    <a:pt x="8073" y="776"/>
                  </a:cubicBezTo>
                  <a:lnTo>
                    <a:pt x="7067" y="174"/>
                  </a:lnTo>
                  <a:cubicBezTo>
                    <a:pt x="6728" y="56"/>
                    <a:pt x="6372" y="0"/>
                    <a:pt x="60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9"/>
            <p:cNvSpPr/>
            <p:nvPr/>
          </p:nvSpPr>
          <p:spPr>
            <a:xfrm rot="10800000" flipH="1">
              <a:off x="7697610" y="305230"/>
              <a:ext cx="245915" cy="102319"/>
            </a:xfrm>
            <a:custGeom>
              <a:avLst/>
              <a:gdLst/>
              <a:ahLst/>
              <a:cxnLst/>
              <a:rect l="l" t="t" r="r" b="b"/>
              <a:pathLst>
                <a:path w="13536" h="5632" extrusionOk="0">
                  <a:moveTo>
                    <a:pt x="4750" y="0"/>
                  </a:moveTo>
                  <a:cubicBezTo>
                    <a:pt x="4450" y="0"/>
                    <a:pt x="4152" y="43"/>
                    <a:pt x="3861" y="138"/>
                  </a:cubicBezTo>
                  <a:cubicBezTo>
                    <a:pt x="2524" y="568"/>
                    <a:pt x="1524" y="2009"/>
                    <a:pt x="159" y="2009"/>
                  </a:cubicBezTo>
                  <a:cubicBezTo>
                    <a:pt x="107" y="2009"/>
                    <a:pt x="54" y="2007"/>
                    <a:pt x="0" y="2003"/>
                  </a:cubicBezTo>
                  <a:lnTo>
                    <a:pt x="0" y="2003"/>
                  </a:lnTo>
                  <a:cubicBezTo>
                    <a:pt x="584" y="2849"/>
                    <a:pt x="1317" y="3636"/>
                    <a:pt x="2217" y="4136"/>
                  </a:cubicBezTo>
                  <a:cubicBezTo>
                    <a:pt x="2925" y="4533"/>
                    <a:pt x="3748" y="4657"/>
                    <a:pt x="4571" y="4657"/>
                  </a:cubicBezTo>
                  <a:cubicBezTo>
                    <a:pt x="4834" y="4657"/>
                    <a:pt x="5097" y="4644"/>
                    <a:pt x="5357" y="4624"/>
                  </a:cubicBezTo>
                  <a:cubicBezTo>
                    <a:pt x="6302" y="4545"/>
                    <a:pt x="7249" y="4372"/>
                    <a:pt x="8199" y="4372"/>
                  </a:cubicBezTo>
                  <a:cubicBezTo>
                    <a:pt x="8320" y="4372"/>
                    <a:pt x="8440" y="4374"/>
                    <a:pt x="8561" y="4380"/>
                  </a:cubicBezTo>
                  <a:cubicBezTo>
                    <a:pt x="9639" y="4433"/>
                    <a:pt x="10760" y="4791"/>
                    <a:pt x="11426" y="5632"/>
                  </a:cubicBezTo>
                  <a:lnTo>
                    <a:pt x="13535" y="4452"/>
                  </a:lnTo>
                  <a:lnTo>
                    <a:pt x="13535" y="4452"/>
                  </a:lnTo>
                  <a:cubicBezTo>
                    <a:pt x="13374" y="4478"/>
                    <a:pt x="13213" y="4490"/>
                    <a:pt x="13052" y="4490"/>
                  </a:cubicBezTo>
                  <a:cubicBezTo>
                    <a:pt x="12002" y="4490"/>
                    <a:pt x="10976" y="3965"/>
                    <a:pt x="10134" y="3314"/>
                  </a:cubicBezTo>
                  <a:cubicBezTo>
                    <a:pt x="9163" y="2557"/>
                    <a:pt x="8341" y="1621"/>
                    <a:pt x="7328" y="919"/>
                  </a:cubicBezTo>
                  <a:cubicBezTo>
                    <a:pt x="6572" y="391"/>
                    <a:pt x="5654" y="0"/>
                    <a:pt x="47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9"/>
            <p:cNvSpPr/>
            <p:nvPr/>
          </p:nvSpPr>
          <p:spPr>
            <a:xfrm rot="10800000" flipH="1">
              <a:off x="7690670" y="139688"/>
              <a:ext cx="112475" cy="97142"/>
            </a:xfrm>
            <a:custGeom>
              <a:avLst/>
              <a:gdLst/>
              <a:ahLst/>
              <a:cxnLst/>
              <a:rect l="l" t="t" r="r" b="b"/>
              <a:pathLst>
                <a:path w="6191" h="5347" extrusionOk="0">
                  <a:moveTo>
                    <a:pt x="6190" y="0"/>
                  </a:moveTo>
                  <a:lnTo>
                    <a:pt x="4964" y="179"/>
                  </a:lnTo>
                  <a:cubicBezTo>
                    <a:pt x="4314" y="589"/>
                    <a:pt x="3671" y="1007"/>
                    <a:pt x="3022" y="1424"/>
                  </a:cubicBezTo>
                  <a:cubicBezTo>
                    <a:pt x="2164" y="1972"/>
                    <a:pt x="1252" y="2586"/>
                    <a:pt x="900" y="3545"/>
                  </a:cubicBezTo>
                  <a:cubicBezTo>
                    <a:pt x="787" y="3855"/>
                    <a:pt x="740" y="4194"/>
                    <a:pt x="627" y="4510"/>
                  </a:cubicBezTo>
                  <a:cubicBezTo>
                    <a:pt x="512" y="4826"/>
                    <a:pt x="311" y="5136"/>
                    <a:pt x="1" y="5261"/>
                  </a:cubicBezTo>
                  <a:cubicBezTo>
                    <a:pt x="253" y="5318"/>
                    <a:pt x="512" y="5346"/>
                    <a:pt x="770" y="5346"/>
                  </a:cubicBezTo>
                  <a:cubicBezTo>
                    <a:pt x="1719" y="5346"/>
                    <a:pt x="2668" y="4970"/>
                    <a:pt x="3336" y="4296"/>
                  </a:cubicBezTo>
                  <a:cubicBezTo>
                    <a:pt x="4565" y="3075"/>
                    <a:pt x="4821" y="1061"/>
                    <a:pt x="6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9"/>
            <p:cNvSpPr/>
            <p:nvPr/>
          </p:nvSpPr>
          <p:spPr>
            <a:xfrm rot="10800000" flipH="1">
              <a:off x="7987046" y="216382"/>
              <a:ext cx="90274" cy="98595"/>
            </a:xfrm>
            <a:custGeom>
              <a:avLst/>
              <a:gdLst/>
              <a:ahLst/>
              <a:cxnLst/>
              <a:rect l="l" t="t" r="r" b="b"/>
              <a:pathLst>
                <a:path w="4969" h="5427" extrusionOk="0">
                  <a:moveTo>
                    <a:pt x="4790" y="302"/>
                  </a:moveTo>
                  <a:lnTo>
                    <a:pt x="4969" y="358"/>
                  </a:lnTo>
                  <a:cubicBezTo>
                    <a:pt x="4913" y="331"/>
                    <a:pt x="4853" y="313"/>
                    <a:pt x="4790" y="302"/>
                  </a:cubicBezTo>
                  <a:close/>
                  <a:moveTo>
                    <a:pt x="3365" y="1"/>
                  </a:moveTo>
                  <a:cubicBezTo>
                    <a:pt x="2618" y="1"/>
                    <a:pt x="1869" y="249"/>
                    <a:pt x="1276" y="708"/>
                  </a:cubicBezTo>
                  <a:cubicBezTo>
                    <a:pt x="501" y="1310"/>
                    <a:pt x="0" y="2311"/>
                    <a:pt x="162" y="3282"/>
                  </a:cubicBezTo>
                  <a:cubicBezTo>
                    <a:pt x="222" y="3652"/>
                    <a:pt x="371" y="3997"/>
                    <a:pt x="442" y="4367"/>
                  </a:cubicBezTo>
                  <a:cubicBezTo>
                    <a:pt x="514" y="4730"/>
                    <a:pt x="489" y="5141"/>
                    <a:pt x="250" y="5427"/>
                  </a:cubicBezTo>
                  <a:cubicBezTo>
                    <a:pt x="1193" y="5332"/>
                    <a:pt x="2247" y="5094"/>
                    <a:pt x="2736" y="4277"/>
                  </a:cubicBezTo>
                  <a:cubicBezTo>
                    <a:pt x="3022" y="3801"/>
                    <a:pt x="3052" y="3223"/>
                    <a:pt x="3069" y="2663"/>
                  </a:cubicBezTo>
                  <a:cubicBezTo>
                    <a:pt x="3087" y="2109"/>
                    <a:pt x="3110" y="1525"/>
                    <a:pt x="3390" y="1043"/>
                  </a:cubicBezTo>
                  <a:cubicBezTo>
                    <a:pt x="3617" y="657"/>
                    <a:pt x="4181" y="291"/>
                    <a:pt x="4654" y="291"/>
                  </a:cubicBezTo>
                  <a:cubicBezTo>
                    <a:pt x="4700" y="291"/>
                    <a:pt x="4746" y="295"/>
                    <a:pt x="4790" y="302"/>
                  </a:cubicBezTo>
                  <a:lnTo>
                    <a:pt x="4790" y="302"/>
                  </a:lnTo>
                  <a:lnTo>
                    <a:pt x="4047" y="72"/>
                  </a:lnTo>
                  <a:cubicBezTo>
                    <a:pt x="3823" y="24"/>
                    <a:pt x="3594" y="1"/>
                    <a:pt x="3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9"/>
            <p:cNvSpPr/>
            <p:nvPr/>
          </p:nvSpPr>
          <p:spPr>
            <a:xfrm rot="10800000" flipH="1">
              <a:off x="8032942" y="139723"/>
              <a:ext cx="777369" cy="25854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9"/>
            <p:cNvSpPr/>
            <p:nvPr/>
          </p:nvSpPr>
          <p:spPr>
            <a:xfrm rot="10800000" flipH="1">
              <a:off x="8040046" y="249284"/>
              <a:ext cx="326924" cy="250021"/>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9"/>
            <p:cNvSpPr/>
            <p:nvPr/>
          </p:nvSpPr>
          <p:spPr>
            <a:xfrm rot="10800000" flipH="1">
              <a:off x="8207003" y="373184"/>
              <a:ext cx="92037" cy="100612"/>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9"/>
            <p:cNvSpPr/>
            <p:nvPr/>
          </p:nvSpPr>
          <p:spPr>
            <a:xfrm rot="10800000" flipH="1">
              <a:off x="8554816" y="210876"/>
              <a:ext cx="150445" cy="96124"/>
            </a:xfrm>
            <a:custGeom>
              <a:avLst/>
              <a:gdLst/>
              <a:ahLst/>
              <a:cxnLst/>
              <a:rect l="l" t="t" r="r" b="b"/>
              <a:pathLst>
                <a:path w="8281" h="5291" extrusionOk="0">
                  <a:moveTo>
                    <a:pt x="4677" y="1"/>
                  </a:moveTo>
                  <a:cubicBezTo>
                    <a:pt x="4550" y="1"/>
                    <a:pt x="4421" y="7"/>
                    <a:pt x="4290" y="19"/>
                  </a:cubicBezTo>
                  <a:cubicBezTo>
                    <a:pt x="3361" y="103"/>
                    <a:pt x="2454" y="472"/>
                    <a:pt x="1752" y="1086"/>
                  </a:cubicBezTo>
                  <a:cubicBezTo>
                    <a:pt x="625" y="2056"/>
                    <a:pt x="0" y="3046"/>
                    <a:pt x="208" y="4517"/>
                  </a:cubicBezTo>
                  <a:lnTo>
                    <a:pt x="1209" y="5113"/>
                  </a:lnTo>
                  <a:cubicBezTo>
                    <a:pt x="1550" y="5236"/>
                    <a:pt x="1911" y="5290"/>
                    <a:pt x="2275" y="5290"/>
                  </a:cubicBezTo>
                  <a:cubicBezTo>
                    <a:pt x="2458" y="5290"/>
                    <a:pt x="2642" y="5277"/>
                    <a:pt x="2824" y="5251"/>
                  </a:cubicBezTo>
                  <a:cubicBezTo>
                    <a:pt x="3276" y="5179"/>
                    <a:pt x="3526" y="4666"/>
                    <a:pt x="3289" y="4280"/>
                  </a:cubicBezTo>
                  <a:cubicBezTo>
                    <a:pt x="3163" y="4083"/>
                    <a:pt x="3068" y="3862"/>
                    <a:pt x="3003" y="3648"/>
                  </a:cubicBezTo>
                  <a:lnTo>
                    <a:pt x="3003" y="3648"/>
                  </a:lnTo>
                  <a:cubicBezTo>
                    <a:pt x="3507" y="3879"/>
                    <a:pt x="4053" y="3991"/>
                    <a:pt x="4598" y="3991"/>
                  </a:cubicBezTo>
                  <a:cubicBezTo>
                    <a:pt x="4969" y="3991"/>
                    <a:pt x="5339" y="3939"/>
                    <a:pt x="5696" y="3838"/>
                  </a:cubicBezTo>
                  <a:cubicBezTo>
                    <a:pt x="6155" y="3708"/>
                    <a:pt x="6256" y="3200"/>
                    <a:pt x="6034" y="2837"/>
                  </a:cubicBezTo>
                  <a:cubicBezTo>
                    <a:pt x="5952" y="2700"/>
                    <a:pt x="5874" y="2683"/>
                    <a:pt x="6029" y="2581"/>
                  </a:cubicBezTo>
                  <a:cubicBezTo>
                    <a:pt x="6142" y="2515"/>
                    <a:pt x="6369" y="2510"/>
                    <a:pt x="6499" y="2493"/>
                  </a:cubicBezTo>
                  <a:cubicBezTo>
                    <a:pt x="6644" y="2476"/>
                    <a:pt x="6790" y="2467"/>
                    <a:pt x="6937" y="2467"/>
                  </a:cubicBezTo>
                  <a:cubicBezTo>
                    <a:pt x="7106" y="2467"/>
                    <a:pt x="7276" y="2479"/>
                    <a:pt x="7441" y="2504"/>
                  </a:cubicBezTo>
                  <a:cubicBezTo>
                    <a:pt x="7544" y="2521"/>
                    <a:pt x="7657" y="2537"/>
                    <a:pt x="7765" y="2537"/>
                  </a:cubicBezTo>
                  <a:cubicBezTo>
                    <a:pt x="7925" y="2537"/>
                    <a:pt x="8073" y="2501"/>
                    <a:pt x="8162" y="2372"/>
                  </a:cubicBezTo>
                  <a:cubicBezTo>
                    <a:pt x="8281" y="2212"/>
                    <a:pt x="8215" y="1979"/>
                    <a:pt x="8126" y="1801"/>
                  </a:cubicBezTo>
                  <a:cubicBezTo>
                    <a:pt x="7912" y="1396"/>
                    <a:pt x="7566" y="1068"/>
                    <a:pt x="7185" y="818"/>
                  </a:cubicBezTo>
                  <a:cubicBezTo>
                    <a:pt x="6407" y="306"/>
                    <a:pt x="5582" y="1"/>
                    <a:pt x="46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9"/>
            <p:cNvSpPr/>
            <p:nvPr/>
          </p:nvSpPr>
          <p:spPr>
            <a:xfrm rot="10800000" flipH="1">
              <a:off x="8274338" y="166507"/>
              <a:ext cx="245915" cy="102356"/>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9"/>
            <p:cNvSpPr/>
            <p:nvPr/>
          </p:nvSpPr>
          <p:spPr>
            <a:xfrm rot="10800000" flipH="1">
              <a:off x="8414731" y="337281"/>
              <a:ext cx="112366" cy="97033"/>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9"/>
            <p:cNvSpPr/>
            <p:nvPr/>
          </p:nvSpPr>
          <p:spPr>
            <a:xfrm rot="10800000" flipH="1">
              <a:off x="8140449" y="259080"/>
              <a:ext cx="90383" cy="98668"/>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9"/>
            <p:cNvSpPr/>
            <p:nvPr/>
          </p:nvSpPr>
          <p:spPr>
            <a:xfrm rot="10800000" flipH="1">
              <a:off x="9032503" y="252935"/>
              <a:ext cx="168304" cy="68146"/>
            </a:xfrm>
            <a:custGeom>
              <a:avLst/>
              <a:gdLst/>
              <a:ahLst/>
              <a:cxnLst/>
              <a:rect l="l" t="t" r="r" b="b"/>
              <a:pathLst>
                <a:path w="9264" h="3751" extrusionOk="0">
                  <a:moveTo>
                    <a:pt x="4471" y="1"/>
                  </a:moveTo>
                  <a:cubicBezTo>
                    <a:pt x="4450" y="1"/>
                    <a:pt x="4429" y="1"/>
                    <a:pt x="4408" y="2"/>
                  </a:cubicBezTo>
                  <a:cubicBezTo>
                    <a:pt x="2640" y="62"/>
                    <a:pt x="0" y="1349"/>
                    <a:pt x="0" y="1349"/>
                  </a:cubicBezTo>
                  <a:cubicBezTo>
                    <a:pt x="0" y="1349"/>
                    <a:pt x="2276" y="3208"/>
                    <a:pt x="3986" y="3672"/>
                  </a:cubicBezTo>
                  <a:cubicBezTo>
                    <a:pt x="4189" y="3727"/>
                    <a:pt x="4417" y="3750"/>
                    <a:pt x="4662" y="3750"/>
                  </a:cubicBezTo>
                  <a:cubicBezTo>
                    <a:pt x="6490" y="3750"/>
                    <a:pt x="9264" y="2421"/>
                    <a:pt x="9264" y="2421"/>
                  </a:cubicBezTo>
                  <a:cubicBezTo>
                    <a:pt x="9264" y="2421"/>
                    <a:pt x="6250" y="1"/>
                    <a:pt x="4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9"/>
            <p:cNvSpPr/>
            <p:nvPr/>
          </p:nvSpPr>
          <p:spPr>
            <a:xfrm rot="10800000" flipH="1">
              <a:off x="8915929" y="76103"/>
              <a:ext cx="76213" cy="168213"/>
            </a:xfrm>
            <a:custGeom>
              <a:avLst/>
              <a:gdLst/>
              <a:ahLst/>
              <a:cxnLst/>
              <a:rect l="l" t="t" r="r" b="b"/>
              <a:pathLst>
                <a:path w="4195" h="9259" extrusionOk="0">
                  <a:moveTo>
                    <a:pt x="2789" y="1"/>
                  </a:moveTo>
                  <a:cubicBezTo>
                    <a:pt x="2789" y="1"/>
                    <a:pt x="930" y="2277"/>
                    <a:pt x="465" y="3987"/>
                  </a:cubicBezTo>
                  <a:cubicBezTo>
                    <a:pt x="0" y="5691"/>
                    <a:pt x="1709" y="9259"/>
                    <a:pt x="1709" y="9259"/>
                  </a:cubicBezTo>
                  <a:cubicBezTo>
                    <a:pt x="1709" y="9259"/>
                    <a:pt x="4194" y="6179"/>
                    <a:pt x="4134" y="4410"/>
                  </a:cubicBezTo>
                  <a:cubicBezTo>
                    <a:pt x="4075" y="2640"/>
                    <a:pt x="2789" y="1"/>
                    <a:pt x="27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9"/>
            <p:cNvSpPr/>
            <p:nvPr/>
          </p:nvSpPr>
          <p:spPr>
            <a:xfrm rot="10800000" flipH="1">
              <a:off x="8778007" y="66045"/>
              <a:ext cx="380028" cy="417743"/>
            </a:xfrm>
            <a:custGeom>
              <a:avLst/>
              <a:gdLst/>
              <a:ahLst/>
              <a:cxnLst/>
              <a:rect l="l" t="t" r="r" b="b"/>
              <a:pathLst>
                <a:path w="20918" h="22994" extrusionOk="0">
                  <a:moveTo>
                    <a:pt x="13196" y="1"/>
                  </a:moveTo>
                  <a:cubicBezTo>
                    <a:pt x="13032" y="1"/>
                    <a:pt x="12867" y="11"/>
                    <a:pt x="12703" y="33"/>
                  </a:cubicBezTo>
                  <a:cubicBezTo>
                    <a:pt x="11433" y="193"/>
                    <a:pt x="10259" y="1057"/>
                    <a:pt x="9813" y="2249"/>
                  </a:cubicBezTo>
                  <a:cubicBezTo>
                    <a:pt x="9527" y="3017"/>
                    <a:pt x="9557" y="3917"/>
                    <a:pt x="9956" y="4632"/>
                  </a:cubicBezTo>
                  <a:cubicBezTo>
                    <a:pt x="10352" y="5331"/>
                    <a:pt x="11118" y="5825"/>
                    <a:pt x="11921" y="5825"/>
                  </a:cubicBezTo>
                  <a:cubicBezTo>
                    <a:pt x="11939" y="5825"/>
                    <a:pt x="11957" y="5825"/>
                    <a:pt x="11975" y="5824"/>
                  </a:cubicBezTo>
                  <a:cubicBezTo>
                    <a:pt x="12797" y="5800"/>
                    <a:pt x="13590" y="5209"/>
                    <a:pt x="13781" y="4411"/>
                  </a:cubicBezTo>
                  <a:cubicBezTo>
                    <a:pt x="13966" y="3613"/>
                    <a:pt x="13477" y="2690"/>
                    <a:pt x="12684" y="2464"/>
                  </a:cubicBezTo>
                  <a:cubicBezTo>
                    <a:pt x="13015" y="1905"/>
                    <a:pt x="13670" y="1597"/>
                    <a:pt x="14321" y="1597"/>
                  </a:cubicBezTo>
                  <a:cubicBezTo>
                    <a:pt x="14503" y="1597"/>
                    <a:pt x="14685" y="1621"/>
                    <a:pt x="14859" y="1670"/>
                  </a:cubicBezTo>
                  <a:cubicBezTo>
                    <a:pt x="15657" y="1898"/>
                    <a:pt x="16278" y="2588"/>
                    <a:pt x="16539" y="3375"/>
                  </a:cubicBezTo>
                  <a:cubicBezTo>
                    <a:pt x="16801" y="4161"/>
                    <a:pt x="16742" y="5030"/>
                    <a:pt x="16498" y="5824"/>
                  </a:cubicBezTo>
                  <a:cubicBezTo>
                    <a:pt x="15793" y="8092"/>
                    <a:pt x="13475" y="9722"/>
                    <a:pt x="11117" y="9722"/>
                  </a:cubicBezTo>
                  <a:cubicBezTo>
                    <a:pt x="10880" y="9722"/>
                    <a:pt x="10644" y="9705"/>
                    <a:pt x="10408" y="9672"/>
                  </a:cubicBezTo>
                  <a:cubicBezTo>
                    <a:pt x="10372" y="9655"/>
                    <a:pt x="10350" y="9649"/>
                    <a:pt x="10350" y="9649"/>
                  </a:cubicBezTo>
                  <a:lnTo>
                    <a:pt x="10350" y="9649"/>
                  </a:lnTo>
                  <a:cubicBezTo>
                    <a:pt x="10350" y="9649"/>
                    <a:pt x="10350" y="9672"/>
                    <a:pt x="10355" y="9707"/>
                  </a:cubicBezTo>
                  <a:cubicBezTo>
                    <a:pt x="10122" y="12311"/>
                    <a:pt x="7823" y="14575"/>
                    <a:pt x="5219" y="14761"/>
                  </a:cubicBezTo>
                  <a:cubicBezTo>
                    <a:pt x="5108" y="14768"/>
                    <a:pt x="4997" y="14771"/>
                    <a:pt x="4885" y="14771"/>
                  </a:cubicBezTo>
                  <a:cubicBezTo>
                    <a:pt x="4163" y="14771"/>
                    <a:pt x="3433" y="14618"/>
                    <a:pt x="2824" y="14242"/>
                  </a:cubicBezTo>
                  <a:cubicBezTo>
                    <a:pt x="2115" y="13801"/>
                    <a:pt x="1592" y="13045"/>
                    <a:pt x="1550" y="12210"/>
                  </a:cubicBezTo>
                  <a:cubicBezTo>
                    <a:pt x="1507" y="11382"/>
                    <a:pt x="2026" y="10524"/>
                    <a:pt x="2819" y="10279"/>
                  </a:cubicBezTo>
                  <a:cubicBezTo>
                    <a:pt x="2860" y="11097"/>
                    <a:pt x="3633" y="11787"/>
                    <a:pt x="4450" y="11787"/>
                  </a:cubicBezTo>
                  <a:cubicBezTo>
                    <a:pt x="4454" y="11787"/>
                    <a:pt x="4459" y="11787"/>
                    <a:pt x="4463" y="11786"/>
                  </a:cubicBezTo>
                  <a:cubicBezTo>
                    <a:pt x="5285" y="11786"/>
                    <a:pt x="6041" y="11150"/>
                    <a:pt x="6256" y="10357"/>
                  </a:cubicBezTo>
                  <a:cubicBezTo>
                    <a:pt x="6465" y="9565"/>
                    <a:pt x="6161" y="8677"/>
                    <a:pt x="5554" y="8118"/>
                  </a:cubicBezTo>
                  <a:cubicBezTo>
                    <a:pt x="5045" y="7649"/>
                    <a:pt x="4344" y="7415"/>
                    <a:pt x="3648" y="7415"/>
                  </a:cubicBezTo>
                  <a:cubicBezTo>
                    <a:pt x="3520" y="7415"/>
                    <a:pt x="3392" y="7423"/>
                    <a:pt x="3266" y="7438"/>
                  </a:cubicBezTo>
                  <a:cubicBezTo>
                    <a:pt x="2002" y="7598"/>
                    <a:pt x="900" y="8546"/>
                    <a:pt x="448" y="9738"/>
                  </a:cubicBezTo>
                  <a:cubicBezTo>
                    <a:pt x="0" y="10929"/>
                    <a:pt x="179" y="12317"/>
                    <a:pt x="835" y="13414"/>
                  </a:cubicBezTo>
                  <a:cubicBezTo>
                    <a:pt x="1689" y="14841"/>
                    <a:pt x="3354" y="15713"/>
                    <a:pt x="5006" y="15713"/>
                  </a:cubicBezTo>
                  <a:cubicBezTo>
                    <a:pt x="5451" y="15713"/>
                    <a:pt x="5895" y="15649"/>
                    <a:pt x="6322" y="15517"/>
                  </a:cubicBezTo>
                  <a:cubicBezTo>
                    <a:pt x="8246" y="14921"/>
                    <a:pt x="9539" y="13229"/>
                    <a:pt x="10630" y="11495"/>
                  </a:cubicBezTo>
                  <a:cubicBezTo>
                    <a:pt x="10861" y="12764"/>
                    <a:pt x="11266" y="14415"/>
                    <a:pt x="11898" y="15517"/>
                  </a:cubicBezTo>
                  <a:cubicBezTo>
                    <a:pt x="13060" y="17542"/>
                    <a:pt x="20917" y="22994"/>
                    <a:pt x="20917" y="22994"/>
                  </a:cubicBezTo>
                  <a:cubicBezTo>
                    <a:pt x="20917" y="22994"/>
                    <a:pt x="17409" y="14093"/>
                    <a:pt x="15711" y="12501"/>
                  </a:cubicBezTo>
                  <a:cubicBezTo>
                    <a:pt x="14776" y="11632"/>
                    <a:pt x="13262" y="10864"/>
                    <a:pt x="12082" y="10339"/>
                  </a:cubicBezTo>
                  <a:cubicBezTo>
                    <a:pt x="14018" y="9677"/>
                    <a:pt x="15962" y="8808"/>
                    <a:pt x="16980" y="7075"/>
                  </a:cubicBezTo>
                  <a:cubicBezTo>
                    <a:pt x="18052" y="5252"/>
                    <a:pt x="17707" y="2720"/>
                    <a:pt x="16188" y="1249"/>
                  </a:cubicBezTo>
                  <a:cubicBezTo>
                    <a:pt x="15395" y="476"/>
                    <a:pt x="14299" y="1"/>
                    <a:pt x="13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9"/>
            <p:cNvSpPr/>
            <p:nvPr/>
          </p:nvSpPr>
          <p:spPr>
            <a:xfrm rot="10800000" flipH="1">
              <a:off x="8066282" y="12"/>
              <a:ext cx="800878" cy="192321"/>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9"/>
            <p:cNvSpPr/>
            <p:nvPr/>
          </p:nvSpPr>
          <p:spPr>
            <a:xfrm rot="10800000" flipH="1">
              <a:off x="8244886" y="102335"/>
              <a:ext cx="96578" cy="120560"/>
            </a:xfrm>
            <a:custGeom>
              <a:avLst/>
              <a:gdLst/>
              <a:ahLst/>
              <a:cxnLst/>
              <a:rect l="l" t="t" r="r" b="b"/>
              <a:pathLst>
                <a:path w="5316" h="6636" extrusionOk="0">
                  <a:moveTo>
                    <a:pt x="2745" y="1"/>
                  </a:moveTo>
                  <a:cubicBezTo>
                    <a:pt x="2560" y="1"/>
                    <a:pt x="2377" y="33"/>
                    <a:pt x="2205" y="97"/>
                  </a:cubicBezTo>
                  <a:cubicBezTo>
                    <a:pt x="1603" y="330"/>
                    <a:pt x="1234" y="979"/>
                    <a:pt x="1359" y="1568"/>
                  </a:cubicBezTo>
                  <a:cubicBezTo>
                    <a:pt x="1437" y="1903"/>
                    <a:pt x="1675" y="2195"/>
                    <a:pt x="1997" y="2343"/>
                  </a:cubicBezTo>
                  <a:cubicBezTo>
                    <a:pt x="2152" y="2415"/>
                    <a:pt x="2313" y="2451"/>
                    <a:pt x="2469" y="2451"/>
                  </a:cubicBezTo>
                  <a:cubicBezTo>
                    <a:pt x="2625" y="2451"/>
                    <a:pt x="2777" y="2415"/>
                    <a:pt x="2914" y="2343"/>
                  </a:cubicBezTo>
                  <a:cubicBezTo>
                    <a:pt x="3099" y="2247"/>
                    <a:pt x="3170" y="2022"/>
                    <a:pt x="3075" y="1837"/>
                  </a:cubicBezTo>
                  <a:cubicBezTo>
                    <a:pt x="3009" y="1708"/>
                    <a:pt x="2877" y="1631"/>
                    <a:pt x="2742" y="1631"/>
                  </a:cubicBezTo>
                  <a:cubicBezTo>
                    <a:pt x="2683" y="1631"/>
                    <a:pt x="2624" y="1645"/>
                    <a:pt x="2568" y="1676"/>
                  </a:cubicBezTo>
                  <a:cubicBezTo>
                    <a:pt x="2537" y="1692"/>
                    <a:pt x="2504" y="1698"/>
                    <a:pt x="2472" y="1698"/>
                  </a:cubicBezTo>
                  <a:cubicBezTo>
                    <a:pt x="2409" y="1698"/>
                    <a:pt x="2351" y="1674"/>
                    <a:pt x="2318" y="1658"/>
                  </a:cubicBezTo>
                  <a:cubicBezTo>
                    <a:pt x="2211" y="1610"/>
                    <a:pt x="2122" y="1510"/>
                    <a:pt x="2098" y="1408"/>
                  </a:cubicBezTo>
                  <a:cubicBezTo>
                    <a:pt x="2051" y="1169"/>
                    <a:pt x="2230" y="902"/>
                    <a:pt x="2474" y="806"/>
                  </a:cubicBezTo>
                  <a:cubicBezTo>
                    <a:pt x="2558" y="774"/>
                    <a:pt x="2651" y="758"/>
                    <a:pt x="2748" y="758"/>
                  </a:cubicBezTo>
                  <a:cubicBezTo>
                    <a:pt x="2953" y="758"/>
                    <a:pt x="3173" y="829"/>
                    <a:pt x="3355" y="966"/>
                  </a:cubicBezTo>
                  <a:cubicBezTo>
                    <a:pt x="3611" y="1152"/>
                    <a:pt x="3820" y="1461"/>
                    <a:pt x="3968" y="1854"/>
                  </a:cubicBezTo>
                  <a:cubicBezTo>
                    <a:pt x="4482" y="3248"/>
                    <a:pt x="3927" y="4815"/>
                    <a:pt x="2646" y="5572"/>
                  </a:cubicBezTo>
                  <a:cubicBezTo>
                    <a:pt x="2337" y="5756"/>
                    <a:pt x="2032" y="5864"/>
                    <a:pt x="1752" y="5876"/>
                  </a:cubicBezTo>
                  <a:cubicBezTo>
                    <a:pt x="1728" y="5878"/>
                    <a:pt x="1704" y="5879"/>
                    <a:pt x="1679" y="5879"/>
                  </a:cubicBezTo>
                  <a:cubicBezTo>
                    <a:pt x="1409" y="5879"/>
                    <a:pt x="1159" y="5791"/>
                    <a:pt x="984" y="5632"/>
                  </a:cubicBezTo>
                  <a:cubicBezTo>
                    <a:pt x="805" y="5459"/>
                    <a:pt x="715" y="5197"/>
                    <a:pt x="781" y="4988"/>
                  </a:cubicBezTo>
                  <a:cubicBezTo>
                    <a:pt x="832" y="4812"/>
                    <a:pt x="1015" y="4670"/>
                    <a:pt x="1184" y="4670"/>
                  </a:cubicBezTo>
                  <a:cubicBezTo>
                    <a:pt x="1197" y="4670"/>
                    <a:pt x="1210" y="4671"/>
                    <a:pt x="1223" y="4673"/>
                  </a:cubicBezTo>
                  <a:cubicBezTo>
                    <a:pt x="1241" y="4675"/>
                    <a:pt x="1259" y="4676"/>
                    <a:pt x="1277" y="4676"/>
                  </a:cubicBezTo>
                  <a:cubicBezTo>
                    <a:pt x="1458" y="4676"/>
                    <a:pt x="1619" y="4541"/>
                    <a:pt x="1652" y="4351"/>
                  </a:cubicBezTo>
                  <a:cubicBezTo>
                    <a:pt x="1681" y="4148"/>
                    <a:pt x="1538" y="3952"/>
                    <a:pt x="1330" y="3922"/>
                  </a:cubicBezTo>
                  <a:cubicBezTo>
                    <a:pt x="1281" y="3915"/>
                    <a:pt x="1233" y="3912"/>
                    <a:pt x="1184" y="3912"/>
                  </a:cubicBezTo>
                  <a:cubicBezTo>
                    <a:pt x="685" y="3912"/>
                    <a:pt x="207" y="4263"/>
                    <a:pt x="55" y="4774"/>
                  </a:cubicBezTo>
                  <a:cubicBezTo>
                    <a:pt x="19" y="4887"/>
                    <a:pt x="0" y="5006"/>
                    <a:pt x="0" y="5126"/>
                  </a:cubicBezTo>
                  <a:cubicBezTo>
                    <a:pt x="0" y="5513"/>
                    <a:pt x="173" y="5912"/>
                    <a:pt x="472" y="6185"/>
                  </a:cubicBezTo>
                  <a:cubicBezTo>
                    <a:pt x="789" y="6475"/>
                    <a:pt x="1231" y="6635"/>
                    <a:pt x="1696" y="6635"/>
                  </a:cubicBezTo>
                  <a:cubicBezTo>
                    <a:pt x="1729" y="6635"/>
                    <a:pt x="1762" y="6634"/>
                    <a:pt x="1795" y="6633"/>
                  </a:cubicBezTo>
                  <a:cubicBezTo>
                    <a:pt x="2200" y="6609"/>
                    <a:pt x="2617" y="6471"/>
                    <a:pt x="3033" y="6221"/>
                  </a:cubicBezTo>
                  <a:cubicBezTo>
                    <a:pt x="4625" y="5274"/>
                    <a:pt x="5315" y="3326"/>
                    <a:pt x="4677" y="1593"/>
                  </a:cubicBezTo>
                  <a:cubicBezTo>
                    <a:pt x="4476" y="1051"/>
                    <a:pt x="4183" y="639"/>
                    <a:pt x="3802" y="359"/>
                  </a:cubicBezTo>
                  <a:cubicBezTo>
                    <a:pt x="3483" y="122"/>
                    <a:pt x="3109" y="1"/>
                    <a:pt x="2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9"/>
            <p:cNvSpPr/>
            <p:nvPr/>
          </p:nvSpPr>
          <p:spPr>
            <a:xfrm rot="10800000" flipH="1">
              <a:off x="8337658" y="67095"/>
              <a:ext cx="82826" cy="34972"/>
            </a:xfrm>
            <a:custGeom>
              <a:avLst/>
              <a:gdLst/>
              <a:ahLst/>
              <a:cxnLst/>
              <a:rect l="l" t="t" r="r" b="b"/>
              <a:pathLst>
                <a:path w="4559" h="1925" extrusionOk="0">
                  <a:moveTo>
                    <a:pt x="2366" y="1"/>
                  </a:moveTo>
                  <a:cubicBezTo>
                    <a:pt x="2022" y="1"/>
                    <a:pt x="1681" y="92"/>
                    <a:pt x="1413" y="305"/>
                  </a:cubicBezTo>
                  <a:cubicBezTo>
                    <a:pt x="1180" y="489"/>
                    <a:pt x="1026" y="758"/>
                    <a:pt x="811" y="965"/>
                  </a:cubicBezTo>
                  <a:cubicBezTo>
                    <a:pt x="645" y="1126"/>
                    <a:pt x="419" y="1260"/>
                    <a:pt x="195" y="1260"/>
                  </a:cubicBezTo>
                  <a:cubicBezTo>
                    <a:pt x="130" y="1260"/>
                    <a:pt x="64" y="1248"/>
                    <a:pt x="0" y="1222"/>
                  </a:cubicBezTo>
                  <a:lnTo>
                    <a:pt x="0" y="1222"/>
                  </a:lnTo>
                  <a:cubicBezTo>
                    <a:pt x="533" y="1567"/>
                    <a:pt x="1130" y="1924"/>
                    <a:pt x="1743" y="1924"/>
                  </a:cubicBezTo>
                  <a:cubicBezTo>
                    <a:pt x="1851" y="1924"/>
                    <a:pt x="1959" y="1913"/>
                    <a:pt x="2068" y="1889"/>
                  </a:cubicBezTo>
                  <a:cubicBezTo>
                    <a:pt x="2527" y="1787"/>
                    <a:pt x="2896" y="1466"/>
                    <a:pt x="3272" y="1192"/>
                  </a:cubicBezTo>
                  <a:cubicBezTo>
                    <a:pt x="3606" y="947"/>
                    <a:pt x="3999" y="717"/>
                    <a:pt x="4409" y="717"/>
                  </a:cubicBezTo>
                  <a:cubicBezTo>
                    <a:pt x="4459" y="717"/>
                    <a:pt x="4509" y="721"/>
                    <a:pt x="4559" y="728"/>
                  </a:cubicBezTo>
                  <a:lnTo>
                    <a:pt x="4088" y="596"/>
                  </a:lnTo>
                  <a:cubicBezTo>
                    <a:pt x="3671" y="370"/>
                    <a:pt x="3242" y="143"/>
                    <a:pt x="2777" y="43"/>
                  </a:cubicBezTo>
                  <a:cubicBezTo>
                    <a:pt x="2643" y="15"/>
                    <a:pt x="2504" y="1"/>
                    <a:pt x="2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9"/>
            <p:cNvSpPr/>
            <p:nvPr/>
          </p:nvSpPr>
          <p:spPr>
            <a:xfrm rot="10800000" flipH="1">
              <a:off x="8167285" y="136394"/>
              <a:ext cx="74905" cy="40822"/>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9"/>
            <p:cNvSpPr/>
            <p:nvPr/>
          </p:nvSpPr>
          <p:spPr>
            <a:xfrm flipH="1">
              <a:off x="6743020" y="73350"/>
              <a:ext cx="534542" cy="177781"/>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9"/>
            <p:cNvSpPr/>
            <p:nvPr/>
          </p:nvSpPr>
          <p:spPr>
            <a:xfrm flipH="1">
              <a:off x="6564818" y="238888"/>
              <a:ext cx="800878" cy="192321"/>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9"/>
            <p:cNvSpPr/>
            <p:nvPr/>
          </p:nvSpPr>
          <p:spPr>
            <a:xfrm flipH="1">
              <a:off x="7189789" y="254005"/>
              <a:ext cx="74905" cy="40822"/>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cstate="print">
            <a:alphaModFix/>
          </a:blip>
          <a:stretch>
            <a:fillRect/>
          </a:stretch>
        </a:blipFill>
        <a:effectLst/>
      </p:bgPr>
    </p:bg>
    <p:spTree>
      <p:nvGrpSpPr>
        <p:cNvPr id="1" name="Shape 1090"/>
        <p:cNvGrpSpPr/>
        <p:nvPr/>
      </p:nvGrpSpPr>
      <p:grpSpPr>
        <a:xfrm>
          <a:off x="0" y="0"/>
          <a:ext cx="0" cy="0"/>
          <a:chOff x="0" y="0"/>
          <a:chExt cx="0" cy="0"/>
        </a:xfrm>
      </p:grpSpPr>
      <p:pic>
        <p:nvPicPr>
          <p:cNvPr id="1091" name="Google Shape;1091;p10"/>
          <p:cNvPicPr preferRelativeResize="0"/>
          <p:nvPr/>
        </p:nvPicPr>
        <p:blipFill>
          <a:blip r:embed="rId3" cstate="print">
            <a:alphaModFix amt="28000"/>
          </a:blip>
          <a:stretch>
            <a:fillRect/>
          </a:stretch>
        </p:blipFill>
        <p:spPr>
          <a:xfrm>
            <a:off x="0" y="0"/>
            <a:ext cx="9342677" cy="6228451"/>
          </a:xfrm>
          <a:prstGeom prst="rect">
            <a:avLst/>
          </a:prstGeom>
          <a:noFill/>
          <a:ln>
            <a:noFill/>
          </a:ln>
        </p:spPr>
      </p:pic>
      <p:sp>
        <p:nvSpPr>
          <p:cNvPr id="1092" name="Google Shape;1092;p10"/>
          <p:cNvSpPr txBox="1">
            <a:spLocks noGrp="1"/>
          </p:cNvSpPr>
          <p:nvPr>
            <p:ph type="title"/>
          </p:nvPr>
        </p:nvSpPr>
        <p:spPr>
          <a:xfrm>
            <a:off x="740550" y="539500"/>
            <a:ext cx="3719700" cy="20322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5000"/>
              <a:buNone/>
              <a:defRPr sz="5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grpSp>
        <p:nvGrpSpPr>
          <p:cNvPr id="1093" name="Google Shape;1093;p10"/>
          <p:cNvGrpSpPr/>
          <p:nvPr/>
        </p:nvGrpSpPr>
        <p:grpSpPr>
          <a:xfrm flipH="1">
            <a:off x="102432" y="128887"/>
            <a:ext cx="2354610" cy="1565339"/>
            <a:chOff x="6564818" y="12"/>
            <a:chExt cx="2731566" cy="1815938"/>
          </a:xfrm>
        </p:grpSpPr>
        <p:sp>
          <p:nvSpPr>
            <p:cNvPr id="1094" name="Google Shape;1094;p10"/>
            <p:cNvSpPr/>
            <p:nvPr/>
          </p:nvSpPr>
          <p:spPr>
            <a:xfrm rot="10800000" flipH="1">
              <a:off x="8930628" y="465425"/>
              <a:ext cx="288391" cy="750699"/>
            </a:xfrm>
            <a:custGeom>
              <a:avLst/>
              <a:gdLst/>
              <a:ahLst/>
              <a:cxnLst/>
              <a:rect l="l" t="t" r="r" b="b"/>
              <a:pathLst>
                <a:path w="15874" h="41321" extrusionOk="0">
                  <a:moveTo>
                    <a:pt x="7514" y="1"/>
                  </a:moveTo>
                  <a:cubicBezTo>
                    <a:pt x="7466" y="1"/>
                    <a:pt x="7421" y="45"/>
                    <a:pt x="7454" y="95"/>
                  </a:cubicBezTo>
                  <a:cubicBezTo>
                    <a:pt x="8664" y="1869"/>
                    <a:pt x="10010" y="3842"/>
                    <a:pt x="10551" y="5944"/>
                  </a:cubicBezTo>
                  <a:cubicBezTo>
                    <a:pt x="11274" y="8740"/>
                    <a:pt x="10237" y="10884"/>
                    <a:pt x="8931" y="13249"/>
                  </a:cubicBezTo>
                  <a:cubicBezTo>
                    <a:pt x="6971" y="16782"/>
                    <a:pt x="4886" y="20273"/>
                    <a:pt x="3254" y="23973"/>
                  </a:cubicBezTo>
                  <a:cubicBezTo>
                    <a:pt x="1026" y="29013"/>
                    <a:pt x="1" y="35924"/>
                    <a:pt x="4928" y="39809"/>
                  </a:cubicBezTo>
                  <a:cubicBezTo>
                    <a:pt x="6220" y="40824"/>
                    <a:pt x="7829" y="41321"/>
                    <a:pt x="9405" y="41321"/>
                  </a:cubicBezTo>
                  <a:cubicBezTo>
                    <a:pt x="12414" y="41321"/>
                    <a:pt x="15300" y="39509"/>
                    <a:pt x="15616" y="36037"/>
                  </a:cubicBezTo>
                  <a:cubicBezTo>
                    <a:pt x="15874" y="33216"/>
                    <a:pt x="13411" y="28821"/>
                    <a:pt x="10507" y="28821"/>
                  </a:cubicBezTo>
                  <a:cubicBezTo>
                    <a:pt x="9725" y="28821"/>
                    <a:pt x="8911" y="29140"/>
                    <a:pt x="8109" y="29894"/>
                  </a:cubicBezTo>
                  <a:cubicBezTo>
                    <a:pt x="7626" y="30351"/>
                    <a:pt x="8083" y="30995"/>
                    <a:pt x="8606" y="30995"/>
                  </a:cubicBezTo>
                  <a:cubicBezTo>
                    <a:pt x="8753" y="30995"/>
                    <a:pt x="8906" y="30944"/>
                    <a:pt x="9044" y="30824"/>
                  </a:cubicBezTo>
                  <a:cubicBezTo>
                    <a:pt x="9570" y="30365"/>
                    <a:pt x="10082" y="30175"/>
                    <a:pt x="10568" y="30175"/>
                  </a:cubicBezTo>
                  <a:cubicBezTo>
                    <a:pt x="12346" y="30175"/>
                    <a:pt x="13760" y="32728"/>
                    <a:pt x="14097" y="34005"/>
                  </a:cubicBezTo>
                  <a:cubicBezTo>
                    <a:pt x="14549" y="35721"/>
                    <a:pt x="14228" y="37580"/>
                    <a:pt x="12869" y="38808"/>
                  </a:cubicBezTo>
                  <a:cubicBezTo>
                    <a:pt x="11888" y="39689"/>
                    <a:pt x="10741" y="40070"/>
                    <a:pt x="9587" y="40070"/>
                  </a:cubicBezTo>
                  <a:cubicBezTo>
                    <a:pt x="7504" y="40070"/>
                    <a:pt x="5397" y="38831"/>
                    <a:pt x="4189" y="37056"/>
                  </a:cubicBezTo>
                  <a:cubicBezTo>
                    <a:pt x="1026" y="32404"/>
                    <a:pt x="3415" y="26470"/>
                    <a:pt x="5583" y="21989"/>
                  </a:cubicBezTo>
                  <a:cubicBezTo>
                    <a:pt x="7449" y="18147"/>
                    <a:pt x="10117" y="14017"/>
                    <a:pt x="11040" y="9805"/>
                  </a:cubicBezTo>
                  <a:cubicBezTo>
                    <a:pt x="11863" y="6040"/>
                    <a:pt x="9742" y="2906"/>
                    <a:pt x="7573" y="29"/>
                  </a:cubicBezTo>
                  <a:cubicBezTo>
                    <a:pt x="7557" y="9"/>
                    <a:pt x="7535" y="1"/>
                    <a:pt x="7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0"/>
            <p:cNvSpPr/>
            <p:nvPr/>
          </p:nvSpPr>
          <p:spPr>
            <a:xfrm rot="10800000" flipH="1">
              <a:off x="8838292" y="885693"/>
              <a:ext cx="285557" cy="323382"/>
            </a:xfrm>
            <a:custGeom>
              <a:avLst/>
              <a:gdLst/>
              <a:ahLst/>
              <a:cxnLst/>
              <a:rect l="l" t="t" r="r" b="b"/>
              <a:pathLst>
                <a:path w="15718" h="17800" extrusionOk="0">
                  <a:moveTo>
                    <a:pt x="11924" y="1"/>
                  </a:moveTo>
                  <a:cubicBezTo>
                    <a:pt x="11889" y="1"/>
                    <a:pt x="11854" y="37"/>
                    <a:pt x="11874" y="81"/>
                  </a:cubicBezTo>
                  <a:cubicBezTo>
                    <a:pt x="14085" y="4615"/>
                    <a:pt x="15097" y="8702"/>
                    <a:pt x="11505" y="12884"/>
                  </a:cubicBezTo>
                  <a:cubicBezTo>
                    <a:pt x="10272" y="14314"/>
                    <a:pt x="8497" y="16018"/>
                    <a:pt x="6554" y="16442"/>
                  </a:cubicBezTo>
                  <a:cubicBezTo>
                    <a:pt x="6317" y="16494"/>
                    <a:pt x="6072" y="16520"/>
                    <a:pt x="5825" y="16520"/>
                  </a:cubicBezTo>
                  <a:cubicBezTo>
                    <a:pt x="4591" y="16520"/>
                    <a:pt x="3306" y="15883"/>
                    <a:pt x="2670" y="14822"/>
                  </a:cubicBezTo>
                  <a:cubicBezTo>
                    <a:pt x="1380" y="12682"/>
                    <a:pt x="2636" y="10724"/>
                    <a:pt x="4484" y="10724"/>
                  </a:cubicBezTo>
                  <a:cubicBezTo>
                    <a:pt x="5162" y="10724"/>
                    <a:pt x="5920" y="10988"/>
                    <a:pt x="6661" y="11605"/>
                  </a:cubicBezTo>
                  <a:cubicBezTo>
                    <a:pt x="6749" y="11676"/>
                    <a:pt x="6850" y="11709"/>
                    <a:pt x="6947" y="11709"/>
                  </a:cubicBezTo>
                  <a:cubicBezTo>
                    <a:pt x="7187" y="11709"/>
                    <a:pt x="7405" y="11509"/>
                    <a:pt x="7340" y="11217"/>
                  </a:cubicBezTo>
                  <a:cubicBezTo>
                    <a:pt x="7033" y="9819"/>
                    <a:pt x="5913" y="9213"/>
                    <a:pt x="4701" y="9213"/>
                  </a:cubicBezTo>
                  <a:cubicBezTo>
                    <a:pt x="3330" y="9213"/>
                    <a:pt x="1840" y="9987"/>
                    <a:pt x="1271" y="11264"/>
                  </a:cubicBezTo>
                  <a:cubicBezTo>
                    <a:pt x="1" y="14112"/>
                    <a:pt x="2385" y="17646"/>
                    <a:pt x="5434" y="17794"/>
                  </a:cubicBezTo>
                  <a:cubicBezTo>
                    <a:pt x="5510" y="17798"/>
                    <a:pt x="5585" y="17800"/>
                    <a:pt x="5660" y="17800"/>
                  </a:cubicBezTo>
                  <a:cubicBezTo>
                    <a:pt x="9263" y="17800"/>
                    <a:pt x="12480" y="13654"/>
                    <a:pt x="13846" y="10775"/>
                  </a:cubicBezTo>
                  <a:cubicBezTo>
                    <a:pt x="15718" y="6843"/>
                    <a:pt x="14181" y="3424"/>
                    <a:pt x="11970" y="28"/>
                  </a:cubicBezTo>
                  <a:cubicBezTo>
                    <a:pt x="11959" y="9"/>
                    <a:pt x="11941" y="1"/>
                    <a:pt x="119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0"/>
            <p:cNvSpPr/>
            <p:nvPr/>
          </p:nvSpPr>
          <p:spPr>
            <a:xfrm rot="10800000" flipH="1">
              <a:off x="8880627" y="952859"/>
              <a:ext cx="103373" cy="87349"/>
            </a:xfrm>
            <a:custGeom>
              <a:avLst/>
              <a:gdLst/>
              <a:ahLst/>
              <a:cxnLst/>
              <a:rect l="l" t="t" r="r" b="b"/>
              <a:pathLst>
                <a:path w="5690" h="4808" extrusionOk="0">
                  <a:moveTo>
                    <a:pt x="2347" y="0"/>
                  </a:moveTo>
                  <a:cubicBezTo>
                    <a:pt x="2116" y="0"/>
                    <a:pt x="1864" y="13"/>
                    <a:pt x="1586" y="40"/>
                  </a:cubicBezTo>
                  <a:lnTo>
                    <a:pt x="0" y="1690"/>
                  </a:lnTo>
                  <a:cubicBezTo>
                    <a:pt x="6" y="2102"/>
                    <a:pt x="328" y="2482"/>
                    <a:pt x="728" y="2566"/>
                  </a:cubicBezTo>
                  <a:cubicBezTo>
                    <a:pt x="785" y="2578"/>
                    <a:pt x="843" y="2584"/>
                    <a:pt x="902" y="2584"/>
                  </a:cubicBezTo>
                  <a:cubicBezTo>
                    <a:pt x="1254" y="2584"/>
                    <a:pt x="1603" y="2376"/>
                    <a:pt x="1752" y="2053"/>
                  </a:cubicBezTo>
                  <a:cubicBezTo>
                    <a:pt x="1782" y="2548"/>
                    <a:pt x="1895" y="3073"/>
                    <a:pt x="2265" y="3400"/>
                  </a:cubicBezTo>
                  <a:cubicBezTo>
                    <a:pt x="2432" y="3548"/>
                    <a:pt x="2663" y="3625"/>
                    <a:pt x="2885" y="3625"/>
                  </a:cubicBezTo>
                  <a:cubicBezTo>
                    <a:pt x="3155" y="3625"/>
                    <a:pt x="3413" y="3511"/>
                    <a:pt x="3528" y="3269"/>
                  </a:cubicBezTo>
                  <a:cubicBezTo>
                    <a:pt x="3611" y="3686"/>
                    <a:pt x="3701" y="4126"/>
                    <a:pt x="3974" y="4455"/>
                  </a:cubicBezTo>
                  <a:cubicBezTo>
                    <a:pt x="4156" y="4668"/>
                    <a:pt x="4441" y="4808"/>
                    <a:pt x="4712" y="4808"/>
                  </a:cubicBezTo>
                  <a:cubicBezTo>
                    <a:pt x="4857" y="4808"/>
                    <a:pt x="4999" y="4767"/>
                    <a:pt x="5118" y="4675"/>
                  </a:cubicBezTo>
                  <a:cubicBezTo>
                    <a:pt x="5303" y="4527"/>
                    <a:pt x="5392" y="4288"/>
                    <a:pt x="5446" y="4062"/>
                  </a:cubicBezTo>
                  <a:cubicBezTo>
                    <a:pt x="5690" y="3037"/>
                    <a:pt x="5434" y="1910"/>
                    <a:pt x="4779" y="1088"/>
                  </a:cubicBezTo>
                  <a:cubicBezTo>
                    <a:pt x="4225" y="393"/>
                    <a:pt x="3611" y="0"/>
                    <a:pt x="23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0"/>
            <p:cNvSpPr/>
            <p:nvPr/>
          </p:nvSpPr>
          <p:spPr>
            <a:xfrm rot="10800000" flipH="1">
              <a:off x="9045930" y="545253"/>
              <a:ext cx="98286" cy="146394"/>
            </a:xfrm>
            <a:custGeom>
              <a:avLst/>
              <a:gdLst/>
              <a:ahLst/>
              <a:cxnLst/>
              <a:rect l="l" t="t" r="r" b="b"/>
              <a:pathLst>
                <a:path w="5410" h="8058" extrusionOk="0">
                  <a:moveTo>
                    <a:pt x="4053" y="0"/>
                  </a:moveTo>
                  <a:cubicBezTo>
                    <a:pt x="2869" y="0"/>
                    <a:pt x="2014" y="601"/>
                    <a:pt x="1161" y="1583"/>
                  </a:cubicBezTo>
                  <a:cubicBezTo>
                    <a:pt x="554" y="2286"/>
                    <a:pt x="185" y="3192"/>
                    <a:pt x="95" y="4121"/>
                  </a:cubicBezTo>
                  <a:cubicBezTo>
                    <a:pt x="0" y="5182"/>
                    <a:pt x="316" y="6128"/>
                    <a:pt x="894" y="7016"/>
                  </a:cubicBezTo>
                  <a:cubicBezTo>
                    <a:pt x="1150" y="7398"/>
                    <a:pt x="1472" y="7743"/>
                    <a:pt x="1882" y="7951"/>
                  </a:cubicBezTo>
                  <a:cubicBezTo>
                    <a:pt x="1992" y="8010"/>
                    <a:pt x="2120" y="8058"/>
                    <a:pt x="2241" y="8058"/>
                  </a:cubicBezTo>
                  <a:cubicBezTo>
                    <a:pt x="2317" y="8058"/>
                    <a:pt x="2390" y="8039"/>
                    <a:pt x="2454" y="7993"/>
                  </a:cubicBezTo>
                  <a:cubicBezTo>
                    <a:pt x="2663" y="7844"/>
                    <a:pt x="2621" y="7528"/>
                    <a:pt x="2585" y="7272"/>
                  </a:cubicBezTo>
                  <a:cubicBezTo>
                    <a:pt x="2538" y="6956"/>
                    <a:pt x="2533" y="6640"/>
                    <a:pt x="2574" y="6326"/>
                  </a:cubicBezTo>
                  <a:cubicBezTo>
                    <a:pt x="2591" y="6200"/>
                    <a:pt x="2591" y="5974"/>
                    <a:pt x="2663" y="5861"/>
                  </a:cubicBezTo>
                  <a:cubicBezTo>
                    <a:pt x="2705" y="5796"/>
                    <a:pt x="2733" y="5771"/>
                    <a:pt x="2761" y="5771"/>
                  </a:cubicBezTo>
                  <a:cubicBezTo>
                    <a:pt x="2800" y="5771"/>
                    <a:pt x="2840" y="5818"/>
                    <a:pt x="2919" y="5867"/>
                  </a:cubicBezTo>
                  <a:cubicBezTo>
                    <a:pt x="3041" y="5941"/>
                    <a:pt x="3179" y="5978"/>
                    <a:pt x="3313" y="5978"/>
                  </a:cubicBezTo>
                  <a:cubicBezTo>
                    <a:pt x="3578" y="5978"/>
                    <a:pt x="3827" y="5831"/>
                    <a:pt x="3914" y="5526"/>
                  </a:cubicBezTo>
                  <a:cubicBezTo>
                    <a:pt x="4170" y="4646"/>
                    <a:pt x="4117" y="3681"/>
                    <a:pt x="3724" y="2834"/>
                  </a:cubicBezTo>
                  <a:lnTo>
                    <a:pt x="3724" y="2834"/>
                  </a:lnTo>
                  <a:cubicBezTo>
                    <a:pt x="3944" y="2900"/>
                    <a:pt x="4164" y="2994"/>
                    <a:pt x="4361" y="3120"/>
                  </a:cubicBezTo>
                  <a:cubicBezTo>
                    <a:pt x="4461" y="3183"/>
                    <a:pt x="4570" y="3211"/>
                    <a:pt x="4678" y="3211"/>
                  </a:cubicBezTo>
                  <a:cubicBezTo>
                    <a:pt x="4982" y="3211"/>
                    <a:pt x="5278" y="2985"/>
                    <a:pt x="5326" y="2655"/>
                  </a:cubicBezTo>
                  <a:cubicBezTo>
                    <a:pt x="5409" y="2113"/>
                    <a:pt x="5379" y="1553"/>
                    <a:pt x="5195" y="1041"/>
                  </a:cubicBezTo>
                  <a:lnTo>
                    <a:pt x="4599" y="40"/>
                  </a:lnTo>
                  <a:cubicBezTo>
                    <a:pt x="4409" y="13"/>
                    <a:pt x="4227" y="0"/>
                    <a:pt x="40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0"/>
            <p:cNvSpPr/>
            <p:nvPr/>
          </p:nvSpPr>
          <p:spPr>
            <a:xfrm rot="10800000" flipH="1">
              <a:off x="9085539" y="729246"/>
              <a:ext cx="106734" cy="245952"/>
            </a:xfrm>
            <a:custGeom>
              <a:avLst/>
              <a:gdLst/>
              <a:ahLst/>
              <a:cxnLst/>
              <a:rect l="l" t="t" r="r" b="b"/>
              <a:pathLst>
                <a:path w="5875" h="13538" extrusionOk="0">
                  <a:moveTo>
                    <a:pt x="1180" y="1"/>
                  </a:moveTo>
                  <a:lnTo>
                    <a:pt x="1" y="2104"/>
                  </a:lnTo>
                  <a:cubicBezTo>
                    <a:pt x="840" y="2778"/>
                    <a:pt x="1203" y="3897"/>
                    <a:pt x="1258" y="4969"/>
                  </a:cubicBezTo>
                  <a:cubicBezTo>
                    <a:pt x="1305" y="6042"/>
                    <a:pt x="1096" y="7109"/>
                    <a:pt x="1007" y="8181"/>
                  </a:cubicBezTo>
                  <a:cubicBezTo>
                    <a:pt x="924" y="9253"/>
                    <a:pt x="972" y="10379"/>
                    <a:pt x="1496" y="11321"/>
                  </a:cubicBezTo>
                  <a:cubicBezTo>
                    <a:pt x="1997" y="12215"/>
                    <a:pt x="2789" y="12952"/>
                    <a:pt x="3628" y="13537"/>
                  </a:cubicBezTo>
                  <a:cubicBezTo>
                    <a:pt x="3510" y="12083"/>
                    <a:pt x="5047" y="11058"/>
                    <a:pt x="5493" y="9677"/>
                  </a:cubicBezTo>
                  <a:cubicBezTo>
                    <a:pt x="5875" y="8503"/>
                    <a:pt x="5416" y="7210"/>
                    <a:pt x="4714" y="6203"/>
                  </a:cubicBezTo>
                  <a:cubicBezTo>
                    <a:pt x="4010" y="5195"/>
                    <a:pt x="3075" y="4368"/>
                    <a:pt x="2324" y="3397"/>
                  </a:cubicBezTo>
                  <a:cubicBezTo>
                    <a:pt x="1568" y="2426"/>
                    <a:pt x="989" y="1216"/>
                    <a:pt x="1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0"/>
            <p:cNvSpPr/>
            <p:nvPr/>
          </p:nvSpPr>
          <p:spPr>
            <a:xfrm rot="10800000" flipH="1">
              <a:off x="8916674" y="722437"/>
              <a:ext cx="100448" cy="112366"/>
            </a:xfrm>
            <a:custGeom>
              <a:avLst/>
              <a:gdLst/>
              <a:ahLst/>
              <a:cxnLst/>
              <a:rect l="l" t="t" r="r" b="b"/>
              <a:pathLst>
                <a:path w="5529" h="6185" extrusionOk="0">
                  <a:moveTo>
                    <a:pt x="5529" y="1"/>
                  </a:moveTo>
                  <a:lnTo>
                    <a:pt x="5529" y="1"/>
                  </a:lnTo>
                  <a:cubicBezTo>
                    <a:pt x="4469" y="1365"/>
                    <a:pt x="2454" y="1628"/>
                    <a:pt x="1233" y="2849"/>
                  </a:cubicBezTo>
                  <a:cubicBezTo>
                    <a:pt x="375" y="3701"/>
                    <a:pt x="1" y="5005"/>
                    <a:pt x="268" y="6185"/>
                  </a:cubicBezTo>
                  <a:cubicBezTo>
                    <a:pt x="400" y="5876"/>
                    <a:pt x="703" y="5679"/>
                    <a:pt x="1019" y="5560"/>
                  </a:cubicBezTo>
                  <a:cubicBezTo>
                    <a:pt x="1335" y="5447"/>
                    <a:pt x="1675" y="5398"/>
                    <a:pt x="1990" y="5285"/>
                  </a:cubicBezTo>
                  <a:cubicBezTo>
                    <a:pt x="2943" y="4934"/>
                    <a:pt x="3557" y="4023"/>
                    <a:pt x="4106" y="3165"/>
                  </a:cubicBezTo>
                  <a:cubicBezTo>
                    <a:pt x="4522" y="2521"/>
                    <a:pt x="4939" y="1872"/>
                    <a:pt x="5357" y="1222"/>
                  </a:cubicBezTo>
                  <a:lnTo>
                    <a:pt x="55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0"/>
            <p:cNvSpPr/>
            <p:nvPr/>
          </p:nvSpPr>
          <p:spPr>
            <a:xfrm rot="10800000" flipH="1">
              <a:off x="8996673" y="1021103"/>
              <a:ext cx="100993" cy="87985"/>
            </a:xfrm>
            <a:custGeom>
              <a:avLst/>
              <a:gdLst/>
              <a:ahLst/>
              <a:cxnLst/>
              <a:rect l="l" t="t" r="r" b="b"/>
              <a:pathLst>
                <a:path w="5559" h="4843" extrusionOk="0">
                  <a:moveTo>
                    <a:pt x="5071" y="0"/>
                  </a:moveTo>
                  <a:lnTo>
                    <a:pt x="5129" y="190"/>
                  </a:lnTo>
                  <a:lnTo>
                    <a:pt x="5129" y="190"/>
                  </a:lnTo>
                  <a:cubicBezTo>
                    <a:pt x="5119" y="123"/>
                    <a:pt x="5100" y="60"/>
                    <a:pt x="5071" y="0"/>
                  </a:cubicBezTo>
                  <a:close/>
                  <a:moveTo>
                    <a:pt x="5129" y="190"/>
                  </a:moveTo>
                  <a:cubicBezTo>
                    <a:pt x="5207" y="684"/>
                    <a:pt x="4805" y="1338"/>
                    <a:pt x="4386" y="1585"/>
                  </a:cubicBezTo>
                  <a:cubicBezTo>
                    <a:pt x="3902" y="1865"/>
                    <a:pt x="3319" y="1889"/>
                    <a:pt x="2764" y="1906"/>
                  </a:cubicBezTo>
                  <a:cubicBezTo>
                    <a:pt x="2211" y="1925"/>
                    <a:pt x="1626" y="1955"/>
                    <a:pt x="1150" y="2241"/>
                  </a:cubicBezTo>
                  <a:cubicBezTo>
                    <a:pt x="333" y="2723"/>
                    <a:pt x="96" y="3778"/>
                    <a:pt x="0" y="4725"/>
                  </a:cubicBezTo>
                  <a:cubicBezTo>
                    <a:pt x="197" y="4556"/>
                    <a:pt x="453" y="4496"/>
                    <a:pt x="714" y="4496"/>
                  </a:cubicBezTo>
                  <a:cubicBezTo>
                    <a:pt x="832" y="4496"/>
                    <a:pt x="951" y="4508"/>
                    <a:pt x="1067" y="4529"/>
                  </a:cubicBezTo>
                  <a:cubicBezTo>
                    <a:pt x="1430" y="4600"/>
                    <a:pt x="1782" y="4749"/>
                    <a:pt x="2145" y="4815"/>
                  </a:cubicBezTo>
                  <a:cubicBezTo>
                    <a:pt x="2265" y="4834"/>
                    <a:pt x="2385" y="4843"/>
                    <a:pt x="2505" y="4843"/>
                  </a:cubicBezTo>
                  <a:cubicBezTo>
                    <a:pt x="3358" y="4843"/>
                    <a:pt x="4197" y="4379"/>
                    <a:pt x="4724" y="3699"/>
                  </a:cubicBezTo>
                  <a:cubicBezTo>
                    <a:pt x="5321" y="2926"/>
                    <a:pt x="5558" y="1883"/>
                    <a:pt x="5356" y="924"/>
                  </a:cubicBezTo>
                  <a:lnTo>
                    <a:pt x="5129" y="19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0"/>
            <p:cNvSpPr/>
            <p:nvPr/>
          </p:nvSpPr>
          <p:spPr>
            <a:xfrm rot="10800000" flipH="1">
              <a:off x="8915657" y="1065124"/>
              <a:ext cx="288391" cy="750826"/>
            </a:xfrm>
            <a:custGeom>
              <a:avLst/>
              <a:gdLst/>
              <a:ahLst/>
              <a:cxnLst/>
              <a:rect l="l" t="t" r="r" b="b"/>
              <a:pathLst>
                <a:path w="15874" h="41328" extrusionOk="0">
                  <a:moveTo>
                    <a:pt x="6469" y="1"/>
                  </a:moveTo>
                  <a:cubicBezTo>
                    <a:pt x="3461" y="1"/>
                    <a:pt x="576" y="1813"/>
                    <a:pt x="258" y="5284"/>
                  </a:cubicBezTo>
                  <a:cubicBezTo>
                    <a:pt x="0" y="8107"/>
                    <a:pt x="2465" y="12504"/>
                    <a:pt x="5370" y="12504"/>
                  </a:cubicBezTo>
                  <a:cubicBezTo>
                    <a:pt x="6151" y="12504"/>
                    <a:pt x="6964" y="12186"/>
                    <a:pt x="7765" y="11433"/>
                  </a:cubicBezTo>
                  <a:cubicBezTo>
                    <a:pt x="8249" y="10974"/>
                    <a:pt x="7794" y="10330"/>
                    <a:pt x="7271" y="10330"/>
                  </a:cubicBezTo>
                  <a:cubicBezTo>
                    <a:pt x="7123" y="10330"/>
                    <a:pt x="6969" y="10381"/>
                    <a:pt x="6830" y="10503"/>
                  </a:cubicBezTo>
                  <a:cubicBezTo>
                    <a:pt x="6305" y="10961"/>
                    <a:pt x="5793" y="11150"/>
                    <a:pt x="5308" y="11150"/>
                  </a:cubicBezTo>
                  <a:cubicBezTo>
                    <a:pt x="3530" y="11150"/>
                    <a:pt x="2115" y="8599"/>
                    <a:pt x="1778" y="7316"/>
                  </a:cubicBezTo>
                  <a:cubicBezTo>
                    <a:pt x="1325" y="5600"/>
                    <a:pt x="1647" y="3742"/>
                    <a:pt x="3005" y="2515"/>
                  </a:cubicBezTo>
                  <a:cubicBezTo>
                    <a:pt x="3987" y="1633"/>
                    <a:pt x="5134" y="1252"/>
                    <a:pt x="6288" y="1252"/>
                  </a:cubicBezTo>
                  <a:cubicBezTo>
                    <a:pt x="8371" y="1252"/>
                    <a:pt x="10479" y="2492"/>
                    <a:pt x="11686" y="4266"/>
                  </a:cubicBezTo>
                  <a:cubicBezTo>
                    <a:pt x="14843" y="8925"/>
                    <a:pt x="12461" y="14853"/>
                    <a:pt x="10286" y="19333"/>
                  </a:cubicBezTo>
                  <a:cubicBezTo>
                    <a:pt x="8427" y="23176"/>
                    <a:pt x="5758" y="27304"/>
                    <a:pt x="4834" y="31516"/>
                  </a:cubicBezTo>
                  <a:cubicBezTo>
                    <a:pt x="4012" y="35283"/>
                    <a:pt x="6134" y="38415"/>
                    <a:pt x="8301" y="41299"/>
                  </a:cubicBezTo>
                  <a:cubicBezTo>
                    <a:pt x="8316" y="41319"/>
                    <a:pt x="8337" y="41328"/>
                    <a:pt x="8357" y="41328"/>
                  </a:cubicBezTo>
                  <a:cubicBezTo>
                    <a:pt x="8404" y="41328"/>
                    <a:pt x="8449" y="41283"/>
                    <a:pt x="8416" y="41234"/>
                  </a:cubicBezTo>
                  <a:cubicBezTo>
                    <a:pt x="7206" y="39452"/>
                    <a:pt x="5865" y="37480"/>
                    <a:pt x="5323" y="35377"/>
                  </a:cubicBezTo>
                  <a:cubicBezTo>
                    <a:pt x="4602" y="32589"/>
                    <a:pt x="5639" y="30438"/>
                    <a:pt x="6943" y="28073"/>
                  </a:cubicBezTo>
                  <a:cubicBezTo>
                    <a:pt x="8903" y="24540"/>
                    <a:pt x="10989" y="21056"/>
                    <a:pt x="12621" y="17349"/>
                  </a:cubicBezTo>
                  <a:cubicBezTo>
                    <a:pt x="14843" y="12309"/>
                    <a:pt x="15874" y="5399"/>
                    <a:pt x="10946" y="1514"/>
                  </a:cubicBezTo>
                  <a:cubicBezTo>
                    <a:pt x="9654" y="498"/>
                    <a:pt x="8045" y="1"/>
                    <a:pt x="64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0"/>
            <p:cNvSpPr/>
            <p:nvPr/>
          </p:nvSpPr>
          <p:spPr>
            <a:xfrm rot="10800000" flipH="1">
              <a:off x="9010845" y="1072238"/>
              <a:ext cx="285539" cy="323382"/>
            </a:xfrm>
            <a:custGeom>
              <a:avLst/>
              <a:gdLst/>
              <a:ahLst/>
              <a:cxnLst/>
              <a:rect l="l" t="t" r="r" b="b"/>
              <a:pathLst>
                <a:path w="15717" h="17800" extrusionOk="0">
                  <a:moveTo>
                    <a:pt x="10057" y="1"/>
                  </a:moveTo>
                  <a:cubicBezTo>
                    <a:pt x="6455" y="1"/>
                    <a:pt x="3237" y="4147"/>
                    <a:pt x="1871" y="7024"/>
                  </a:cubicBezTo>
                  <a:cubicBezTo>
                    <a:pt x="1" y="10956"/>
                    <a:pt x="1538" y="14376"/>
                    <a:pt x="3749" y="17772"/>
                  </a:cubicBezTo>
                  <a:cubicBezTo>
                    <a:pt x="3760" y="17791"/>
                    <a:pt x="3777" y="17799"/>
                    <a:pt x="3793" y="17799"/>
                  </a:cubicBezTo>
                  <a:cubicBezTo>
                    <a:pt x="3829" y="17799"/>
                    <a:pt x="3863" y="17763"/>
                    <a:pt x="3843" y="17718"/>
                  </a:cubicBezTo>
                  <a:cubicBezTo>
                    <a:pt x="1632" y="13185"/>
                    <a:pt x="614" y="9103"/>
                    <a:pt x="4213" y="4921"/>
                  </a:cubicBezTo>
                  <a:cubicBezTo>
                    <a:pt x="5446" y="3485"/>
                    <a:pt x="7222" y="1782"/>
                    <a:pt x="9158" y="1359"/>
                  </a:cubicBezTo>
                  <a:cubicBezTo>
                    <a:pt x="9396" y="1306"/>
                    <a:pt x="9643" y="1281"/>
                    <a:pt x="9891" y="1281"/>
                  </a:cubicBezTo>
                  <a:cubicBezTo>
                    <a:pt x="11128" y="1281"/>
                    <a:pt x="12412" y="1916"/>
                    <a:pt x="13048" y="2979"/>
                  </a:cubicBezTo>
                  <a:cubicBezTo>
                    <a:pt x="14337" y="5122"/>
                    <a:pt x="13082" y="7077"/>
                    <a:pt x="11236" y="7077"/>
                  </a:cubicBezTo>
                  <a:cubicBezTo>
                    <a:pt x="10557" y="7077"/>
                    <a:pt x="9798" y="6813"/>
                    <a:pt x="9056" y="6196"/>
                  </a:cubicBezTo>
                  <a:cubicBezTo>
                    <a:pt x="8969" y="6124"/>
                    <a:pt x="8868" y="6091"/>
                    <a:pt x="8771" y="6091"/>
                  </a:cubicBezTo>
                  <a:cubicBezTo>
                    <a:pt x="8531" y="6091"/>
                    <a:pt x="8314" y="6290"/>
                    <a:pt x="8377" y="6584"/>
                  </a:cubicBezTo>
                  <a:cubicBezTo>
                    <a:pt x="8682" y="7983"/>
                    <a:pt x="9804" y="8590"/>
                    <a:pt x="11019" y="8590"/>
                  </a:cubicBezTo>
                  <a:cubicBezTo>
                    <a:pt x="12390" y="8590"/>
                    <a:pt x="13880" y="7818"/>
                    <a:pt x="14448" y="6542"/>
                  </a:cubicBezTo>
                  <a:cubicBezTo>
                    <a:pt x="15716" y="3688"/>
                    <a:pt x="13329" y="155"/>
                    <a:pt x="10283" y="6"/>
                  </a:cubicBezTo>
                  <a:cubicBezTo>
                    <a:pt x="10208" y="3"/>
                    <a:pt x="10132" y="1"/>
                    <a:pt x="100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0"/>
            <p:cNvSpPr/>
            <p:nvPr/>
          </p:nvSpPr>
          <p:spPr>
            <a:xfrm rot="10800000" flipH="1">
              <a:off x="9150694" y="1241080"/>
              <a:ext cx="103391" cy="87295"/>
            </a:xfrm>
            <a:custGeom>
              <a:avLst/>
              <a:gdLst/>
              <a:ahLst/>
              <a:cxnLst/>
              <a:rect l="l" t="t" r="r" b="b"/>
              <a:pathLst>
                <a:path w="5691" h="4805" extrusionOk="0">
                  <a:moveTo>
                    <a:pt x="980" y="1"/>
                  </a:moveTo>
                  <a:cubicBezTo>
                    <a:pt x="834" y="1"/>
                    <a:pt x="692" y="42"/>
                    <a:pt x="573" y="136"/>
                  </a:cubicBezTo>
                  <a:cubicBezTo>
                    <a:pt x="388" y="279"/>
                    <a:pt x="298" y="518"/>
                    <a:pt x="245" y="749"/>
                  </a:cubicBezTo>
                  <a:cubicBezTo>
                    <a:pt x="1" y="1769"/>
                    <a:pt x="251" y="2900"/>
                    <a:pt x="906" y="3716"/>
                  </a:cubicBezTo>
                  <a:cubicBezTo>
                    <a:pt x="1466" y="4412"/>
                    <a:pt x="2082" y="4805"/>
                    <a:pt x="3349" y="4805"/>
                  </a:cubicBezTo>
                  <a:cubicBezTo>
                    <a:pt x="3579" y="4805"/>
                    <a:pt x="3830" y="4792"/>
                    <a:pt x="4106" y="4766"/>
                  </a:cubicBezTo>
                  <a:lnTo>
                    <a:pt x="5690" y="3121"/>
                  </a:lnTo>
                  <a:cubicBezTo>
                    <a:pt x="5684" y="2710"/>
                    <a:pt x="5363" y="2322"/>
                    <a:pt x="4964" y="2239"/>
                  </a:cubicBezTo>
                  <a:cubicBezTo>
                    <a:pt x="4906" y="2227"/>
                    <a:pt x="4848" y="2222"/>
                    <a:pt x="4790" y="2222"/>
                  </a:cubicBezTo>
                  <a:cubicBezTo>
                    <a:pt x="4438" y="2222"/>
                    <a:pt x="4087" y="2430"/>
                    <a:pt x="3939" y="2751"/>
                  </a:cubicBezTo>
                  <a:cubicBezTo>
                    <a:pt x="3903" y="2263"/>
                    <a:pt x="3796" y="1733"/>
                    <a:pt x="3427" y="1411"/>
                  </a:cubicBezTo>
                  <a:cubicBezTo>
                    <a:pt x="3259" y="1263"/>
                    <a:pt x="3026" y="1184"/>
                    <a:pt x="2802" y="1184"/>
                  </a:cubicBezTo>
                  <a:cubicBezTo>
                    <a:pt x="2532" y="1184"/>
                    <a:pt x="2274" y="1298"/>
                    <a:pt x="2157" y="1541"/>
                  </a:cubicBezTo>
                  <a:cubicBezTo>
                    <a:pt x="2080" y="1120"/>
                    <a:pt x="1991" y="678"/>
                    <a:pt x="1711" y="350"/>
                  </a:cubicBezTo>
                  <a:cubicBezTo>
                    <a:pt x="1533" y="142"/>
                    <a:pt x="1250" y="1"/>
                    <a:pt x="9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0"/>
            <p:cNvSpPr/>
            <p:nvPr/>
          </p:nvSpPr>
          <p:spPr>
            <a:xfrm rot="10800000" flipH="1">
              <a:off x="8990478" y="1589557"/>
              <a:ext cx="98323" cy="146448"/>
            </a:xfrm>
            <a:custGeom>
              <a:avLst/>
              <a:gdLst/>
              <a:ahLst/>
              <a:cxnLst/>
              <a:rect l="l" t="t" r="r" b="b"/>
              <a:pathLst>
                <a:path w="5412" h="8061" extrusionOk="0">
                  <a:moveTo>
                    <a:pt x="3170" y="1"/>
                  </a:moveTo>
                  <a:cubicBezTo>
                    <a:pt x="3094" y="1"/>
                    <a:pt x="3021" y="19"/>
                    <a:pt x="2956" y="62"/>
                  </a:cubicBezTo>
                  <a:cubicBezTo>
                    <a:pt x="2748" y="212"/>
                    <a:pt x="2789" y="534"/>
                    <a:pt x="2825" y="784"/>
                  </a:cubicBezTo>
                  <a:cubicBezTo>
                    <a:pt x="2874" y="1099"/>
                    <a:pt x="2874" y="1415"/>
                    <a:pt x="2838" y="1731"/>
                  </a:cubicBezTo>
                  <a:cubicBezTo>
                    <a:pt x="2819" y="1857"/>
                    <a:pt x="2819" y="2083"/>
                    <a:pt x="2748" y="2196"/>
                  </a:cubicBezTo>
                  <a:cubicBezTo>
                    <a:pt x="2705" y="2261"/>
                    <a:pt x="2677" y="2285"/>
                    <a:pt x="2649" y="2285"/>
                  </a:cubicBezTo>
                  <a:cubicBezTo>
                    <a:pt x="2610" y="2285"/>
                    <a:pt x="2571" y="2240"/>
                    <a:pt x="2492" y="2196"/>
                  </a:cubicBezTo>
                  <a:cubicBezTo>
                    <a:pt x="2369" y="2121"/>
                    <a:pt x="2231" y="2084"/>
                    <a:pt x="2097" y="2084"/>
                  </a:cubicBezTo>
                  <a:cubicBezTo>
                    <a:pt x="1833" y="2084"/>
                    <a:pt x="1584" y="2229"/>
                    <a:pt x="1497" y="2529"/>
                  </a:cubicBezTo>
                  <a:cubicBezTo>
                    <a:pt x="1241" y="3411"/>
                    <a:pt x="1295" y="4382"/>
                    <a:pt x="1688" y="5223"/>
                  </a:cubicBezTo>
                  <a:cubicBezTo>
                    <a:pt x="1467" y="5163"/>
                    <a:pt x="1246" y="5061"/>
                    <a:pt x="1050" y="4937"/>
                  </a:cubicBezTo>
                  <a:cubicBezTo>
                    <a:pt x="949" y="4874"/>
                    <a:pt x="839" y="4845"/>
                    <a:pt x="730" y="4845"/>
                  </a:cubicBezTo>
                  <a:cubicBezTo>
                    <a:pt x="425" y="4845"/>
                    <a:pt x="134" y="5071"/>
                    <a:pt x="85" y="5401"/>
                  </a:cubicBezTo>
                  <a:cubicBezTo>
                    <a:pt x="1" y="5943"/>
                    <a:pt x="31" y="6504"/>
                    <a:pt x="215" y="7016"/>
                  </a:cubicBezTo>
                  <a:lnTo>
                    <a:pt x="812" y="8022"/>
                  </a:lnTo>
                  <a:cubicBezTo>
                    <a:pt x="997" y="8048"/>
                    <a:pt x="1174" y="8060"/>
                    <a:pt x="1344" y="8060"/>
                  </a:cubicBezTo>
                  <a:cubicBezTo>
                    <a:pt x="2531" y="8060"/>
                    <a:pt x="3394" y="7458"/>
                    <a:pt x="4243" y="6479"/>
                  </a:cubicBezTo>
                  <a:cubicBezTo>
                    <a:pt x="4857" y="5770"/>
                    <a:pt x="5227" y="4865"/>
                    <a:pt x="5310" y="3936"/>
                  </a:cubicBezTo>
                  <a:cubicBezTo>
                    <a:pt x="5412" y="2875"/>
                    <a:pt x="5096" y="1928"/>
                    <a:pt x="4518" y="1046"/>
                  </a:cubicBezTo>
                  <a:cubicBezTo>
                    <a:pt x="4262" y="659"/>
                    <a:pt x="3940" y="313"/>
                    <a:pt x="3528" y="105"/>
                  </a:cubicBezTo>
                  <a:cubicBezTo>
                    <a:pt x="3419" y="46"/>
                    <a:pt x="3291" y="1"/>
                    <a:pt x="31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0"/>
            <p:cNvSpPr/>
            <p:nvPr/>
          </p:nvSpPr>
          <p:spPr>
            <a:xfrm rot="10800000" flipH="1">
              <a:off x="8942420" y="1305997"/>
              <a:ext cx="106752" cy="246042"/>
            </a:xfrm>
            <a:custGeom>
              <a:avLst/>
              <a:gdLst/>
              <a:ahLst/>
              <a:cxnLst/>
              <a:rect l="l" t="t" r="r" b="b"/>
              <a:pathLst>
                <a:path w="5876" h="13543" extrusionOk="0">
                  <a:moveTo>
                    <a:pt x="2241" y="1"/>
                  </a:moveTo>
                  <a:cubicBezTo>
                    <a:pt x="2367" y="1455"/>
                    <a:pt x="830" y="2478"/>
                    <a:pt x="383" y="3867"/>
                  </a:cubicBezTo>
                  <a:cubicBezTo>
                    <a:pt x="1" y="5035"/>
                    <a:pt x="454" y="6328"/>
                    <a:pt x="1158" y="7334"/>
                  </a:cubicBezTo>
                  <a:cubicBezTo>
                    <a:pt x="1860" y="8347"/>
                    <a:pt x="2802" y="9169"/>
                    <a:pt x="3553" y="10141"/>
                  </a:cubicBezTo>
                  <a:cubicBezTo>
                    <a:pt x="4309" y="11112"/>
                    <a:pt x="4887" y="12327"/>
                    <a:pt x="4691" y="13543"/>
                  </a:cubicBezTo>
                  <a:lnTo>
                    <a:pt x="5876" y="11434"/>
                  </a:lnTo>
                  <a:cubicBezTo>
                    <a:pt x="5035" y="10766"/>
                    <a:pt x="4672" y="9641"/>
                    <a:pt x="4619" y="8568"/>
                  </a:cubicBezTo>
                  <a:cubicBezTo>
                    <a:pt x="4565" y="7496"/>
                    <a:pt x="4779" y="6429"/>
                    <a:pt x="4862" y="5357"/>
                  </a:cubicBezTo>
                  <a:cubicBezTo>
                    <a:pt x="4952" y="4290"/>
                    <a:pt x="4905" y="3158"/>
                    <a:pt x="4380" y="2223"/>
                  </a:cubicBezTo>
                  <a:cubicBezTo>
                    <a:pt x="3874" y="1323"/>
                    <a:pt x="3088" y="590"/>
                    <a:pt x="2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0"/>
            <p:cNvSpPr/>
            <p:nvPr/>
          </p:nvSpPr>
          <p:spPr>
            <a:xfrm rot="10800000" flipH="1">
              <a:off x="9117571" y="1446378"/>
              <a:ext cx="100466" cy="112493"/>
            </a:xfrm>
            <a:custGeom>
              <a:avLst/>
              <a:gdLst/>
              <a:ahLst/>
              <a:cxnLst/>
              <a:rect l="l" t="t" r="r" b="b"/>
              <a:pathLst>
                <a:path w="5530" h="6192" extrusionOk="0">
                  <a:moveTo>
                    <a:pt x="5261" y="0"/>
                  </a:moveTo>
                  <a:cubicBezTo>
                    <a:pt x="5131" y="311"/>
                    <a:pt x="4821" y="514"/>
                    <a:pt x="4505" y="627"/>
                  </a:cubicBezTo>
                  <a:cubicBezTo>
                    <a:pt x="4189" y="740"/>
                    <a:pt x="3856" y="787"/>
                    <a:pt x="3540" y="901"/>
                  </a:cubicBezTo>
                  <a:cubicBezTo>
                    <a:pt x="2586" y="1252"/>
                    <a:pt x="1973" y="2164"/>
                    <a:pt x="1419" y="3022"/>
                  </a:cubicBezTo>
                  <a:cubicBezTo>
                    <a:pt x="1007" y="3671"/>
                    <a:pt x="591" y="4314"/>
                    <a:pt x="174" y="4963"/>
                  </a:cubicBezTo>
                  <a:lnTo>
                    <a:pt x="1" y="6192"/>
                  </a:lnTo>
                  <a:cubicBezTo>
                    <a:pt x="1062" y="4820"/>
                    <a:pt x="3075" y="4565"/>
                    <a:pt x="4296" y="3338"/>
                  </a:cubicBezTo>
                  <a:cubicBezTo>
                    <a:pt x="5148" y="2486"/>
                    <a:pt x="5530" y="1180"/>
                    <a:pt x="5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0"/>
            <p:cNvSpPr/>
            <p:nvPr/>
          </p:nvSpPr>
          <p:spPr>
            <a:xfrm rot="10800000" flipH="1">
              <a:off x="9037045" y="1172182"/>
              <a:ext cx="101011" cy="87931"/>
            </a:xfrm>
            <a:custGeom>
              <a:avLst/>
              <a:gdLst/>
              <a:ahLst/>
              <a:cxnLst/>
              <a:rect l="l" t="t" r="r" b="b"/>
              <a:pathLst>
                <a:path w="5560" h="4840" extrusionOk="0">
                  <a:moveTo>
                    <a:pt x="3039" y="1"/>
                  </a:moveTo>
                  <a:cubicBezTo>
                    <a:pt x="2194" y="1"/>
                    <a:pt x="1359" y="464"/>
                    <a:pt x="834" y="1145"/>
                  </a:cubicBezTo>
                  <a:cubicBezTo>
                    <a:pt x="239" y="1920"/>
                    <a:pt x="0" y="2956"/>
                    <a:pt x="203" y="3916"/>
                  </a:cubicBezTo>
                  <a:lnTo>
                    <a:pt x="430" y="4648"/>
                  </a:lnTo>
                  <a:lnTo>
                    <a:pt x="430" y="4648"/>
                  </a:lnTo>
                  <a:cubicBezTo>
                    <a:pt x="352" y="4155"/>
                    <a:pt x="749" y="3506"/>
                    <a:pt x="1174" y="3261"/>
                  </a:cubicBezTo>
                  <a:cubicBezTo>
                    <a:pt x="1656" y="2980"/>
                    <a:pt x="2235" y="2956"/>
                    <a:pt x="2794" y="2939"/>
                  </a:cubicBezTo>
                  <a:cubicBezTo>
                    <a:pt x="3349" y="2915"/>
                    <a:pt x="3932" y="2890"/>
                    <a:pt x="4408" y="2604"/>
                  </a:cubicBezTo>
                  <a:cubicBezTo>
                    <a:pt x="5219" y="2117"/>
                    <a:pt x="5458" y="1062"/>
                    <a:pt x="5559" y="121"/>
                  </a:cubicBezTo>
                  <a:lnTo>
                    <a:pt x="5559" y="121"/>
                  </a:lnTo>
                  <a:cubicBezTo>
                    <a:pt x="5363" y="284"/>
                    <a:pt x="5107" y="346"/>
                    <a:pt x="4847" y="346"/>
                  </a:cubicBezTo>
                  <a:cubicBezTo>
                    <a:pt x="4728" y="346"/>
                    <a:pt x="4608" y="333"/>
                    <a:pt x="4493" y="311"/>
                  </a:cubicBezTo>
                  <a:cubicBezTo>
                    <a:pt x="4130" y="239"/>
                    <a:pt x="3778" y="91"/>
                    <a:pt x="3408" y="31"/>
                  </a:cubicBezTo>
                  <a:cubicBezTo>
                    <a:pt x="3285" y="10"/>
                    <a:pt x="3162" y="1"/>
                    <a:pt x="3039" y="1"/>
                  </a:cubicBezTo>
                  <a:close/>
                  <a:moveTo>
                    <a:pt x="430" y="4648"/>
                  </a:moveTo>
                  <a:lnTo>
                    <a:pt x="430" y="4648"/>
                  </a:lnTo>
                  <a:cubicBezTo>
                    <a:pt x="441" y="4715"/>
                    <a:pt x="460" y="4779"/>
                    <a:pt x="489" y="4839"/>
                  </a:cubicBezTo>
                  <a:lnTo>
                    <a:pt x="430" y="46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0"/>
            <p:cNvSpPr/>
            <p:nvPr/>
          </p:nvSpPr>
          <p:spPr>
            <a:xfrm rot="10800000" flipH="1">
              <a:off x="7407394" y="175790"/>
              <a:ext cx="777496" cy="258596"/>
            </a:xfrm>
            <a:custGeom>
              <a:avLst/>
              <a:gdLst/>
              <a:ahLst/>
              <a:cxnLst/>
              <a:rect l="l" t="t" r="r" b="b"/>
              <a:pathLst>
                <a:path w="42796" h="14234" extrusionOk="0">
                  <a:moveTo>
                    <a:pt x="7139" y="0"/>
                  </a:moveTo>
                  <a:cubicBezTo>
                    <a:pt x="6998" y="0"/>
                    <a:pt x="6861" y="6"/>
                    <a:pt x="6727" y="18"/>
                  </a:cubicBezTo>
                  <a:cubicBezTo>
                    <a:pt x="1436" y="501"/>
                    <a:pt x="1" y="6953"/>
                    <a:pt x="2962" y="10706"/>
                  </a:cubicBezTo>
                  <a:cubicBezTo>
                    <a:pt x="4989" y="13285"/>
                    <a:pt x="7846" y="14234"/>
                    <a:pt x="10831" y="14234"/>
                  </a:cubicBezTo>
                  <a:cubicBezTo>
                    <a:pt x="13555" y="14234"/>
                    <a:pt x="16386" y="13443"/>
                    <a:pt x="18792" y="12380"/>
                  </a:cubicBezTo>
                  <a:cubicBezTo>
                    <a:pt x="22496" y="10748"/>
                    <a:pt x="25982" y="8663"/>
                    <a:pt x="29515" y="6708"/>
                  </a:cubicBezTo>
                  <a:cubicBezTo>
                    <a:pt x="31345" y="5695"/>
                    <a:pt x="33047" y="4848"/>
                    <a:pt x="35015" y="4848"/>
                  </a:cubicBezTo>
                  <a:cubicBezTo>
                    <a:pt x="35590" y="4848"/>
                    <a:pt x="36188" y="4921"/>
                    <a:pt x="36819" y="5083"/>
                  </a:cubicBezTo>
                  <a:cubicBezTo>
                    <a:pt x="38922" y="5624"/>
                    <a:pt x="40894" y="6971"/>
                    <a:pt x="42676" y="8181"/>
                  </a:cubicBezTo>
                  <a:cubicBezTo>
                    <a:pt x="42688" y="8189"/>
                    <a:pt x="42699" y="8192"/>
                    <a:pt x="42710" y="8192"/>
                  </a:cubicBezTo>
                  <a:cubicBezTo>
                    <a:pt x="42763" y="8192"/>
                    <a:pt x="42795" y="8107"/>
                    <a:pt x="42741" y="8067"/>
                  </a:cubicBezTo>
                  <a:cubicBezTo>
                    <a:pt x="40295" y="6223"/>
                    <a:pt x="37672" y="4416"/>
                    <a:pt x="34631" y="4416"/>
                  </a:cubicBezTo>
                  <a:cubicBezTo>
                    <a:pt x="34087" y="4416"/>
                    <a:pt x="33530" y="4474"/>
                    <a:pt x="32958" y="4599"/>
                  </a:cubicBezTo>
                  <a:cubicBezTo>
                    <a:pt x="28746" y="5517"/>
                    <a:pt x="24618" y="8187"/>
                    <a:pt x="20775" y="10051"/>
                  </a:cubicBezTo>
                  <a:cubicBezTo>
                    <a:pt x="17854" y="11469"/>
                    <a:pt x="14318" y="12975"/>
                    <a:pt x="10919" y="12975"/>
                  </a:cubicBezTo>
                  <a:cubicBezTo>
                    <a:pt x="9105" y="12975"/>
                    <a:pt x="7330" y="12546"/>
                    <a:pt x="5709" y="11445"/>
                  </a:cubicBezTo>
                  <a:cubicBezTo>
                    <a:pt x="2949" y="9568"/>
                    <a:pt x="1483" y="5517"/>
                    <a:pt x="3957" y="2770"/>
                  </a:cubicBezTo>
                  <a:cubicBezTo>
                    <a:pt x="4841" y="1787"/>
                    <a:pt x="6055" y="1345"/>
                    <a:pt x="7308" y="1345"/>
                  </a:cubicBezTo>
                  <a:cubicBezTo>
                    <a:pt x="7793" y="1345"/>
                    <a:pt x="8284" y="1411"/>
                    <a:pt x="8764" y="1538"/>
                  </a:cubicBezTo>
                  <a:cubicBezTo>
                    <a:pt x="10391" y="1967"/>
                    <a:pt x="14085" y="4142"/>
                    <a:pt x="11945" y="6590"/>
                  </a:cubicBezTo>
                  <a:cubicBezTo>
                    <a:pt x="11522" y="7078"/>
                    <a:pt x="11947" y="7731"/>
                    <a:pt x="12434" y="7731"/>
                  </a:cubicBezTo>
                  <a:cubicBezTo>
                    <a:pt x="12582" y="7731"/>
                    <a:pt x="12737" y="7670"/>
                    <a:pt x="12875" y="7525"/>
                  </a:cubicBezTo>
                  <a:cubicBezTo>
                    <a:pt x="16292" y="3895"/>
                    <a:pt x="10752" y="0"/>
                    <a:pt x="71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0"/>
            <p:cNvSpPr/>
            <p:nvPr/>
          </p:nvSpPr>
          <p:spPr>
            <a:xfrm rot="10800000" flipH="1">
              <a:off x="7850777" y="74749"/>
              <a:ext cx="326942" cy="250057"/>
            </a:xfrm>
            <a:custGeom>
              <a:avLst/>
              <a:gdLst/>
              <a:ahLst/>
              <a:cxnLst/>
              <a:rect l="l" t="t" r="r" b="b"/>
              <a:pathLst>
                <a:path w="17996" h="13764" extrusionOk="0">
                  <a:moveTo>
                    <a:pt x="10765" y="0"/>
                  </a:moveTo>
                  <a:cubicBezTo>
                    <a:pt x="9616" y="0"/>
                    <a:pt x="8432" y="252"/>
                    <a:pt x="7197" y="839"/>
                  </a:cubicBezTo>
                  <a:cubicBezTo>
                    <a:pt x="4260" y="2233"/>
                    <a:pt x="1" y="5557"/>
                    <a:pt x="179" y="9251"/>
                  </a:cubicBezTo>
                  <a:cubicBezTo>
                    <a:pt x="300" y="11728"/>
                    <a:pt x="2651" y="13764"/>
                    <a:pt x="5058" y="13764"/>
                  </a:cubicBezTo>
                  <a:cubicBezTo>
                    <a:pt x="5616" y="13764"/>
                    <a:pt x="6177" y="13654"/>
                    <a:pt x="6714" y="13416"/>
                  </a:cubicBezTo>
                  <a:cubicBezTo>
                    <a:pt x="9122" y="12343"/>
                    <a:pt x="9735" y="7999"/>
                    <a:pt x="6757" y="7345"/>
                  </a:cubicBezTo>
                  <a:cubicBezTo>
                    <a:pt x="6721" y="7337"/>
                    <a:pt x="6687" y="7333"/>
                    <a:pt x="6655" y="7333"/>
                  </a:cubicBezTo>
                  <a:cubicBezTo>
                    <a:pt x="6310" y="7333"/>
                    <a:pt x="6141" y="7745"/>
                    <a:pt x="6369" y="8024"/>
                  </a:cubicBezTo>
                  <a:cubicBezTo>
                    <a:pt x="8186" y="10209"/>
                    <a:pt x="6945" y="12543"/>
                    <a:pt x="4894" y="12543"/>
                  </a:cubicBezTo>
                  <a:cubicBezTo>
                    <a:pt x="4356" y="12543"/>
                    <a:pt x="3761" y="12382"/>
                    <a:pt x="3152" y="12016"/>
                  </a:cubicBezTo>
                  <a:cubicBezTo>
                    <a:pt x="1882" y="11252"/>
                    <a:pt x="1222" y="9555"/>
                    <a:pt x="1531" y="8131"/>
                  </a:cubicBezTo>
                  <a:cubicBezTo>
                    <a:pt x="1954" y="6195"/>
                    <a:pt x="3658" y="4413"/>
                    <a:pt x="5094" y="3179"/>
                  </a:cubicBezTo>
                  <a:cubicBezTo>
                    <a:pt x="7071" y="1482"/>
                    <a:pt x="9025" y="813"/>
                    <a:pt x="11015" y="813"/>
                  </a:cubicBezTo>
                  <a:cubicBezTo>
                    <a:pt x="13235" y="813"/>
                    <a:pt x="15500" y="1645"/>
                    <a:pt x="17891" y="2811"/>
                  </a:cubicBezTo>
                  <a:cubicBezTo>
                    <a:pt x="17900" y="2815"/>
                    <a:pt x="17909" y="2817"/>
                    <a:pt x="17917" y="2817"/>
                  </a:cubicBezTo>
                  <a:cubicBezTo>
                    <a:pt x="17968" y="2817"/>
                    <a:pt x="17996" y="2746"/>
                    <a:pt x="17945" y="2715"/>
                  </a:cubicBezTo>
                  <a:cubicBezTo>
                    <a:pt x="15616" y="1199"/>
                    <a:pt x="13275" y="0"/>
                    <a:pt x="107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0"/>
            <p:cNvSpPr/>
            <p:nvPr/>
          </p:nvSpPr>
          <p:spPr>
            <a:xfrm rot="10800000" flipH="1">
              <a:off x="7918748" y="100225"/>
              <a:ext cx="92127" cy="100702"/>
            </a:xfrm>
            <a:custGeom>
              <a:avLst/>
              <a:gdLst/>
              <a:ahLst/>
              <a:cxnLst/>
              <a:rect l="l" t="t" r="r" b="b"/>
              <a:pathLst>
                <a:path w="5071" h="5543" extrusionOk="0">
                  <a:moveTo>
                    <a:pt x="1663" y="1"/>
                  </a:moveTo>
                  <a:cubicBezTo>
                    <a:pt x="1400" y="1"/>
                    <a:pt x="1138" y="31"/>
                    <a:pt x="882" y="92"/>
                  </a:cubicBezTo>
                  <a:cubicBezTo>
                    <a:pt x="649" y="151"/>
                    <a:pt x="412" y="235"/>
                    <a:pt x="269" y="425"/>
                  </a:cubicBezTo>
                  <a:cubicBezTo>
                    <a:pt x="0" y="758"/>
                    <a:pt x="162" y="1283"/>
                    <a:pt x="489" y="1563"/>
                  </a:cubicBezTo>
                  <a:cubicBezTo>
                    <a:pt x="811" y="1838"/>
                    <a:pt x="1251" y="1926"/>
                    <a:pt x="1675" y="2009"/>
                  </a:cubicBezTo>
                  <a:cubicBezTo>
                    <a:pt x="1228" y="2218"/>
                    <a:pt x="1216" y="2910"/>
                    <a:pt x="1543" y="3273"/>
                  </a:cubicBezTo>
                  <a:cubicBezTo>
                    <a:pt x="1865" y="3642"/>
                    <a:pt x="2395" y="3755"/>
                    <a:pt x="2884" y="3785"/>
                  </a:cubicBezTo>
                  <a:cubicBezTo>
                    <a:pt x="2515" y="3964"/>
                    <a:pt x="2288" y="4404"/>
                    <a:pt x="2372" y="4810"/>
                  </a:cubicBezTo>
                  <a:cubicBezTo>
                    <a:pt x="2455" y="5215"/>
                    <a:pt x="2843" y="5531"/>
                    <a:pt x="3253" y="5542"/>
                  </a:cubicBezTo>
                  <a:lnTo>
                    <a:pt x="4897" y="3953"/>
                  </a:lnTo>
                  <a:cubicBezTo>
                    <a:pt x="5070" y="2152"/>
                    <a:pt x="4671" y="1415"/>
                    <a:pt x="3849" y="758"/>
                  </a:cubicBezTo>
                  <a:cubicBezTo>
                    <a:pt x="3238" y="268"/>
                    <a:pt x="2448" y="1"/>
                    <a:pt x="16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0"/>
            <p:cNvSpPr/>
            <p:nvPr/>
          </p:nvSpPr>
          <p:spPr>
            <a:xfrm rot="10800000" flipH="1">
              <a:off x="7512611" y="267038"/>
              <a:ext cx="150481" cy="96142"/>
            </a:xfrm>
            <a:custGeom>
              <a:avLst/>
              <a:gdLst/>
              <a:ahLst/>
              <a:cxnLst/>
              <a:rect l="l" t="t" r="r" b="b"/>
              <a:pathLst>
                <a:path w="8283" h="5292" extrusionOk="0">
                  <a:moveTo>
                    <a:pt x="6011" y="0"/>
                  </a:moveTo>
                  <a:cubicBezTo>
                    <a:pt x="5825" y="0"/>
                    <a:pt x="5638" y="15"/>
                    <a:pt x="5451" y="44"/>
                  </a:cubicBezTo>
                  <a:cubicBezTo>
                    <a:pt x="5005" y="108"/>
                    <a:pt x="4749" y="627"/>
                    <a:pt x="4986" y="1009"/>
                  </a:cubicBezTo>
                  <a:cubicBezTo>
                    <a:pt x="5112" y="1211"/>
                    <a:pt x="5214" y="1425"/>
                    <a:pt x="5279" y="1645"/>
                  </a:cubicBezTo>
                  <a:cubicBezTo>
                    <a:pt x="4774" y="1415"/>
                    <a:pt x="4223" y="1300"/>
                    <a:pt x="3674" y="1300"/>
                  </a:cubicBezTo>
                  <a:cubicBezTo>
                    <a:pt x="3304" y="1300"/>
                    <a:pt x="2935" y="1352"/>
                    <a:pt x="2580" y="1455"/>
                  </a:cubicBezTo>
                  <a:cubicBezTo>
                    <a:pt x="2127" y="1587"/>
                    <a:pt x="2027" y="2087"/>
                    <a:pt x="2247" y="2456"/>
                  </a:cubicBezTo>
                  <a:cubicBezTo>
                    <a:pt x="2324" y="2593"/>
                    <a:pt x="2407" y="2605"/>
                    <a:pt x="2247" y="2706"/>
                  </a:cubicBezTo>
                  <a:cubicBezTo>
                    <a:pt x="2139" y="2778"/>
                    <a:pt x="1906" y="2784"/>
                    <a:pt x="1782" y="2796"/>
                  </a:cubicBezTo>
                  <a:cubicBezTo>
                    <a:pt x="1640" y="2815"/>
                    <a:pt x="1499" y="2824"/>
                    <a:pt x="1357" y="2824"/>
                  </a:cubicBezTo>
                  <a:cubicBezTo>
                    <a:pt x="1184" y="2824"/>
                    <a:pt x="1011" y="2810"/>
                    <a:pt x="840" y="2784"/>
                  </a:cubicBezTo>
                  <a:cubicBezTo>
                    <a:pt x="738" y="2769"/>
                    <a:pt x="626" y="2754"/>
                    <a:pt x="519" y="2754"/>
                  </a:cubicBezTo>
                  <a:cubicBezTo>
                    <a:pt x="356" y="2754"/>
                    <a:pt x="203" y="2789"/>
                    <a:pt x="113" y="2915"/>
                  </a:cubicBezTo>
                  <a:cubicBezTo>
                    <a:pt x="0" y="3082"/>
                    <a:pt x="61" y="3314"/>
                    <a:pt x="155" y="3493"/>
                  </a:cubicBezTo>
                  <a:cubicBezTo>
                    <a:pt x="364" y="3897"/>
                    <a:pt x="710" y="4226"/>
                    <a:pt x="1097" y="4476"/>
                  </a:cubicBezTo>
                  <a:cubicBezTo>
                    <a:pt x="1872" y="4990"/>
                    <a:pt x="2699" y="5291"/>
                    <a:pt x="3608" y="5291"/>
                  </a:cubicBezTo>
                  <a:cubicBezTo>
                    <a:pt x="3732" y="5291"/>
                    <a:pt x="3858" y="5286"/>
                    <a:pt x="3985" y="5274"/>
                  </a:cubicBezTo>
                  <a:cubicBezTo>
                    <a:pt x="4915" y="5184"/>
                    <a:pt x="5821" y="4821"/>
                    <a:pt x="6531" y="4208"/>
                  </a:cubicBezTo>
                  <a:cubicBezTo>
                    <a:pt x="7656" y="3231"/>
                    <a:pt x="8282" y="2247"/>
                    <a:pt x="8073" y="776"/>
                  </a:cubicBezTo>
                  <a:lnTo>
                    <a:pt x="7067" y="174"/>
                  </a:lnTo>
                  <a:cubicBezTo>
                    <a:pt x="6728" y="56"/>
                    <a:pt x="6372" y="0"/>
                    <a:pt x="60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0"/>
            <p:cNvSpPr/>
            <p:nvPr/>
          </p:nvSpPr>
          <p:spPr>
            <a:xfrm rot="10800000" flipH="1">
              <a:off x="7697610" y="305230"/>
              <a:ext cx="245915" cy="102319"/>
            </a:xfrm>
            <a:custGeom>
              <a:avLst/>
              <a:gdLst/>
              <a:ahLst/>
              <a:cxnLst/>
              <a:rect l="l" t="t" r="r" b="b"/>
              <a:pathLst>
                <a:path w="13536" h="5632" extrusionOk="0">
                  <a:moveTo>
                    <a:pt x="4750" y="0"/>
                  </a:moveTo>
                  <a:cubicBezTo>
                    <a:pt x="4450" y="0"/>
                    <a:pt x="4152" y="43"/>
                    <a:pt x="3861" y="138"/>
                  </a:cubicBezTo>
                  <a:cubicBezTo>
                    <a:pt x="2524" y="568"/>
                    <a:pt x="1524" y="2009"/>
                    <a:pt x="159" y="2009"/>
                  </a:cubicBezTo>
                  <a:cubicBezTo>
                    <a:pt x="107" y="2009"/>
                    <a:pt x="54" y="2007"/>
                    <a:pt x="0" y="2003"/>
                  </a:cubicBezTo>
                  <a:lnTo>
                    <a:pt x="0" y="2003"/>
                  </a:lnTo>
                  <a:cubicBezTo>
                    <a:pt x="584" y="2849"/>
                    <a:pt x="1317" y="3636"/>
                    <a:pt x="2217" y="4136"/>
                  </a:cubicBezTo>
                  <a:cubicBezTo>
                    <a:pt x="2925" y="4533"/>
                    <a:pt x="3748" y="4657"/>
                    <a:pt x="4571" y="4657"/>
                  </a:cubicBezTo>
                  <a:cubicBezTo>
                    <a:pt x="4834" y="4657"/>
                    <a:pt x="5097" y="4644"/>
                    <a:pt x="5357" y="4624"/>
                  </a:cubicBezTo>
                  <a:cubicBezTo>
                    <a:pt x="6302" y="4545"/>
                    <a:pt x="7249" y="4372"/>
                    <a:pt x="8199" y="4372"/>
                  </a:cubicBezTo>
                  <a:cubicBezTo>
                    <a:pt x="8320" y="4372"/>
                    <a:pt x="8440" y="4374"/>
                    <a:pt x="8561" y="4380"/>
                  </a:cubicBezTo>
                  <a:cubicBezTo>
                    <a:pt x="9639" y="4433"/>
                    <a:pt x="10760" y="4791"/>
                    <a:pt x="11426" y="5632"/>
                  </a:cubicBezTo>
                  <a:lnTo>
                    <a:pt x="13535" y="4452"/>
                  </a:lnTo>
                  <a:lnTo>
                    <a:pt x="13535" y="4452"/>
                  </a:lnTo>
                  <a:cubicBezTo>
                    <a:pt x="13374" y="4478"/>
                    <a:pt x="13213" y="4490"/>
                    <a:pt x="13052" y="4490"/>
                  </a:cubicBezTo>
                  <a:cubicBezTo>
                    <a:pt x="12002" y="4490"/>
                    <a:pt x="10976" y="3965"/>
                    <a:pt x="10134" y="3314"/>
                  </a:cubicBezTo>
                  <a:cubicBezTo>
                    <a:pt x="9163" y="2557"/>
                    <a:pt x="8341" y="1621"/>
                    <a:pt x="7328" y="919"/>
                  </a:cubicBezTo>
                  <a:cubicBezTo>
                    <a:pt x="6572" y="391"/>
                    <a:pt x="5654" y="0"/>
                    <a:pt x="47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0"/>
            <p:cNvSpPr/>
            <p:nvPr/>
          </p:nvSpPr>
          <p:spPr>
            <a:xfrm rot="10800000" flipH="1">
              <a:off x="7690670" y="139688"/>
              <a:ext cx="112475" cy="97142"/>
            </a:xfrm>
            <a:custGeom>
              <a:avLst/>
              <a:gdLst/>
              <a:ahLst/>
              <a:cxnLst/>
              <a:rect l="l" t="t" r="r" b="b"/>
              <a:pathLst>
                <a:path w="6191" h="5347" extrusionOk="0">
                  <a:moveTo>
                    <a:pt x="6190" y="0"/>
                  </a:moveTo>
                  <a:lnTo>
                    <a:pt x="4964" y="179"/>
                  </a:lnTo>
                  <a:cubicBezTo>
                    <a:pt x="4314" y="589"/>
                    <a:pt x="3671" y="1007"/>
                    <a:pt x="3022" y="1424"/>
                  </a:cubicBezTo>
                  <a:cubicBezTo>
                    <a:pt x="2164" y="1972"/>
                    <a:pt x="1252" y="2586"/>
                    <a:pt x="900" y="3545"/>
                  </a:cubicBezTo>
                  <a:cubicBezTo>
                    <a:pt x="787" y="3855"/>
                    <a:pt x="740" y="4194"/>
                    <a:pt x="627" y="4510"/>
                  </a:cubicBezTo>
                  <a:cubicBezTo>
                    <a:pt x="512" y="4826"/>
                    <a:pt x="311" y="5136"/>
                    <a:pt x="1" y="5261"/>
                  </a:cubicBezTo>
                  <a:cubicBezTo>
                    <a:pt x="253" y="5318"/>
                    <a:pt x="512" y="5346"/>
                    <a:pt x="770" y="5346"/>
                  </a:cubicBezTo>
                  <a:cubicBezTo>
                    <a:pt x="1719" y="5346"/>
                    <a:pt x="2668" y="4970"/>
                    <a:pt x="3336" y="4296"/>
                  </a:cubicBezTo>
                  <a:cubicBezTo>
                    <a:pt x="4565" y="3075"/>
                    <a:pt x="4821" y="1061"/>
                    <a:pt x="6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0"/>
            <p:cNvSpPr/>
            <p:nvPr/>
          </p:nvSpPr>
          <p:spPr>
            <a:xfrm rot="10800000" flipH="1">
              <a:off x="7987046" y="216382"/>
              <a:ext cx="90274" cy="98595"/>
            </a:xfrm>
            <a:custGeom>
              <a:avLst/>
              <a:gdLst/>
              <a:ahLst/>
              <a:cxnLst/>
              <a:rect l="l" t="t" r="r" b="b"/>
              <a:pathLst>
                <a:path w="4969" h="5427" extrusionOk="0">
                  <a:moveTo>
                    <a:pt x="4790" y="302"/>
                  </a:moveTo>
                  <a:lnTo>
                    <a:pt x="4969" y="358"/>
                  </a:lnTo>
                  <a:cubicBezTo>
                    <a:pt x="4913" y="331"/>
                    <a:pt x="4853" y="313"/>
                    <a:pt x="4790" y="302"/>
                  </a:cubicBezTo>
                  <a:close/>
                  <a:moveTo>
                    <a:pt x="3365" y="1"/>
                  </a:moveTo>
                  <a:cubicBezTo>
                    <a:pt x="2618" y="1"/>
                    <a:pt x="1869" y="249"/>
                    <a:pt x="1276" y="708"/>
                  </a:cubicBezTo>
                  <a:cubicBezTo>
                    <a:pt x="501" y="1310"/>
                    <a:pt x="0" y="2311"/>
                    <a:pt x="162" y="3282"/>
                  </a:cubicBezTo>
                  <a:cubicBezTo>
                    <a:pt x="222" y="3652"/>
                    <a:pt x="371" y="3997"/>
                    <a:pt x="442" y="4367"/>
                  </a:cubicBezTo>
                  <a:cubicBezTo>
                    <a:pt x="514" y="4730"/>
                    <a:pt x="489" y="5141"/>
                    <a:pt x="250" y="5427"/>
                  </a:cubicBezTo>
                  <a:cubicBezTo>
                    <a:pt x="1193" y="5332"/>
                    <a:pt x="2247" y="5094"/>
                    <a:pt x="2736" y="4277"/>
                  </a:cubicBezTo>
                  <a:cubicBezTo>
                    <a:pt x="3022" y="3801"/>
                    <a:pt x="3052" y="3223"/>
                    <a:pt x="3069" y="2663"/>
                  </a:cubicBezTo>
                  <a:cubicBezTo>
                    <a:pt x="3087" y="2109"/>
                    <a:pt x="3110" y="1525"/>
                    <a:pt x="3390" y="1043"/>
                  </a:cubicBezTo>
                  <a:cubicBezTo>
                    <a:pt x="3617" y="657"/>
                    <a:pt x="4181" y="291"/>
                    <a:pt x="4654" y="291"/>
                  </a:cubicBezTo>
                  <a:cubicBezTo>
                    <a:pt x="4700" y="291"/>
                    <a:pt x="4746" y="295"/>
                    <a:pt x="4790" y="302"/>
                  </a:cubicBezTo>
                  <a:lnTo>
                    <a:pt x="4790" y="302"/>
                  </a:lnTo>
                  <a:lnTo>
                    <a:pt x="4047" y="72"/>
                  </a:lnTo>
                  <a:cubicBezTo>
                    <a:pt x="3823" y="24"/>
                    <a:pt x="3594" y="1"/>
                    <a:pt x="3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0"/>
            <p:cNvSpPr/>
            <p:nvPr/>
          </p:nvSpPr>
          <p:spPr>
            <a:xfrm rot="10800000" flipH="1">
              <a:off x="8032942" y="139723"/>
              <a:ext cx="777369" cy="25854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0"/>
            <p:cNvSpPr/>
            <p:nvPr/>
          </p:nvSpPr>
          <p:spPr>
            <a:xfrm rot="10800000" flipH="1">
              <a:off x="8040046" y="249284"/>
              <a:ext cx="326924" cy="250021"/>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0"/>
            <p:cNvSpPr/>
            <p:nvPr/>
          </p:nvSpPr>
          <p:spPr>
            <a:xfrm rot="10800000" flipH="1">
              <a:off x="8207003" y="373184"/>
              <a:ext cx="92037" cy="100612"/>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0"/>
            <p:cNvSpPr/>
            <p:nvPr/>
          </p:nvSpPr>
          <p:spPr>
            <a:xfrm rot="10800000" flipH="1">
              <a:off x="8554816" y="210876"/>
              <a:ext cx="150445" cy="96124"/>
            </a:xfrm>
            <a:custGeom>
              <a:avLst/>
              <a:gdLst/>
              <a:ahLst/>
              <a:cxnLst/>
              <a:rect l="l" t="t" r="r" b="b"/>
              <a:pathLst>
                <a:path w="8281" h="5291" extrusionOk="0">
                  <a:moveTo>
                    <a:pt x="4677" y="1"/>
                  </a:moveTo>
                  <a:cubicBezTo>
                    <a:pt x="4550" y="1"/>
                    <a:pt x="4421" y="7"/>
                    <a:pt x="4290" y="19"/>
                  </a:cubicBezTo>
                  <a:cubicBezTo>
                    <a:pt x="3361" y="103"/>
                    <a:pt x="2454" y="472"/>
                    <a:pt x="1752" y="1086"/>
                  </a:cubicBezTo>
                  <a:cubicBezTo>
                    <a:pt x="625" y="2056"/>
                    <a:pt x="0" y="3046"/>
                    <a:pt x="208" y="4517"/>
                  </a:cubicBezTo>
                  <a:lnTo>
                    <a:pt x="1209" y="5113"/>
                  </a:lnTo>
                  <a:cubicBezTo>
                    <a:pt x="1550" y="5236"/>
                    <a:pt x="1911" y="5290"/>
                    <a:pt x="2275" y="5290"/>
                  </a:cubicBezTo>
                  <a:cubicBezTo>
                    <a:pt x="2458" y="5290"/>
                    <a:pt x="2642" y="5277"/>
                    <a:pt x="2824" y="5251"/>
                  </a:cubicBezTo>
                  <a:cubicBezTo>
                    <a:pt x="3276" y="5179"/>
                    <a:pt x="3526" y="4666"/>
                    <a:pt x="3289" y="4280"/>
                  </a:cubicBezTo>
                  <a:cubicBezTo>
                    <a:pt x="3163" y="4083"/>
                    <a:pt x="3068" y="3862"/>
                    <a:pt x="3003" y="3648"/>
                  </a:cubicBezTo>
                  <a:lnTo>
                    <a:pt x="3003" y="3648"/>
                  </a:lnTo>
                  <a:cubicBezTo>
                    <a:pt x="3507" y="3879"/>
                    <a:pt x="4053" y="3991"/>
                    <a:pt x="4598" y="3991"/>
                  </a:cubicBezTo>
                  <a:cubicBezTo>
                    <a:pt x="4969" y="3991"/>
                    <a:pt x="5339" y="3939"/>
                    <a:pt x="5696" y="3838"/>
                  </a:cubicBezTo>
                  <a:cubicBezTo>
                    <a:pt x="6155" y="3708"/>
                    <a:pt x="6256" y="3200"/>
                    <a:pt x="6034" y="2837"/>
                  </a:cubicBezTo>
                  <a:cubicBezTo>
                    <a:pt x="5952" y="2700"/>
                    <a:pt x="5874" y="2683"/>
                    <a:pt x="6029" y="2581"/>
                  </a:cubicBezTo>
                  <a:cubicBezTo>
                    <a:pt x="6142" y="2515"/>
                    <a:pt x="6369" y="2510"/>
                    <a:pt x="6499" y="2493"/>
                  </a:cubicBezTo>
                  <a:cubicBezTo>
                    <a:pt x="6644" y="2476"/>
                    <a:pt x="6790" y="2467"/>
                    <a:pt x="6937" y="2467"/>
                  </a:cubicBezTo>
                  <a:cubicBezTo>
                    <a:pt x="7106" y="2467"/>
                    <a:pt x="7276" y="2479"/>
                    <a:pt x="7441" y="2504"/>
                  </a:cubicBezTo>
                  <a:cubicBezTo>
                    <a:pt x="7544" y="2521"/>
                    <a:pt x="7657" y="2537"/>
                    <a:pt x="7765" y="2537"/>
                  </a:cubicBezTo>
                  <a:cubicBezTo>
                    <a:pt x="7925" y="2537"/>
                    <a:pt x="8073" y="2501"/>
                    <a:pt x="8162" y="2372"/>
                  </a:cubicBezTo>
                  <a:cubicBezTo>
                    <a:pt x="8281" y="2212"/>
                    <a:pt x="8215" y="1979"/>
                    <a:pt x="8126" y="1801"/>
                  </a:cubicBezTo>
                  <a:cubicBezTo>
                    <a:pt x="7912" y="1396"/>
                    <a:pt x="7566" y="1068"/>
                    <a:pt x="7185" y="818"/>
                  </a:cubicBezTo>
                  <a:cubicBezTo>
                    <a:pt x="6407" y="306"/>
                    <a:pt x="5582" y="1"/>
                    <a:pt x="46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0"/>
            <p:cNvSpPr/>
            <p:nvPr/>
          </p:nvSpPr>
          <p:spPr>
            <a:xfrm rot="10800000" flipH="1">
              <a:off x="8274338" y="166507"/>
              <a:ext cx="245915" cy="102356"/>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0"/>
            <p:cNvSpPr/>
            <p:nvPr/>
          </p:nvSpPr>
          <p:spPr>
            <a:xfrm rot="10800000" flipH="1">
              <a:off x="8414731" y="337281"/>
              <a:ext cx="112366" cy="97033"/>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0"/>
            <p:cNvSpPr/>
            <p:nvPr/>
          </p:nvSpPr>
          <p:spPr>
            <a:xfrm rot="10800000" flipH="1">
              <a:off x="8140449" y="259080"/>
              <a:ext cx="90383" cy="98668"/>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0"/>
            <p:cNvSpPr/>
            <p:nvPr/>
          </p:nvSpPr>
          <p:spPr>
            <a:xfrm rot="10800000" flipH="1">
              <a:off x="9032503" y="252935"/>
              <a:ext cx="168304" cy="68146"/>
            </a:xfrm>
            <a:custGeom>
              <a:avLst/>
              <a:gdLst/>
              <a:ahLst/>
              <a:cxnLst/>
              <a:rect l="l" t="t" r="r" b="b"/>
              <a:pathLst>
                <a:path w="9264" h="3751" extrusionOk="0">
                  <a:moveTo>
                    <a:pt x="4471" y="1"/>
                  </a:moveTo>
                  <a:cubicBezTo>
                    <a:pt x="4450" y="1"/>
                    <a:pt x="4429" y="1"/>
                    <a:pt x="4408" y="2"/>
                  </a:cubicBezTo>
                  <a:cubicBezTo>
                    <a:pt x="2640" y="62"/>
                    <a:pt x="0" y="1349"/>
                    <a:pt x="0" y="1349"/>
                  </a:cubicBezTo>
                  <a:cubicBezTo>
                    <a:pt x="0" y="1349"/>
                    <a:pt x="2276" y="3208"/>
                    <a:pt x="3986" y="3672"/>
                  </a:cubicBezTo>
                  <a:cubicBezTo>
                    <a:pt x="4189" y="3727"/>
                    <a:pt x="4417" y="3750"/>
                    <a:pt x="4662" y="3750"/>
                  </a:cubicBezTo>
                  <a:cubicBezTo>
                    <a:pt x="6490" y="3750"/>
                    <a:pt x="9264" y="2421"/>
                    <a:pt x="9264" y="2421"/>
                  </a:cubicBezTo>
                  <a:cubicBezTo>
                    <a:pt x="9264" y="2421"/>
                    <a:pt x="6250" y="1"/>
                    <a:pt x="4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0"/>
            <p:cNvSpPr/>
            <p:nvPr/>
          </p:nvSpPr>
          <p:spPr>
            <a:xfrm rot="10800000" flipH="1">
              <a:off x="8915929" y="76103"/>
              <a:ext cx="76213" cy="168213"/>
            </a:xfrm>
            <a:custGeom>
              <a:avLst/>
              <a:gdLst/>
              <a:ahLst/>
              <a:cxnLst/>
              <a:rect l="l" t="t" r="r" b="b"/>
              <a:pathLst>
                <a:path w="4195" h="9259" extrusionOk="0">
                  <a:moveTo>
                    <a:pt x="2789" y="1"/>
                  </a:moveTo>
                  <a:cubicBezTo>
                    <a:pt x="2789" y="1"/>
                    <a:pt x="930" y="2277"/>
                    <a:pt x="465" y="3987"/>
                  </a:cubicBezTo>
                  <a:cubicBezTo>
                    <a:pt x="0" y="5691"/>
                    <a:pt x="1709" y="9259"/>
                    <a:pt x="1709" y="9259"/>
                  </a:cubicBezTo>
                  <a:cubicBezTo>
                    <a:pt x="1709" y="9259"/>
                    <a:pt x="4194" y="6179"/>
                    <a:pt x="4134" y="4410"/>
                  </a:cubicBezTo>
                  <a:cubicBezTo>
                    <a:pt x="4075" y="2640"/>
                    <a:pt x="2789" y="1"/>
                    <a:pt x="27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0"/>
            <p:cNvSpPr/>
            <p:nvPr/>
          </p:nvSpPr>
          <p:spPr>
            <a:xfrm rot="10800000" flipH="1">
              <a:off x="8778007" y="66045"/>
              <a:ext cx="380028" cy="417743"/>
            </a:xfrm>
            <a:custGeom>
              <a:avLst/>
              <a:gdLst/>
              <a:ahLst/>
              <a:cxnLst/>
              <a:rect l="l" t="t" r="r" b="b"/>
              <a:pathLst>
                <a:path w="20918" h="22994" extrusionOk="0">
                  <a:moveTo>
                    <a:pt x="13196" y="1"/>
                  </a:moveTo>
                  <a:cubicBezTo>
                    <a:pt x="13032" y="1"/>
                    <a:pt x="12867" y="11"/>
                    <a:pt x="12703" y="33"/>
                  </a:cubicBezTo>
                  <a:cubicBezTo>
                    <a:pt x="11433" y="193"/>
                    <a:pt x="10259" y="1057"/>
                    <a:pt x="9813" y="2249"/>
                  </a:cubicBezTo>
                  <a:cubicBezTo>
                    <a:pt x="9527" y="3017"/>
                    <a:pt x="9557" y="3917"/>
                    <a:pt x="9956" y="4632"/>
                  </a:cubicBezTo>
                  <a:cubicBezTo>
                    <a:pt x="10352" y="5331"/>
                    <a:pt x="11118" y="5825"/>
                    <a:pt x="11921" y="5825"/>
                  </a:cubicBezTo>
                  <a:cubicBezTo>
                    <a:pt x="11939" y="5825"/>
                    <a:pt x="11957" y="5825"/>
                    <a:pt x="11975" y="5824"/>
                  </a:cubicBezTo>
                  <a:cubicBezTo>
                    <a:pt x="12797" y="5800"/>
                    <a:pt x="13590" y="5209"/>
                    <a:pt x="13781" y="4411"/>
                  </a:cubicBezTo>
                  <a:cubicBezTo>
                    <a:pt x="13966" y="3613"/>
                    <a:pt x="13477" y="2690"/>
                    <a:pt x="12684" y="2464"/>
                  </a:cubicBezTo>
                  <a:cubicBezTo>
                    <a:pt x="13015" y="1905"/>
                    <a:pt x="13670" y="1597"/>
                    <a:pt x="14321" y="1597"/>
                  </a:cubicBezTo>
                  <a:cubicBezTo>
                    <a:pt x="14503" y="1597"/>
                    <a:pt x="14685" y="1621"/>
                    <a:pt x="14859" y="1670"/>
                  </a:cubicBezTo>
                  <a:cubicBezTo>
                    <a:pt x="15657" y="1898"/>
                    <a:pt x="16278" y="2588"/>
                    <a:pt x="16539" y="3375"/>
                  </a:cubicBezTo>
                  <a:cubicBezTo>
                    <a:pt x="16801" y="4161"/>
                    <a:pt x="16742" y="5030"/>
                    <a:pt x="16498" y="5824"/>
                  </a:cubicBezTo>
                  <a:cubicBezTo>
                    <a:pt x="15793" y="8092"/>
                    <a:pt x="13475" y="9722"/>
                    <a:pt x="11117" y="9722"/>
                  </a:cubicBezTo>
                  <a:cubicBezTo>
                    <a:pt x="10880" y="9722"/>
                    <a:pt x="10644" y="9705"/>
                    <a:pt x="10408" y="9672"/>
                  </a:cubicBezTo>
                  <a:cubicBezTo>
                    <a:pt x="10372" y="9655"/>
                    <a:pt x="10350" y="9649"/>
                    <a:pt x="10350" y="9649"/>
                  </a:cubicBezTo>
                  <a:lnTo>
                    <a:pt x="10350" y="9649"/>
                  </a:lnTo>
                  <a:cubicBezTo>
                    <a:pt x="10350" y="9649"/>
                    <a:pt x="10350" y="9672"/>
                    <a:pt x="10355" y="9707"/>
                  </a:cubicBezTo>
                  <a:cubicBezTo>
                    <a:pt x="10122" y="12311"/>
                    <a:pt x="7823" y="14575"/>
                    <a:pt x="5219" y="14761"/>
                  </a:cubicBezTo>
                  <a:cubicBezTo>
                    <a:pt x="5108" y="14768"/>
                    <a:pt x="4997" y="14771"/>
                    <a:pt x="4885" y="14771"/>
                  </a:cubicBezTo>
                  <a:cubicBezTo>
                    <a:pt x="4163" y="14771"/>
                    <a:pt x="3433" y="14618"/>
                    <a:pt x="2824" y="14242"/>
                  </a:cubicBezTo>
                  <a:cubicBezTo>
                    <a:pt x="2115" y="13801"/>
                    <a:pt x="1592" y="13045"/>
                    <a:pt x="1550" y="12210"/>
                  </a:cubicBezTo>
                  <a:cubicBezTo>
                    <a:pt x="1507" y="11382"/>
                    <a:pt x="2026" y="10524"/>
                    <a:pt x="2819" y="10279"/>
                  </a:cubicBezTo>
                  <a:cubicBezTo>
                    <a:pt x="2860" y="11097"/>
                    <a:pt x="3633" y="11787"/>
                    <a:pt x="4450" y="11787"/>
                  </a:cubicBezTo>
                  <a:cubicBezTo>
                    <a:pt x="4454" y="11787"/>
                    <a:pt x="4459" y="11787"/>
                    <a:pt x="4463" y="11786"/>
                  </a:cubicBezTo>
                  <a:cubicBezTo>
                    <a:pt x="5285" y="11786"/>
                    <a:pt x="6041" y="11150"/>
                    <a:pt x="6256" y="10357"/>
                  </a:cubicBezTo>
                  <a:cubicBezTo>
                    <a:pt x="6465" y="9565"/>
                    <a:pt x="6161" y="8677"/>
                    <a:pt x="5554" y="8118"/>
                  </a:cubicBezTo>
                  <a:cubicBezTo>
                    <a:pt x="5045" y="7649"/>
                    <a:pt x="4344" y="7415"/>
                    <a:pt x="3648" y="7415"/>
                  </a:cubicBezTo>
                  <a:cubicBezTo>
                    <a:pt x="3520" y="7415"/>
                    <a:pt x="3392" y="7423"/>
                    <a:pt x="3266" y="7438"/>
                  </a:cubicBezTo>
                  <a:cubicBezTo>
                    <a:pt x="2002" y="7598"/>
                    <a:pt x="900" y="8546"/>
                    <a:pt x="448" y="9738"/>
                  </a:cubicBezTo>
                  <a:cubicBezTo>
                    <a:pt x="0" y="10929"/>
                    <a:pt x="179" y="12317"/>
                    <a:pt x="835" y="13414"/>
                  </a:cubicBezTo>
                  <a:cubicBezTo>
                    <a:pt x="1689" y="14841"/>
                    <a:pt x="3354" y="15713"/>
                    <a:pt x="5006" y="15713"/>
                  </a:cubicBezTo>
                  <a:cubicBezTo>
                    <a:pt x="5451" y="15713"/>
                    <a:pt x="5895" y="15649"/>
                    <a:pt x="6322" y="15517"/>
                  </a:cubicBezTo>
                  <a:cubicBezTo>
                    <a:pt x="8246" y="14921"/>
                    <a:pt x="9539" y="13229"/>
                    <a:pt x="10630" y="11495"/>
                  </a:cubicBezTo>
                  <a:cubicBezTo>
                    <a:pt x="10861" y="12764"/>
                    <a:pt x="11266" y="14415"/>
                    <a:pt x="11898" y="15517"/>
                  </a:cubicBezTo>
                  <a:cubicBezTo>
                    <a:pt x="13060" y="17542"/>
                    <a:pt x="20917" y="22994"/>
                    <a:pt x="20917" y="22994"/>
                  </a:cubicBezTo>
                  <a:cubicBezTo>
                    <a:pt x="20917" y="22994"/>
                    <a:pt x="17409" y="14093"/>
                    <a:pt x="15711" y="12501"/>
                  </a:cubicBezTo>
                  <a:cubicBezTo>
                    <a:pt x="14776" y="11632"/>
                    <a:pt x="13262" y="10864"/>
                    <a:pt x="12082" y="10339"/>
                  </a:cubicBezTo>
                  <a:cubicBezTo>
                    <a:pt x="14018" y="9677"/>
                    <a:pt x="15962" y="8808"/>
                    <a:pt x="16980" y="7075"/>
                  </a:cubicBezTo>
                  <a:cubicBezTo>
                    <a:pt x="18052" y="5252"/>
                    <a:pt x="17707" y="2720"/>
                    <a:pt x="16188" y="1249"/>
                  </a:cubicBezTo>
                  <a:cubicBezTo>
                    <a:pt x="15395" y="476"/>
                    <a:pt x="14299" y="1"/>
                    <a:pt x="13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0"/>
            <p:cNvSpPr/>
            <p:nvPr/>
          </p:nvSpPr>
          <p:spPr>
            <a:xfrm rot="10800000" flipH="1">
              <a:off x="8066282" y="12"/>
              <a:ext cx="800878" cy="192321"/>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0"/>
            <p:cNvSpPr/>
            <p:nvPr/>
          </p:nvSpPr>
          <p:spPr>
            <a:xfrm rot="10800000" flipH="1">
              <a:off x="8244886" y="102335"/>
              <a:ext cx="96578" cy="120560"/>
            </a:xfrm>
            <a:custGeom>
              <a:avLst/>
              <a:gdLst/>
              <a:ahLst/>
              <a:cxnLst/>
              <a:rect l="l" t="t" r="r" b="b"/>
              <a:pathLst>
                <a:path w="5316" h="6636" extrusionOk="0">
                  <a:moveTo>
                    <a:pt x="2745" y="1"/>
                  </a:moveTo>
                  <a:cubicBezTo>
                    <a:pt x="2560" y="1"/>
                    <a:pt x="2377" y="33"/>
                    <a:pt x="2205" y="97"/>
                  </a:cubicBezTo>
                  <a:cubicBezTo>
                    <a:pt x="1603" y="330"/>
                    <a:pt x="1234" y="979"/>
                    <a:pt x="1359" y="1568"/>
                  </a:cubicBezTo>
                  <a:cubicBezTo>
                    <a:pt x="1437" y="1903"/>
                    <a:pt x="1675" y="2195"/>
                    <a:pt x="1997" y="2343"/>
                  </a:cubicBezTo>
                  <a:cubicBezTo>
                    <a:pt x="2152" y="2415"/>
                    <a:pt x="2313" y="2451"/>
                    <a:pt x="2469" y="2451"/>
                  </a:cubicBezTo>
                  <a:cubicBezTo>
                    <a:pt x="2625" y="2451"/>
                    <a:pt x="2777" y="2415"/>
                    <a:pt x="2914" y="2343"/>
                  </a:cubicBezTo>
                  <a:cubicBezTo>
                    <a:pt x="3099" y="2247"/>
                    <a:pt x="3170" y="2022"/>
                    <a:pt x="3075" y="1837"/>
                  </a:cubicBezTo>
                  <a:cubicBezTo>
                    <a:pt x="3009" y="1708"/>
                    <a:pt x="2877" y="1631"/>
                    <a:pt x="2742" y="1631"/>
                  </a:cubicBezTo>
                  <a:cubicBezTo>
                    <a:pt x="2683" y="1631"/>
                    <a:pt x="2624" y="1645"/>
                    <a:pt x="2568" y="1676"/>
                  </a:cubicBezTo>
                  <a:cubicBezTo>
                    <a:pt x="2537" y="1692"/>
                    <a:pt x="2504" y="1698"/>
                    <a:pt x="2472" y="1698"/>
                  </a:cubicBezTo>
                  <a:cubicBezTo>
                    <a:pt x="2409" y="1698"/>
                    <a:pt x="2351" y="1674"/>
                    <a:pt x="2318" y="1658"/>
                  </a:cubicBezTo>
                  <a:cubicBezTo>
                    <a:pt x="2211" y="1610"/>
                    <a:pt x="2122" y="1510"/>
                    <a:pt x="2098" y="1408"/>
                  </a:cubicBezTo>
                  <a:cubicBezTo>
                    <a:pt x="2051" y="1169"/>
                    <a:pt x="2230" y="902"/>
                    <a:pt x="2474" y="806"/>
                  </a:cubicBezTo>
                  <a:cubicBezTo>
                    <a:pt x="2558" y="774"/>
                    <a:pt x="2651" y="758"/>
                    <a:pt x="2748" y="758"/>
                  </a:cubicBezTo>
                  <a:cubicBezTo>
                    <a:pt x="2953" y="758"/>
                    <a:pt x="3173" y="829"/>
                    <a:pt x="3355" y="966"/>
                  </a:cubicBezTo>
                  <a:cubicBezTo>
                    <a:pt x="3611" y="1152"/>
                    <a:pt x="3820" y="1461"/>
                    <a:pt x="3968" y="1854"/>
                  </a:cubicBezTo>
                  <a:cubicBezTo>
                    <a:pt x="4482" y="3248"/>
                    <a:pt x="3927" y="4815"/>
                    <a:pt x="2646" y="5572"/>
                  </a:cubicBezTo>
                  <a:cubicBezTo>
                    <a:pt x="2337" y="5756"/>
                    <a:pt x="2032" y="5864"/>
                    <a:pt x="1752" y="5876"/>
                  </a:cubicBezTo>
                  <a:cubicBezTo>
                    <a:pt x="1728" y="5878"/>
                    <a:pt x="1704" y="5879"/>
                    <a:pt x="1679" y="5879"/>
                  </a:cubicBezTo>
                  <a:cubicBezTo>
                    <a:pt x="1409" y="5879"/>
                    <a:pt x="1159" y="5791"/>
                    <a:pt x="984" y="5632"/>
                  </a:cubicBezTo>
                  <a:cubicBezTo>
                    <a:pt x="805" y="5459"/>
                    <a:pt x="715" y="5197"/>
                    <a:pt x="781" y="4988"/>
                  </a:cubicBezTo>
                  <a:cubicBezTo>
                    <a:pt x="832" y="4812"/>
                    <a:pt x="1015" y="4670"/>
                    <a:pt x="1184" y="4670"/>
                  </a:cubicBezTo>
                  <a:cubicBezTo>
                    <a:pt x="1197" y="4670"/>
                    <a:pt x="1210" y="4671"/>
                    <a:pt x="1223" y="4673"/>
                  </a:cubicBezTo>
                  <a:cubicBezTo>
                    <a:pt x="1241" y="4675"/>
                    <a:pt x="1259" y="4676"/>
                    <a:pt x="1277" y="4676"/>
                  </a:cubicBezTo>
                  <a:cubicBezTo>
                    <a:pt x="1458" y="4676"/>
                    <a:pt x="1619" y="4541"/>
                    <a:pt x="1652" y="4351"/>
                  </a:cubicBezTo>
                  <a:cubicBezTo>
                    <a:pt x="1681" y="4148"/>
                    <a:pt x="1538" y="3952"/>
                    <a:pt x="1330" y="3922"/>
                  </a:cubicBezTo>
                  <a:cubicBezTo>
                    <a:pt x="1281" y="3915"/>
                    <a:pt x="1233" y="3912"/>
                    <a:pt x="1184" y="3912"/>
                  </a:cubicBezTo>
                  <a:cubicBezTo>
                    <a:pt x="685" y="3912"/>
                    <a:pt x="207" y="4263"/>
                    <a:pt x="55" y="4774"/>
                  </a:cubicBezTo>
                  <a:cubicBezTo>
                    <a:pt x="19" y="4887"/>
                    <a:pt x="0" y="5006"/>
                    <a:pt x="0" y="5126"/>
                  </a:cubicBezTo>
                  <a:cubicBezTo>
                    <a:pt x="0" y="5513"/>
                    <a:pt x="173" y="5912"/>
                    <a:pt x="472" y="6185"/>
                  </a:cubicBezTo>
                  <a:cubicBezTo>
                    <a:pt x="789" y="6475"/>
                    <a:pt x="1231" y="6635"/>
                    <a:pt x="1696" y="6635"/>
                  </a:cubicBezTo>
                  <a:cubicBezTo>
                    <a:pt x="1729" y="6635"/>
                    <a:pt x="1762" y="6634"/>
                    <a:pt x="1795" y="6633"/>
                  </a:cubicBezTo>
                  <a:cubicBezTo>
                    <a:pt x="2200" y="6609"/>
                    <a:pt x="2617" y="6471"/>
                    <a:pt x="3033" y="6221"/>
                  </a:cubicBezTo>
                  <a:cubicBezTo>
                    <a:pt x="4625" y="5274"/>
                    <a:pt x="5315" y="3326"/>
                    <a:pt x="4677" y="1593"/>
                  </a:cubicBezTo>
                  <a:cubicBezTo>
                    <a:pt x="4476" y="1051"/>
                    <a:pt x="4183" y="639"/>
                    <a:pt x="3802" y="359"/>
                  </a:cubicBezTo>
                  <a:cubicBezTo>
                    <a:pt x="3483" y="122"/>
                    <a:pt x="3109" y="1"/>
                    <a:pt x="2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0"/>
            <p:cNvSpPr/>
            <p:nvPr/>
          </p:nvSpPr>
          <p:spPr>
            <a:xfrm rot="10800000" flipH="1">
              <a:off x="8337658" y="67095"/>
              <a:ext cx="82826" cy="34972"/>
            </a:xfrm>
            <a:custGeom>
              <a:avLst/>
              <a:gdLst/>
              <a:ahLst/>
              <a:cxnLst/>
              <a:rect l="l" t="t" r="r" b="b"/>
              <a:pathLst>
                <a:path w="4559" h="1925" extrusionOk="0">
                  <a:moveTo>
                    <a:pt x="2366" y="1"/>
                  </a:moveTo>
                  <a:cubicBezTo>
                    <a:pt x="2022" y="1"/>
                    <a:pt x="1681" y="92"/>
                    <a:pt x="1413" y="305"/>
                  </a:cubicBezTo>
                  <a:cubicBezTo>
                    <a:pt x="1180" y="489"/>
                    <a:pt x="1026" y="758"/>
                    <a:pt x="811" y="965"/>
                  </a:cubicBezTo>
                  <a:cubicBezTo>
                    <a:pt x="645" y="1126"/>
                    <a:pt x="419" y="1260"/>
                    <a:pt x="195" y="1260"/>
                  </a:cubicBezTo>
                  <a:cubicBezTo>
                    <a:pt x="130" y="1260"/>
                    <a:pt x="64" y="1248"/>
                    <a:pt x="0" y="1222"/>
                  </a:cubicBezTo>
                  <a:lnTo>
                    <a:pt x="0" y="1222"/>
                  </a:lnTo>
                  <a:cubicBezTo>
                    <a:pt x="533" y="1567"/>
                    <a:pt x="1130" y="1924"/>
                    <a:pt x="1743" y="1924"/>
                  </a:cubicBezTo>
                  <a:cubicBezTo>
                    <a:pt x="1851" y="1924"/>
                    <a:pt x="1959" y="1913"/>
                    <a:pt x="2068" y="1889"/>
                  </a:cubicBezTo>
                  <a:cubicBezTo>
                    <a:pt x="2527" y="1787"/>
                    <a:pt x="2896" y="1466"/>
                    <a:pt x="3272" y="1192"/>
                  </a:cubicBezTo>
                  <a:cubicBezTo>
                    <a:pt x="3606" y="947"/>
                    <a:pt x="3999" y="717"/>
                    <a:pt x="4409" y="717"/>
                  </a:cubicBezTo>
                  <a:cubicBezTo>
                    <a:pt x="4459" y="717"/>
                    <a:pt x="4509" y="721"/>
                    <a:pt x="4559" y="728"/>
                  </a:cubicBezTo>
                  <a:lnTo>
                    <a:pt x="4088" y="596"/>
                  </a:lnTo>
                  <a:cubicBezTo>
                    <a:pt x="3671" y="370"/>
                    <a:pt x="3242" y="143"/>
                    <a:pt x="2777" y="43"/>
                  </a:cubicBezTo>
                  <a:cubicBezTo>
                    <a:pt x="2643" y="15"/>
                    <a:pt x="2504" y="1"/>
                    <a:pt x="2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0"/>
            <p:cNvSpPr/>
            <p:nvPr/>
          </p:nvSpPr>
          <p:spPr>
            <a:xfrm rot="10800000" flipH="1">
              <a:off x="8167285" y="136394"/>
              <a:ext cx="74905" cy="40822"/>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0"/>
            <p:cNvSpPr/>
            <p:nvPr/>
          </p:nvSpPr>
          <p:spPr>
            <a:xfrm flipH="1">
              <a:off x="6743020" y="73350"/>
              <a:ext cx="534542" cy="177781"/>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0"/>
            <p:cNvSpPr/>
            <p:nvPr/>
          </p:nvSpPr>
          <p:spPr>
            <a:xfrm flipH="1">
              <a:off x="6564818" y="238888"/>
              <a:ext cx="800878" cy="192321"/>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0"/>
            <p:cNvSpPr/>
            <p:nvPr/>
          </p:nvSpPr>
          <p:spPr>
            <a:xfrm flipH="1">
              <a:off x="7189789" y="254005"/>
              <a:ext cx="74905" cy="40822"/>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2" name="Google Shape;1132;p10"/>
          <p:cNvGrpSpPr/>
          <p:nvPr/>
        </p:nvGrpSpPr>
        <p:grpSpPr>
          <a:xfrm rot="10800000" flipH="1">
            <a:off x="2457057" y="113815"/>
            <a:ext cx="920277" cy="425673"/>
            <a:chOff x="7326558" y="4448995"/>
            <a:chExt cx="1110909" cy="513850"/>
          </a:xfrm>
        </p:grpSpPr>
        <p:sp>
          <p:nvSpPr>
            <p:cNvPr id="1133" name="Google Shape;1133;p10"/>
            <p:cNvSpPr/>
            <p:nvPr/>
          </p:nvSpPr>
          <p:spPr>
            <a:xfrm>
              <a:off x="7326558" y="4593372"/>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0"/>
            <p:cNvSpPr/>
            <p:nvPr/>
          </p:nvSpPr>
          <p:spPr>
            <a:xfrm>
              <a:off x="7336710" y="4448995"/>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0"/>
            <p:cNvSpPr/>
            <p:nvPr/>
          </p:nvSpPr>
          <p:spPr>
            <a:xfrm>
              <a:off x="7575279" y="4485446"/>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0"/>
            <p:cNvSpPr/>
            <p:nvPr/>
          </p:nvSpPr>
          <p:spPr>
            <a:xfrm>
              <a:off x="7671496" y="4778277"/>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0"/>
            <p:cNvSpPr/>
            <p:nvPr/>
          </p:nvSpPr>
          <p:spPr>
            <a:xfrm>
              <a:off x="7872108" y="4541862"/>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0"/>
            <p:cNvSpPr/>
            <p:nvPr/>
          </p:nvSpPr>
          <p:spPr>
            <a:xfrm>
              <a:off x="7480178" y="4651268"/>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9" name="Google Shape;1139;p10"/>
          <p:cNvGrpSpPr/>
          <p:nvPr/>
        </p:nvGrpSpPr>
        <p:grpSpPr>
          <a:xfrm rot="-5400000" flipH="1">
            <a:off x="-144868" y="1988265"/>
            <a:ext cx="920277" cy="425673"/>
            <a:chOff x="7326558" y="4448995"/>
            <a:chExt cx="1110909" cy="513850"/>
          </a:xfrm>
        </p:grpSpPr>
        <p:sp>
          <p:nvSpPr>
            <p:cNvPr id="1140" name="Google Shape;1140;p10"/>
            <p:cNvSpPr/>
            <p:nvPr/>
          </p:nvSpPr>
          <p:spPr>
            <a:xfrm>
              <a:off x="7326558" y="4593372"/>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0"/>
            <p:cNvSpPr/>
            <p:nvPr/>
          </p:nvSpPr>
          <p:spPr>
            <a:xfrm>
              <a:off x="7336710" y="4448995"/>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0"/>
            <p:cNvSpPr/>
            <p:nvPr/>
          </p:nvSpPr>
          <p:spPr>
            <a:xfrm>
              <a:off x="7575279" y="4485446"/>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0"/>
            <p:cNvSpPr/>
            <p:nvPr/>
          </p:nvSpPr>
          <p:spPr>
            <a:xfrm>
              <a:off x="7671496" y="4778277"/>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0"/>
            <p:cNvSpPr/>
            <p:nvPr/>
          </p:nvSpPr>
          <p:spPr>
            <a:xfrm>
              <a:off x="7872108" y="4541862"/>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0"/>
            <p:cNvSpPr/>
            <p:nvPr/>
          </p:nvSpPr>
          <p:spPr>
            <a:xfrm>
              <a:off x="7480178" y="4651268"/>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371"/>
        <p:cNvGrpSpPr/>
        <p:nvPr/>
      </p:nvGrpSpPr>
      <p:grpSpPr>
        <a:xfrm>
          <a:off x="0" y="0"/>
          <a:ext cx="0" cy="0"/>
          <a:chOff x="0" y="0"/>
          <a:chExt cx="0" cy="0"/>
        </a:xfrm>
      </p:grpSpPr>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
  <p:cSld name="CUSTOM_1">
    <p:bg>
      <p:bgPr>
        <a:blipFill>
          <a:blip r:embed="rId2" cstate="print">
            <a:alphaModFix/>
          </a:blip>
          <a:stretch>
            <a:fillRect/>
          </a:stretch>
        </a:blipFill>
        <a:effectLst/>
      </p:bgPr>
    </p:bg>
    <p:spTree>
      <p:nvGrpSpPr>
        <p:cNvPr id="1" name="Shape 1544"/>
        <p:cNvGrpSpPr/>
        <p:nvPr/>
      </p:nvGrpSpPr>
      <p:grpSpPr>
        <a:xfrm>
          <a:off x="0" y="0"/>
          <a:ext cx="0" cy="0"/>
          <a:chOff x="0" y="0"/>
          <a:chExt cx="0" cy="0"/>
        </a:xfrm>
      </p:grpSpPr>
      <p:grpSp>
        <p:nvGrpSpPr>
          <p:cNvPr id="1545" name="Google Shape;1545;p15"/>
          <p:cNvGrpSpPr/>
          <p:nvPr/>
        </p:nvGrpSpPr>
        <p:grpSpPr>
          <a:xfrm>
            <a:off x="6671532" y="128887"/>
            <a:ext cx="2354610" cy="1565339"/>
            <a:chOff x="6564818" y="12"/>
            <a:chExt cx="2731566" cy="1815938"/>
          </a:xfrm>
        </p:grpSpPr>
        <p:sp>
          <p:nvSpPr>
            <p:cNvPr id="1546" name="Google Shape;1546;p15"/>
            <p:cNvSpPr/>
            <p:nvPr/>
          </p:nvSpPr>
          <p:spPr>
            <a:xfrm rot="10800000" flipH="1">
              <a:off x="8930628" y="465425"/>
              <a:ext cx="288391" cy="750699"/>
            </a:xfrm>
            <a:custGeom>
              <a:avLst/>
              <a:gdLst/>
              <a:ahLst/>
              <a:cxnLst/>
              <a:rect l="l" t="t" r="r" b="b"/>
              <a:pathLst>
                <a:path w="15874" h="41321" extrusionOk="0">
                  <a:moveTo>
                    <a:pt x="7514" y="1"/>
                  </a:moveTo>
                  <a:cubicBezTo>
                    <a:pt x="7466" y="1"/>
                    <a:pt x="7421" y="45"/>
                    <a:pt x="7454" y="95"/>
                  </a:cubicBezTo>
                  <a:cubicBezTo>
                    <a:pt x="8664" y="1869"/>
                    <a:pt x="10010" y="3842"/>
                    <a:pt x="10551" y="5944"/>
                  </a:cubicBezTo>
                  <a:cubicBezTo>
                    <a:pt x="11274" y="8740"/>
                    <a:pt x="10237" y="10884"/>
                    <a:pt x="8931" y="13249"/>
                  </a:cubicBezTo>
                  <a:cubicBezTo>
                    <a:pt x="6971" y="16782"/>
                    <a:pt x="4886" y="20273"/>
                    <a:pt x="3254" y="23973"/>
                  </a:cubicBezTo>
                  <a:cubicBezTo>
                    <a:pt x="1026" y="29013"/>
                    <a:pt x="1" y="35924"/>
                    <a:pt x="4928" y="39809"/>
                  </a:cubicBezTo>
                  <a:cubicBezTo>
                    <a:pt x="6220" y="40824"/>
                    <a:pt x="7829" y="41321"/>
                    <a:pt x="9405" y="41321"/>
                  </a:cubicBezTo>
                  <a:cubicBezTo>
                    <a:pt x="12414" y="41321"/>
                    <a:pt x="15300" y="39509"/>
                    <a:pt x="15616" y="36037"/>
                  </a:cubicBezTo>
                  <a:cubicBezTo>
                    <a:pt x="15874" y="33216"/>
                    <a:pt x="13411" y="28821"/>
                    <a:pt x="10507" y="28821"/>
                  </a:cubicBezTo>
                  <a:cubicBezTo>
                    <a:pt x="9725" y="28821"/>
                    <a:pt x="8911" y="29140"/>
                    <a:pt x="8109" y="29894"/>
                  </a:cubicBezTo>
                  <a:cubicBezTo>
                    <a:pt x="7626" y="30351"/>
                    <a:pt x="8083" y="30995"/>
                    <a:pt x="8606" y="30995"/>
                  </a:cubicBezTo>
                  <a:cubicBezTo>
                    <a:pt x="8753" y="30995"/>
                    <a:pt x="8906" y="30944"/>
                    <a:pt x="9044" y="30824"/>
                  </a:cubicBezTo>
                  <a:cubicBezTo>
                    <a:pt x="9570" y="30365"/>
                    <a:pt x="10082" y="30175"/>
                    <a:pt x="10568" y="30175"/>
                  </a:cubicBezTo>
                  <a:cubicBezTo>
                    <a:pt x="12346" y="30175"/>
                    <a:pt x="13760" y="32728"/>
                    <a:pt x="14097" y="34005"/>
                  </a:cubicBezTo>
                  <a:cubicBezTo>
                    <a:pt x="14549" y="35721"/>
                    <a:pt x="14228" y="37580"/>
                    <a:pt x="12869" y="38808"/>
                  </a:cubicBezTo>
                  <a:cubicBezTo>
                    <a:pt x="11888" y="39689"/>
                    <a:pt x="10741" y="40070"/>
                    <a:pt x="9587" y="40070"/>
                  </a:cubicBezTo>
                  <a:cubicBezTo>
                    <a:pt x="7504" y="40070"/>
                    <a:pt x="5397" y="38831"/>
                    <a:pt x="4189" y="37056"/>
                  </a:cubicBezTo>
                  <a:cubicBezTo>
                    <a:pt x="1026" y="32404"/>
                    <a:pt x="3415" y="26470"/>
                    <a:pt x="5583" y="21989"/>
                  </a:cubicBezTo>
                  <a:cubicBezTo>
                    <a:pt x="7449" y="18147"/>
                    <a:pt x="10117" y="14017"/>
                    <a:pt x="11040" y="9805"/>
                  </a:cubicBezTo>
                  <a:cubicBezTo>
                    <a:pt x="11863" y="6040"/>
                    <a:pt x="9742" y="2906"/>
                    <a:pt x="7573" y="29"/>
                  </a:cubicBezTo>
                  <a:cubicBezTo>
                    <a:pt x="7557" y="9"/>
                    <a:pt x="7535" y="1"/>
                    <a:pt x="7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5"/>
            <p:cNvSpPr/>
            <p:nvPr/>
          </p:nvSpPr>
          <p:spPr>
            <a:xfrm rot="10800000" flipH="1">
              <a:off x="8838292" y="885693"/>
              <a:ext cx="285557" cy="323382"/>
            </a:xfrm>
            <a:custGeom>
              <a:avLst/>
              <a:gdLst/>
              <a:ahLst/>
              <a:cxnLst/>
              <a:rect l="l" t="t" r="r" b="b"/>
              <a:pathLst>
                <a:path w="15718" h="17800" extrusionOk="0">
                  <a:moveTo>
                    <a:pt x="11924" y="1"/>
                  </a:moveTo>
                  <a:cubicBezTo>
                    <a:pt x="11889" y="1"/>
                    <a:pt x="11854" y="37"/>
                    <a:pt x="11874" y="81"/>
                  </a:cubicBezTo>
                  <a:cubicBezTo>
                    <a:pt x="14085" y="4615"/>
                    <a:pt x="15097" y="8702"/>
                    <a:pt x="11505" y="12884"/>
                  </a:cubicBezTo>
                  <a:cubicBezTo>
                    <a:pt x="10272" y="14314"/>
                    <a:pt x="8497" y="16018"/>
                    <a:pt x="6554" y="16442"/>
                  </a:cubicBezTo>
                  <a:cubicBezTo>
                    <a:pt x="6317" y="16494"/>
                    <a:pt x="6072" y="16520"/>
                    <a:pt x="5825" y="16520"/>
                  </a:cubicBezTo>
                  <a:cubicBezTo>
                    <a:pt x="4591" y="16520"/>
                    <a:pt x="3306" y="15883"/>
                    <a:pt x="2670" y="14822"/>
                  </a:cubicBezTo>
                  <a:cubicBezTo>
                    <a:pt x="1380" y="12682"/>
                    <a:pt x="2636" y="10724"/>
                    <a:pt x="4484" y="10724"/>
                  </a:cubicBezTo>
                  <a:cubicBezTo>
                    <a:pt x="5162" y="10724"/>
                    <a:pt x="5920" y="10988"/>
                    <a:pt x="6661" y="11605"/>
                  </a:cubicBezTo>
                  <a:cubicBezTo>
                    <a:pt x="6749" y="11676"/>
                    <a:pt x="6850" y="11709"/>
                    <a:pt x="6947" y="11709"/>
                  </a:cubicBezTo>
                  <a:cubicBezTo>
                    <a:pt x="7187" y="11709"/>
                    <a:pt x="7405" y="11509"/>
                    <a:pt x="7340" y="11217"/>
                  </a:cubicBezTo>
                  <a:cubicBezTo>
                    <a:pt x="7033" y="9819"/>
                    <a:pt x="5913" y="9213"/>
                    <a:pt x="4701" y="9213"/>
                  </a:cubicBezTo>
                  <a:cubicBezTo>
                    <a:pt x="3330" y="9213"/>
                    <a:pt x="1840" y="9987"/>
                    <a:pt x="1271" y="11264"/>
                  </a:cubicBezTo>
                  <a:cubicBezTo>
                    <a:pt x="1" y="14112"/>
                    <a:pt x="2385" y="17646"/>
                    <a:pt x="5434" y="17794"/>
                  </a:cubicBezTo>
                  <a:cubicBezTo>
                    <a:pt x="5510" y="17798"/>
                    <a:pt x="5585" y="17800"/>
                    <a:pt x="5660" y="17800"/>
                  </a:cubicBezTo>
                  <a:cubicBezTo>
                    <a:pt x="9263" y="17800"/>
                    <a:pt x="12480" y="13654"/>
                    <a:pt x="13846" y="10775"/>
                  </a:cubicBezTo>
                  <a:cubicBezTo>
                    <a:pt x="15718" y="6843"/>
                    <a:pt x="14181" y="3424"/>
                    <a:pt x="11970" y="28"/>
                  </a:cubicBezTo>
                  <a:cubicBezTo>
                    <a:pt x="11959" y="9"/>
                    <a:pt x="11941" y="1"/>
                    <a:pt x="119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5"/>
            <p:cNvSpPr/>
            <p:nvPr/>
          </p:nvSpPr>
          <p:spPr>
            <a:xfrm rot="10800000" flipH="1">
              <a:off x="8880627" y="952859"/>
              <a:ext cx="103373" cy="87349"/>
            </a:xfrm>
            <a:custGeom>
              <a:avLst/>
              <a:gdLst/>
              <a:ahLst/>
              <a:cxnLst/>
              <a:rect l="l" t="t" r="r" b="b"/>
              <a:pathLst>
                <a:path w="5690" h="4808" extrusionOk="0">
                  <a:moveTo>
                    <a:pt x="2347" y="0"/>
                  </a:moveTo>
                  <a:cubicBezTo>
                    <a:pt x="2116" y="0"/>
                    <a:pt x="1864" y="13"/>
                    <a:pt x="1586" y="40"/>
                  </a:cubicBezTo>
                  <a:lnTo>
                    <a:pt x="0" y="1690"/>
                  </a:lnTo>
                  <a:cubicBezTo>
                    <a:pt x="6" y="2102"/>
                    <a:pt x="328" y="2482"/>
                    <a:pt x="728" y="2566"/>
                  </a:cubicBezTo>
                  <a:cubicBezTo>
                    <a:pt x="785" y="2578"/>
                    <a:pt x="843" y="2584"/>
                    <a:pt x="902" y="2584"/>
                  </a:cubicBezTo>
                  <a:cubicBezTo>
                    <a:pt x="1254" y="2584"/>
                    <a:pt x="1603" y="2376"/>
                    <a:pt x="1752" y="2053"/>
                  </a:cubicBezTo>
                  <a:cubicBezTo>
                    <a:pt x="1782" y="2548"/>
                    <a:pt x="1895" y="3073"/>
                    <a:pt x="2265" y="3400"/>
                  </a:cubicBezTo>
                  <a:cubicBezTo>
                    <a:pt x="2432" y="3548"/>
                    <a:pt x="2663" y="3625"/>
                    <a:pt x="2885" y="3625"/>
                  </a:cubicBezTo>
                  <a:cubicBezTo>
                    <a:pt x="3155" y="3625"/>
                    <a:pt x="3413" y="3511"/>
                    <a:pt x="3528" y="3269"/>
                  </a:cubicBezTo>
                  <a:cubicBezTo>
                    <a:pt x="3611" y="3686"/>
                    <a:pt x="3701" y="4126"/>
                    <a:pt x="3974" y="4455"/>
                  </a:cubicBezTo>
                  <a:cubicBezTo>
                    <a:pt x="4156" y="4668"/>
                    <a:pt x="4441" y="4808"/>
                    <a:pt x="4712" y="4808"/>
                  </a:cubicBezTo>
                  <a:cubicBezTo>
                    <a:pt x="4857" y="4808"/>
                    <a:pt x="4999" y="4767"/>
                    <a:pt x="5118" y="4675"/>
                  </a:cubicBezTo>
                  <a:cubicBezTo>
                    <a:pt x="5303" y="4527"/>
                    <a:pt x="5392" y="4288"/>
                    <a:pt x="5446" y="4062"/>
                  </a:cubicBezTo>
                  <a:cubicBezTo>
                    <a:pt x="5690" y="3037"/>
                    <a:pt x="5434" y="1910"/>
                    <a:pt x="4779" y="1088"/>
                  </a:cubicBezTo>
                  <a:cubicBezTo>
                    <a:pt x="4225" y="393"/>
                    <a:pt x="3611" y="0"/>
                    <a:pt x="23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5"/>
            <p:cNvSpPr/>
            <p:nvPr/>
          </p:nvSpPr>
          <p:spPr>
            <a:xfrm rot="10800000" flipH="1">
              <a:off x="9045930" y="545253"/>
              <a:ext cx="98286" cy="146394"/>
            </a:xfrm>
            <a:custGeom>
              <a:avLst/>
              <a:gdLst/>
              <a:ahLst/>
              <a:cxnLst/>
              <a:rect l="l" t="t" r="r" b="b"/>
              <a:pathLst>
                <a:path w="5410" h="8058" extrusionOk="0">
                  <a:moveTo>
                    <a:pt x="4053" y="0"/>
                  </a:moveTo>
                  <a:cubicBezTo>
                    <a:pt x="2869" y="0"/>
                    <a:pt x="2014" y="601"/>
                    <a:pt x="1161" y="1583"/>
                  </a:cubicBezTo>
                  <a:cubicBezTo>
                    <a:pt x="554" y="2286"/>
                    <a:pt x="185" y="3192"/>
                    <a:pt x="95" y="4121"/>
                  </a:cubicBezTo>
                  <a:cubicBezTo>
                    <a:pt x="0" y="5182"/>
                    <a:pt x="316" y="6128"/>
                    <a:pt x="894" y="7016"/>
                  </a:cubicBezTo>
                  <a:cubicBezTo>
                    <a:pt x="1150" y="7398"/>
                    <a:pt x="1472" y="7743"/>
                    <a:pt x="1882" y="7951"/>
                  </a:cubicBezTo>
                  <a:cubicBezTo>
                    <a:pt x="1992" y="8010"/>
                    <a:pt x="2120" y="8058"/>
                    <a:pt x="2241" y="8058"/>
                  </a:cubicBezTo>
                  <a:cubicBezTo>
                    <a:pt x="2317" y="8058"/>
                    <a:pt x="2390" y="8039"/>
                    <a:pt x="2454" y="7993"/>
                  </a:cubicBezTo>
                  <a:cubicBezTo>
                    <a:pt x="2663" y="7844"/>
                    <a:pt x="2621" y="7528"/>
                    <a:pt x="2585" y="7272"/>
                  </a:cubicBezTo>
                  <a:cubicBezTo>
                    <a:pt x="2538" y="6956"/>
                    <a:pt x="2533" y="6640"/>
                    <a:pt x="2574" y="6326"/>
                  </a:cubicBezTo>
                  <a:cubicBezTo>
                    <a:pt x="2591" y="6200"/>
                    <a:pt x="2591" y="5974"/>
                    <a:pt x="2663" y="5861"/>
                  </a:cubicBezTo>
                  <a:cubicBezTo>
                    <a:pt x="2705" y="5796"/>
                    <a:pt x="2733" y="5771"/>
                    <a:pt x="2761" y="5771"/>
                  </a:cubicBezTo>
                  <a:cubicBezTo>
                    <a:pt x="2800" y="5771"/>
                    <a:pt x="2840" y="5818"/>
                    <a:pt x="2919" y="5867"/>
                  </a:cubicBezTo>
                  <a:cubicBezTo>
                    <a:pt x="3041" y="5941"/>
                    <a:pt x="3179" y="5978"/>
                    <a:pt x="3313" y="5978"/>
                  </a:cubicBezTo>
                  <a:cubicBezTo>
                    <a:pt x="3578" y="5978"/>
                    <a:pt x="3827" y="5831"/>
                    <a:pt x="3914" y="5526"/>
                  </a:cubicBezTo>
                  <a:cubicBezTo>
                    <a:pt x="4170" y="4646"/>
                    <a:pt x="4117" y="3681"/>
                    <a:pt x="3724" y="2834"/>
                  </a:cubicBezTo>
                  <a:lnTo>
                    <a:pt x="3724" y="2834"/>
                  </a:lnTo>
                  <a:cubicBezTo>
                    <a:pt x="3944" y="2900"/>
                    <a:pt x="4164" y="2994"/>
                    <a:pt x="4361" y="3120"/>
                  </a:cubicBezTo>
                  <a:cubicBezTo>
                    <a:pt x="4461" y="3183"/>
                    <a:pt x="4570" y="3211"/>
                    <a:pt x="4678" y="3211"/>
                  </a:cubicBezTo>
                  <a:cubicBezTo>
                    <a:pt x="4982" y="3211"/>
                    <a:pt x="5278" y="2985"/>
                    <a:pt x="5326" y="2655"/>
                  </a:cubicBezTo>
                  <a:cubicBezTo>
                    <a:pt x="5409" y="2113"/>
                    <a:pt x="5379" y="1553"/>
                    <a:pt x="5195" y="1041"/>
                  </a:cubicBezTo>
                  <a:lnTo>
                    <a:pt x="4599" y="40"/>
                  </a:lnTo>
                  <a:cubicBezTo>
                    <a:pt x="4409" y="13"/>
                    <a:pt x="4227" y="0"/>
                    <a:pt x="40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5"/>
            <p:cNvSpPr/>
            <p:nvPr/>
          </p:nvSpPr>
          <p:spPr>
            <a:xfrm rot="10800000" flipH="1">
              <a:off x="9085539" y="729246"/>
              <a:ext cx="106734" cy="245952"/>
            </a:xfrm>
            <a:custGeom>
              <a:avLst/>
              <a:gdLst/>
              <a:ahLst/>
              <a:cxnLst/>
              <a:rect l="l" t="t" r="r" b="b"/>
              <a:pathLst>
                <a:path w="5875" h="13538" extrusionOk="0">
                  <a:moveTo>
                    <a:pt x="1180" y="1"/>
                  </a:moveTo>
                  <a:lnTo>
                    <a:pt x="1" y="2104"/>
                  </a:lnTo>
                  <a:cubicBezTo>
                    <a:pt x="840" y="2778"/>
                    <a:pt x="1203" y="3897"/>
                    <a:pt x="1258" y="4969"/>
                  </a:cubicBezTo>
                  <a:cubicBezTo>
                    <a:pt x="1305" y="6042"/>
                    <a:pt x="1096" y="7109"/>
                    <a:pt x="1007" y="8181"/>
                  </a:cubicBezTo>
                  <a:cubicBezTo>
                    <a:pt x="924" y="9253"/>
                    <a:pt x="972" y="10379"/>
                    <a:pt x="1496" y="11321"/>
                  </a:cubicBezTo>
                  <a:cubicBezTo>
                    <a:pt x="1997" y="12215"/>
                    <a:pt x="2789" y="12952"/>
                    <a:pt x="3628" y="13537"/>
                  </a:cubicBezTo>
                  <a:cubicBezTo>
                    <a:pt x="3510" y="12083"/>
                    <a:pt x="5047" y="11058"/>
                    <a:pt x="5493" y="9677"/>
                  </a:cubicBezTo>
                  <a:cubicBezTo>
                    <a:pt x="5875" y="8503"/>
                    <a:pt x="5416" y="7210"/>
                    <a:pt x="4714" y="6203"/>
                  </a:cubicBezTo>
                  <a:cubicBezTo>
                    <a:pt x="4010" y="5195"/>
                    <a:pt x="3075" y="4368"/>
                    <a:pt x="2324" y="3397"/>
                  </a:cubicBezTo>
                  <a:cubicBezTo>
                    <a:pt x="1568" y="2426"/>
                    <a:pt x="989" y="1216"/>
                    <a:pt x="1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5"/>
            <p:cNvSpPr/>
            <p:nvPr/>
          </p:nvSpPr>
          <p:spPr>
            <a:xfrm rot="10800000" flipH="1">
              <a:off x="8916674" y="722437"/>
              <a:ext cx="100448" cy="112366"/>
            </a:xfrm>
            <a:custGeom>
              <a:avLst/>
              <a:gdLst/>
              <a:ahLst/>
              <a:cxnLst/>
              <a:rect l="l" t="t" r="r" b="b"/>
              <a:pathLst>
                <a:path w="5529" h="6185" extrusionOk="0">
                  <a:moveTo>
                    <a:pt x="5529" y="1"/>
                  </a:moveTo>
                  <a:lnTo>
                    <a:pt x="5529" y="1"/>
                  </a:lnTo>
                  <a:cubicBezTo>
                    <a:pt x="4469" y="1365"/>
                    <a:pt x="2454" y="1628"/>
                    <a:pt x="1233" y="2849"/>
                  </a:cubicBezTo>
                  <a:cubicBezTo>
                    <a:pt x="375" y="3701"/>
                    <a:pt x="1" y="5005"/>
                    <a:pt x="268" y="6185"/>
                  </a:cubicBezTo>
                  <a:cubicBezTo>
                    <a:pt x="400" y="5876"/>
                    <a:pt x="703" y="5679"/>
                    <a:pt x="1019" y="5560"/>
                  </a:cubicBezTo>
                  <a:cubicBezTo>
                    <a:pt x="1335" y="5447"/>
                    <a:pt x="1675" y="5398"/>
                    <a:pt x="1990" y="5285"/>
                  </a:cubicBezTo>
                  <a:cubicBezTo>
                    <a:pt x="2943" y="4934"/>
                    <a:pt x="3557" y="4023"/>
                    <a:pt x="4106" y="3165"/>
                  </a:cubicBezTo>
                  <a:cubicBezTo>
                    <a:pt x="4522" y="2521"/>
                    <a:pt x="4939" y="1872"/>
                    <a:pt x="5357" y="1222"/>
                  </a:cubicBezTo>
                  <a:lnTo>
                    <a:pt x="55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5"/>
            <p:cNvSpPr/>
            <p:nvPr/>
          </p:nvSpPr>
          <p:spPr>
            <a:xfrm rot="10800000" flipH="1">
              <a:off x="8996673" y="1021103"/>
              <a:ext cx="100993" cy="87985"/>
            </a:xfrm>
            <a:custGeom>
              <a:avLst/>
              <a:gdLst/>
              <a:ahLst/>
              <a:cxnLst/>
              <a:rect l="l" t="t" r="r" b="b"/>
              <a:pathLst>
                <a:path w="5559" h="4843" extrusionOk="0">
                  <a:moveTo>
                    <a:pt x="5071" y="0"/>
                  </a:moveTo>
                  <a:lnTo>
                    <a:pt x="5129" y="190"/>
                  </a:lnTo>
                  <a:lnTo>
                    <a:pt x="5129" y="190"/>
                  </a:lnTo>
                  <a:cubicBezTo>
                    <a:pt x="5119" y="123"/>
                    <a:pt x="5100" y="60"/>
                    <a:pt x="5071" y="0"/>
                  </a:cubicBezTo>
                  <a:close/>
                  <a:moveTo>
                    <a:pt x="5129" y="190"/>
                  </a:moveTo>
                  <a:cubicBezTo>
                    <a:pt x="5207" y="684"/>
                    <a:pt x="4805" y="1338"/>
                    <a:pt x="4386" y="1585"/>
                  </a:cubicBezTo>
                  <a:cubicBezTo>
                    <a:pt x="3902" y="1865"/>
                    <a:pt x="3319" y="1889"/>
                    <a:pt x="2764" y="1906"/>
                  </a:cubicBezTo>
                  <a:cubicBezTo>
                    <a:pt x="2211" y="1925"/>
                    <a:pt x="1626" y="1955"/>
                    <a:pt x="1150" y="2241"/>
                  </a:cubicBezTo>
                  <a:cubicBezTo>
                    <a:pt x="333" y="2723"/>
                    <a:pt x="96" y="3778"/>
                    <a:pt x="0" y="4725"/>
                  </a:cubicBezTo>
                  <a:cubicBezTo>
                    <a:pt x="197" y="4556"/>
                    <a:pt x="453" y="4496"/>
                    <a:pt x="714" y="4496"/>
                  </a:cubicBezTo>
                  <a:cubicBezTo>
                    <a:pt x="832" y="4496"/>
                    <a:pt x="951" y="4508"/>
                    <a:pt x="1067" y="4529"/>
                  </a:cubicBezTo>
                  <a:cubicBezTo>
                    <a:pt x="1430" y="4600"/>
                    <a:pt x="1782" y="4749"/>
                    <a:pt x="2145" y="4815"/>
                  </a:cubicBezTo>
                  <a:cubicBezTo>
                    <a:pt x="2265" y="4834"/>
                    <a:pt x="2385" y="4843"/>
                    <a:pt x="2505" y="4843"/>
                  </a:cubicBezTo>
                  <a:cubicBezTo>
                    <a:pt x="3358" y="4843"/>
                    <a:pt x="4197" y="4379"/>
                    <a:pt x="4724" y="3699"/>
                  </a:cubicBezTo>
                  <a:cubicBezTo>
                    <a:pt x="5321" y="2926"/>
                    <a:pt x="5558" y="1883"/>
                    <a:pt x="5356" y="924"/>
                  </a:cubicBezTo>
                  <a:lnTo>
                    <a:pt x="5129" y="19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5"/>
            <p:cNvSpPr/>
            <p:nvPr/>
          </p:nvSpPr>
          <p:spPr>
            <a:xfrm rot="10800000" flipH="1">
              <a:off x="8915657" y="1065124"/>
              <a:ext cx="288391" cy="750826"/>
            </a:xfrm>
            <a:custGeom>
              <a:avLst/>
              <a:gdLst/>
              <a:ahLst/>
              <a:cxnLst/>
              <a:rect l="l" t="t" r="r" b="b"/>
              <a:pathLst>
                <a:path w="15874" h="41328" extrusionOk="0">
                  <a:moveTo>
                    <a:pt x="6469" y="1"/>
                  </a:moveTo>
                  <a:cubicBezTo>
                    <a:pt x="3461" y="1"/>
                    <a:pt x="576" y="1813"/>
                    <a:pt x="258" y="5284"/>
                  </a:cubicBezTo>
                  <a:cubicBezTo>
                    <a:pt x="0" y="8107"/>
                    <a:pt x="2465" y="12504"/>
                    <a:pt x="5370" y="12504"/>
                  </a:cubicBezTo>
                  <a:cubicBezTo>
                    <a:pt x="6151" y="12504"/>
                    <a:pt x="6964" y="12186"/>
                    <a:pt x="7765" y="11433"/>
                  </a:cubicBezTo>
                  <a:cubicBezTo>
                    <a:pt x="8249" y="10974"/>
                    <a:pt x="7794" y="10330"/>
                    <a:pt x="7271" y="10330"/>
                  </a:cubicBezTo>
                  <a:cubicBezTo>
                    <a:pt x="7123" y="10330"/>
                    <a:pt x="6969" y="10381"/>
                    <a:pt x="6830" y="10503"/>
                  </a:cubicBezTo>
                  <a:cubicBezTo>
                    <a:pt x="6305" y="10961"/>
                    <a:pt x="5793" y="11150"/>
                    <a:pt x="5308" y="11150"/>
                  </a:cubicBezTo>
                  <a:cubicBezTo>
                    <a:pt x="3530" y="11150"/>
                    <a:pt x="2115" y="8599"/>
                    <a:pt x="1778" y="7316"/>
                  </a:cubicBezTo>
                  <a:cubicBezTo>
                    <a:pt x="1325" y="5600"/>
                    <a:pt x="1647" y="3742"/>
                    <a:pt x="3005" y="2515"/>
                  </a:cubicBezTo>
                  <a:cubicBezTo>
                    <a:pt x="3987" y="1633"/>
                    <a:pt x="5134" y="1252"/>
                    <a:pt x="6288" y="1252"/>
                  </a:cubicBezTo>
                  <a:cubicBezTo>
                    <a:pt x="8371" y="1252"/>
                    <a:pt x="10479" y="2492"/>
                    <a:pt x="11686" y="4266"/>
                  </a:cubicBezTo>
                  <a:cubicBezTo>
                    <a:pt x="14843" y="8925"/>
                    <a:pt x="12461" y="14853"/>
                    <a:pt x="10286" y="19333"/>
                  </a:cubicBezTo>
                  <a:cubicBezTo>
                    <a:pt x="8427" y="23176"/>
                    <a:pt x="5758" y="27304"/>
                    <a:pt x="4834" y="31516"/>
                  </a:cubicBezTo>
                  <a:cubicBezTo>
                    <a:pt x="4012" y="35283"/>
                    <a:pt x="6134" y="38415"/>
                    <a:pt x="8301" y="41299"/>
                  </a:cubicBezTo>
                  <a:cubicBezTo>
                    <a:pt x="8316" y="41319"/>
                    <a:pt x="8337" y="41328"/>
                    <a:pt x="8357" y="41328"/>
                  </a:cubicBezTo>
                  <a:cubicBezTo>
                    <a:pt x="8404" y="41328"/>
                    <a:pt x="8449" y="41283"/>
                    <a:pt x="8416" y="41234"/>
                  </a:cubicBezTo>
                  <a:cubicBezTo>
                    <a:pt x="7206" y="39452"/>
                    <a:pt x="5865" y="37480"/>
                    <a:pt x="5323" y="35377"/>
                  </a:cubicBezTo>
                  <a:cubicBezTo>
                    <a:pt x="4602" y="32589"/>
                    <a:pt x="5639" y="30438"/>
                    <a:pt x="6943" y="28073"/>
                  </a:cubicBezTo>
                  <a:cubicBezTo>
                    <a:pt x="8903" y="24540"/>
                    <a:pt x="10989" y="21056"/>
                    <a:pt x="12621" y="17349"/>
                  </a:cubicBezTo>
                  <a:cubicBezTo>
                    <a:pt x="14843" y="12309"/>
                    <a:pt x="15874" y="5399"/>
                    <a:pt x="10946" y="1514"/>
                  </a:cubicBezTo>
                  <a:cubicBezTo>
                    <a:pt x="9654" y="498"/>
                    <a:pt x="8045" y="1"/>
                    <a:pt x="64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5"/>
            <p:cNvSpPr/>
            <p:nvPr/>
          </p:nvSpPr>
          <p:spPr>
            <a:xfrm rot="10800000" flipH="1">
              <a:off x="9010845" y="1072238"/>
              <a:ext cx="285539" cy="323382"/>
            </a:xfrm>
            <a:custGeom>
              <a:avLst/>
              <a:gdLst/>
              <a:ahLst/>
              <a:cxnLst/>
              <a:rect l="l" t="t" r="r" b="b"/>
              <a:pathLst>
                <a:path w="15717" h="17800" extrusionOk="0">
                  <a:moveTo>
                    <a:pt x="10057" y="1"/>
                  </a:moveTo>
                  <a:cubicBezTo>
                    <a:pt x="6455" y="1"/>
                    <a:pt x="3237" y="4147"/>
                    <a:pt x="1871" y="7024"/>
                  </a:cubicBezTo>
                  <a:cubicBezTo>
                    <a:pt x="1" y="10956"/>
                    <a:pt x="1538" y="14376"/>
                    <a:pt x="3749" y="17772"/>
                  </a:cubicBezTo>
                  <a:cubicBezTo>
                    <a:pt x="3760" y="17791"/>
                    <a:pt x="3777" y="17799"/>
                    <a:pt x="3793" y="17799"/>
                  </a:cubicBezTo>
                  <a:cubicBezTo>
                    <a:pt x="3829" y="17799"/>
                    <a:pt x="3863" y="17763"/>
                    <a:pt x="3843" y="17718"/>
                  </a:cubicBezTo>
                  <a:cubicBezTo>
                    <a:pt x="1632" y="13185"/>
                    <a:pt x="614" y="9103"/>
                    <a:pt x="4213" y="4921"/>
                  </a:cubicBezTo>
                  <a:cubicBezTo>
                    <a:pt x="5446" y="3485"/>
                    <a:pt x="7222" y="1782"/>
                    <a:pt x="9158" y="1359"/>
                  </a:cubicBezTo>
                  <a:cubicBezTo>
                    <a:pt x="9396" y="1306"/>
                    <a:pt x="9643" y="1281"/>
                    <a:pt x="9891" y="1281"/>
                  </a:cubicBezTo>
                  <a:cubicBezTo>
                    <a:pt x="11128" y="1281"/>
                    <a:pt x="12412" y="1916"/>
                    <a:pt x="13048" y="2979"/>
                  </a:cubicBezTo>
                  <a:cubicBezTo>
                    <a:pt x="14337" y="5122"/>
                    <a:pt x="13082" y="7077"/>
                    <a:pt x="11236" y="7077"/>
                  </a:cubicBezTo>
                  <a:cubicBezTo>
                    <a:pt x="10557" y="7077"/>
                    <a:pt x="9798" y="6813"/>
                    <a:pt x="9056" y="6196"/>
                  </a:cubicBezTo>
                  <a:cubicBezTo>
                    <a:pt x="8969" y="6124"/>
                    <a:pt x="8868" y="6091"/>
                    <a:pt x="8771" y="6091"/>
                  </a:cubicBezTo>
                  <a:cubicBezTo>
                    <a:pt x="8531" y="6091"/>
                    <a:pt x="8314" y="6290"/>
                    <a:pt x="8377" y="6584"/>
                  </a:cubicBezTo>
                  <a:cubicBezTo>
                    <a:pt x="8682" y="7983"/>
                    <a:pt x="9804" y="8590"/>
                    <a:pt x="11019" y="8590"/>
                  </a:cubicBezTo>
                  <a:cubicBezTo>
                    <a:pt x="12390" y="8590"/>
                    <a:pt x="13880" y="7818"/>
                    <a:pt x="14448" y="6542"/>
                  </a:cubicBezTo>
                  <a:cubicBezTo>
                    <a:pt x="15716" y="3688"/>
                    <a:pt x="13329" y="155"/>
                    <a:pt x="10283" y="6"/>
                  </a:cubicBezTo>
                  <a:cubicBezTo>
                    <a:pt x="10208" y="3"/>
                    <a:pt x="10132" y="1"/>
                    <a:pt x="100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5"/>
            <p:cNvSpPr/>
            <p:nvPr/>
          </p:nvSpPr>
          <p:spPr>
            <a:xfrm rot="10800000" flipH="1">
              <a:off x="9150694" y="1241080"/>
              <a:ext cx="103391" cy="87295"/>
            </a:xfrm>
            <a:custGeom>
              <a:avLst/>
              <a:gdLst/>
              <a:ahLst/>
              <a:cxnLst/>
              <a:rect l="l" t="t" r="r" b="b"/>
              <a:pathLst>
                <a:path w="5691" h="4805" extrusionOk="0">
                  <a:moveTo>
                    <a:pt x="980" y="1"/>
                  </a:moveTo>
                  <a:cubicBezTo>
                    <a:pt x="834" y="1"/>
                    <a:pt x="692" y="42"/>
                    <a:pt x="573" y="136"/>
                  </a:cubicBezTo>
                  <a:cubicBezTo>
                    <a:pt x="388" y="279"/>
                    <a:pt x="298" y="518"/>
                    <a:pt x="245" y="749"/>
                  </a:cubicBezTo>
                  <a:cubicBezTo>
                    <a:pt x="1" y="1769"/>
                    <a:pt x="251" y="2900"/>
                    <a:pt x="906" y="3716"/>
                  </a:cubicBezTo>
                  <a:cubicBezTo>
                    <a:pt x="1466" y="4412"/>
                    <a:pt x="2082" y="4805"/>
                    <a:pt x="3349" y="4805"/>
                  </a:cubicBezTo>
                  <a:cubicBezTo>
                    <a:pt x="3579" y="4805"/>
                    <a:pt x="3830" y="4792"/>
                    <a:pt x="4106" y="4766"/>
                  </a:cubicBezTo>
                  <a:lnTo>
                    <a:pt x="5690" y="3121"/>
                  </a:lnTo>
                  <a:cubicBezTo>
                    <a:pt x="5684" y="2710"/>
                    <a:pt x="5363" y="2322"/>
                    <a:pt x="4964" y="2239"/>
                  </a:cubicBezTo>
                  <a:cubicBezTo>
                    <a:pt x="4906" y="2227"/>
                    <a:pt x="4848" y="2222"/>
                    <a:pt x="4790" y="2222"/>
                  </a:cubicBezTo>
                  <a:cubicBezTo>
                    <a:pt x="4438" y="2222"/>
                    <a:pt x="4087" y="2430"/>
                    <a:pt x="3939" y="2751"/>
                  </a:cubicBezTo>
                  <a:cubicBezTo>
                    <a:pt x="3903" y="2263"/>
                    <a:pt x="3796" y="1733"/>
                    <a:pt x="3427" y="1411"/>
                  </a:cubicBezTo>
                  <a:cubicBezTo>
                    <a:pt x="3259" y="1263"/>
                    <a:pt x="3026" y="1184"/>
                    <a:pt x="2802" y="1184"/>
                  </a:cubicBezTo>
                  <a:cubicBezTo>
                    <a:pt x="2532" y="1184"/>
                    <a:pt x="2274" y="1298"/>
                    <a:pt x="2157" y="1541"/>
                  </a:cubicBezTo>
                  <a:cubicBezTo>
                    <a:pt x="2080" y="1120"/>
                    <a:pt x="1991" y="678"/>
                    <a:pt x="1711" y="350"/>
                  </a:cubicBezTo>
                  <a:cubicBezTo>
                    <a:pt x="1533" y="142"/>
                    <a:pt x="1250" y="1"/>
                    <a:pt x="9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5"/>
            <p:cNvSpPr/>
            <p:nvPr/>
          </p:nvSpPr>
          <p:spPr>
            <a:xfrm rot="10800000" flipH="1">
              <a:off x="8990478" y="1589557"/>
              <a:ext cx="98323" cy="146448"/>
            </a:xfrm>
            <a:custGeom>
              <a:avLst/>
              <a:gdLst/>
              <a:ahLst/>
              <a:cxnLst/>
              <a:rect l="l" t="t" r="r" b="b"/>
              <a:pathLst>
                <a:path w="5412" h="8061" extrusionOk="0">
                  <a:moveTo>
                    <a:pt x="3170" y="1"/>
                  </a:moveTo>
                  <a:cubicBezTo>
                    <a:pt x="3094" y="1"/>
                    <a:pt x="3021" y="19"/>
                    <a:pt x="2956" y="62"/>
                  </a:cubicBezTo>
                  <a:cubicBezTo>
                    <a:pt x="2748" y="212"/>
                    <a:pt x="2789" y="534"/>
                    <a:pt x="2825" y="784"/>
                  </a:cubicBezTo>
                  <a:cubicBezTo>
                    <a:pt x="2874" y="1099"/>
                    <a:pt x="2874" y="1415"/>
                    <a:pt x="2838" y="1731"/>
                  </a:cubicBezTo>
                  <a:cubicBezTo>
                    <a:pt x="2819" y="1857"/>
                    <a:pt x="2819" y="2083"/>
                    <a:pt x="2748" y="2196"/>
                  </a:cubicBezTo>
                  <a:cubicBezTo>
                    <a:pt x="2705" y="2261"/>
                    <a:pt x="2677" y="2285"/>
                    <a:pt x="2649" y="2285"/>
                  </a:cubicBezTo>
                  <a:cubicBezTo>
                    <a:pt x="2610" y="2285"/>
                    <a:pt x="2571" y="2240"/>
                    <a:pt x="2492" y="2196"/>
                  </a:cubicBezTo>
                  <a:cubicBezTo>
                    <a:pt x="2369" y="2121"/>
                    <a:pt x="2231" y="2084"/>
                    <a:pt x="2097" y="2084"/>
                  </a:cubicBezTo>
                  <a:cubicBezTo>
                    <a:pt x="1833" y="2084"/>
                    <a:pt x="1584" y="2229"/>
                    <a:pt x="1497" y="2529"/>
                  </a:cubicBezTo>
                  <a:cubicBezTo>
                    <a:pt x="1241" y="3411"/>
                    <a:pt x="1295" y="4382"/>
                    <a:pt x="1688" y="5223"/>
                  </a:cubicBezTo>
                  <a:cubicBezTo>
                    <a:pt x="1467" y="5163"/>
                    <a:pt x="1246" y="5061"/>
                    <a:pt x="1050" y="4937"/>
                  </a:cubicBezTo>
                  <a:cubicBezTo>
                    <a:pt x="949" y="4874"/>
                    <a:pt x="839" y="4845"/>
                    <a:pt x="730" y="4845"/>
                  </a:cubicBezTo>
                  <a:cubicBezTo>
                    <a:pt x="425" y="4845"/>
                    <a:pt x="134" y="5071"/>
                    <a:pt x="85" y="5401"/>
                  </a:cubicBezTo>
                  <a:cubicBezTo>
                    <a:pt x="1" y="5943"/>
                    <a:pt x="31" y="6504"/>
                    <a:pt x="215" y="7016"/>
                  </a:cubicBezTo>
                  <a:lnTo>
                    <a:pt x="812" y="8022"/>
                  </a:lnTo>
                  <a:cubicBezTo>
                    <a:pt x="997" y="8048"/>
                    <a:pt x="1174" y="8060"/>
                    <a:pt x="1344" y="8060"/>
                  </a:cubicBezTo>
                  <a:cubicBezTo>
                    <a:pt x="2531" y="8060"/>
                    <a:pt x="3394" y="7458"/>
                    <a:pt x="4243" y="6479"/>
                  </a:cubicBezTo>
                  <a:cubicBezTo>
                    <a:pt x="4857" y="5770"/>
                    <a:pt x="5227" y="4865"/>
                    <a:pt x="5310" y="3936"/>
                  </a:cubicBezTo>
                  <a:cubicBezTo>
                    <a:pt x="5412" y="2875"/>
                    <a:pt x="5096" y="1928"/>
                    <a:pt x="4518" y="1046"/>
                  </a:cubicBezTo>
                  <a:cubicBezTo>
                    <a:pt x="4262" y="659"/>
                    <a:pt x="3940" y="313"/>
                    <a:pt x="3528" y="105"/>
                  </a:cubicBezTo>
                  <a:cubicBezTo>
                    <a:pt x="3419" y="46"/>
                    <a:pt x="3291" y="1"/>
                    <a:pt x="31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5"/>
            <p:cNvSpPr/>
            <p:nvPr/>
          </p:nvSpPr>
          <p:spPr>
            <a:xfrm rot="10800000" flipH="1">
              <a:off x="8942420" y="1305997"/>
              <a:ext cx="106752" cy="246042"/>
            </a:xfrm>
            <a:custGeom>
              <a:avLst/>
              <a:gdLst/>
              <a:ahLst/>
              <a:cxnLst/>
              <a:rect l="l" t="t" r="r" b="b"/>
              <a:pathLst>
                <a:path w="5876" h="13543" extrusionOk="0">
                  <a:moveTo>
                    <a:pt x="2241" y="1"/>
                  </a:moveTo>
                  <a:cubicBezTo>
                    <a:pt x="2367" y="1455"/>
                    <a:pt x="830" y="2478"/>
                    <a:pt x="383" y="3867"/>
                  </a:cubicBezTo>
                  <a:cubicBezTo>
                    <a:pt x="1" y="5035"/>
                    <a:pt x="454" y="6328"/>
                    <a:pt x="1158" y="7334"/>
                  </a:cubicBezTo>
                  <a:cubicBezTo>
                    <a:pt x="1860" y="8347"/>
                    <a:pt x="2802" y="9169"/>
                    <a:pt x="3553" y="10141"/>
                  </a:cubicBezTo>
                  <a:cubicBezTo>
                    <a:pt x="4309" y="11112"/>
                    <a:pt x="4887" y="12327"/>
                    <a:pt x="4691" y="13543"/>
                  </a:cubicBezTo>
                  <a:lnTo>
                    <a:pt x="5876" y="11434"/>
                  </a:lnTo>
                  <a:cubicBezTo>
                    <a:pt x="5035" y="10766"/>
                    <a:pt x="4672" y="9641"/>
                    <a:pt x="4619" y="8568"/>
                  </a:cubicBezTo>
                  <a:cubicBezTo>
                    <a:pt x="4565" y="7496"/>
                    <a:pt x="4779" y="6429"/>
                    <a:pt x="4862" y="5357"/>
                  </a:cubicBezTo>
                  <a:cubicBezTo>
                    <a:pt x="4952" y="4290"/>
                    <a:pt x="4905" y="3158"/>
                    <a:pt x="4380" y="2223"/>
                  </a:cubicBezTo>
                  <a:cubicBezTo>
                    <a:pt x="3874" y="1323"/>
                    <a:pt x="3088" y="590"/>
                    <a:pt x="2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5"/>
            <p:cNvSpPr/>
            <p:nvPr/>
          </p:nvSpPr>
          <p:spPr>
            <a:xfrm rot="10800000" flipH="1">
              <a:off x="9117571" y="1446378"/>
              <a:ext cx="100466" cy="112493"/>
            </a:xfrm>
            <a:custGeom>
              <a:avLst/>
              <a:gdLst/>
              <a:ahLst/>
              <a:cxnLst/>
              <a:rect l="l" t="t" r="r" b="b"/>
              <a:pathLst>
                <a:path w="5530" h="6192" extrusionOk="0">
                  <a:moveTo>
                    <a:pt x="5261" y="0"/>
                  </a:moveTo>
                  <a:cubicBezTo>
                    <a:pt x="5131" y="311"/>
                    <a:pt x="4821" y="514"/>
                    <a:pt x="4505" y="627"/>
                  </a:cubicBezTo>
                  <a:cubicBezTo>
                    <a:pt x="4189" y="740"/>
                    <a:pt x="3856" y="787"/>
                    <a:pt x="3540" y="901"/>
                  </a:cubicBezTo>
                  <a:cubicBezTo>
                    <a:pt x="2586" y="1252"/>
                    <a:pt x="1973" y="2164"/>
                    <a:pt x="1419" y="3022"/>
                  </a:cubicBezTo>
                  <a:cubicBezTo>
                    <a:pt x="1007" y="3671"/>
                    <a:pt x="591" y="4314"/>
                    <a:pt x="174" y="4963"/>
                  </a:cubicBezTo>
                  <a:lnTo>
                    <a:pt x="1" y="6192"/>
                  </a:lnTo>
                  <a:cubicBezTo>
                    <a:pt x="1062" y="4820"/>
                    <a:pt x="3075" y="4565"/>
                    <a:pt x="4296" y="3338"/>
                  </a:cubicBezTo>
                  <a:cubicBezTo>
                    <a:pt x="5148" y="2486"/>
                    <a:pt x="5530" y="1180"/>
                    <a:pt x="5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5"/>
            <p:cNvSpPr/>
            <p:nvPr/>
          </p:nvSpPr>
          <p:spPr>
            <a:xfrm rot="10800000" flipH="1">
              <a:off x="9037045" y="1172182"/>
              <a:ext cx="101011" cy="87931"/>
            </a:xfrm>
            <a:custGeom>
              <a:avLst/>
              <a:gdLst/>
              <a:ahLst/>
              <a:cxnLst/>
              <a:rect l="l" t="t" r="r" b="b"/>
              <a:pathLst>
                <a:path w="5560" h="4840" extrusionOk="0">
                  <a:moveTo>
                    <a:pt x="3039" y="1"/>
                  </a:moveTo>
                  <a:cubicBezTo>
                    <a:pt x="2194" y="1"/>
                    <a:pt x="1359" y="464"/>
                    <a:pt x="834" y="1145"/>
                  </a:cubicBezTo>
                  <a:cubicBezTo>
                    <a:pt x="239" y="1920"/>
                    <a:pt x="0" y="2956"/>
                    <a:pt x="203" y="3916"/>
                  </a:cubicBezTo>
                  <a:lnTo>
                    <a:pt x="430" y="4648"/>
                  </a:lnTo>
                  <a:lnTo>
                    <a:pt x="430" y="4648"/>
                  </a:lnTo>
                  <a:cubicBezTo>
                    <a:pt x="352" y="4155"/>
                    <a:pt x="749" y="3506"/>
                    <a:pt x="1174" y="3261"/>
                  </a:cubicBezTo>
                  <a:cubicBezTo>
                    <a:pt x="1656" y="2980"/>
                    <a:pt x="2235" y="2956"/>
                    <a:pt x="2794" y="2939"/>
                  </a:cubicBezTo>
                  <a:cubicBezTo>
                    <a:pt x="3349" y="2915"/>
                    <a:pt x="3932" y="2890"/>
                    <a:pt x="4408" y="2604"/>
                  </a:cubicBezTo>
                  <a:cubicBezTo>
                    <a:pt x="5219" y="2117"/>
                    <a:pt x="5458" y="1062"/>
                    <a:pt x="5559" y="121"/>
                  </a:cubicBezTo>
                  <a:lnTo>
                    <a:pt x="5559" y="121"/>
                  </a:lnTo>
                  <a:cubicBezTo>
                    <a:pt x="5363" y="284"/>
                    <a:pt x="5107" y="346"/>
                    <a:pt x="4847" y="346"/>
                  </a:cubicBezTo>
                  <a:cubicBezTo>
                    <a:pt x="4728" y="346"/>
                    <a:pt x="4608" y="333"/>
                    <a:pt x="4493" y="311"/>
                  </a:cubicBezTo>
                  <a:cubicBezTo>
                    <a:pt x="4130" y="239"/>
                    <a:pt x="3778" y="91"/>
                    <a:pt x="3408" y="31"/>
                  </a:cubicBezTo>
                  <a:cubicBezTo>
                    <a:pt x="3285" y="10"/>
                    <a:pt x="3162" y="1"/>
                    <a:pt x="3039" y="1"/>
                  </a:cubicBezTo>
                  <a:close/>
                  <a:moveTo>
                    <a:pt x="430" y="4648"/>
                  </a:moveTo>
                  <a:lnTo>
                    <a:pt x="430" y="4648"/>
                  </a:lnTo>
                  <a:cubicBezTo>
                    <a:pt x="441" y="4715"/>
                    <a:pt x="460" y="4779"/>
                    <a:pt x="489" y="4839"/>
                  </a:cubicBezTo>
                  <a:lnTo>
                    <a:pt x="430" y="46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5"/>
            <p:cNvSpPr/>
            <p:nvPr/>
          </p:nvSpPr>
          <p:spPr>
            <a:xfrm rot="10800000" flipH="1">
              <a:off x="7407394" y="175790"/>
              <a:ext cx="777496" cy="258596"/>
            </a:xfrm>
            <a:custGeom>
              <a:avLst/>
              <a:gdLst/>
              <a:ahLst/>
              <a:cxnLst/>
              <a:rect l="l" t="t" r="r" b="b"/>
              <a:pathLst>
                <a:path w="42796" h="14234" extrusionOk="0">
                  <a:moveTo>
                    <a:pt x="7139" y="0"/>
                  </a:moveTo>
                  <a:cubicBezTo>
                    <a:pt x="6998" y="0"/>
                    <a:pt x="6861" y="6"/>
                    <a:pt x="6727" y="18"/>
                  </a:cubicBezTo>
                  <a:cubicBezTo>
                    <a:pt x="1436" y="501"/>
                    <a:pt x="1" y="6953"/>
                    <a:pt x="2962" y="10706"/>
                  </a:cubicBezTo>
                  <a:cubicBezTo>
                    <a:pt x="4989" y="13285"/>
                    <a:pt x="7846" y="14234"/>
                    <a:pt x="10831" y="14234"/>
                  </a:cubicBezTo>
                  <a:cubicBezTo>
                    <a:pt x="13555" y="14234"/>
                    <a:pt x="16386" y="13443"/>
                    <a:pt x="18792" y="12380"/>
                  </a:cubicBezTo>
                  <a:cubicBezTo>
                    <a:pt x="22496" y="10748"/>
                    <a:pt x="25982" y="8663"/>
                    <a:pt x="29515" y="6708"/>
                  </a:cubicBezTo>
                  <a:cubicBezTo>
                    <a:pt x="31345" y="5695"/>
                    <a:pt x="33047" y="4848"/>
                    <a:pt x="35015" y="4848"/>
                  </a:cubicBezTo>
                  <a:cubicBezTo>
                    <a:pt x="35590" y="4848"/>
                    <a:pt x="36188" y="4921"/>
                    <a:pt x="36819" y="5083"/>
                  </a:cubicBezTo>
                  <a:cubicBezTo>
                    <a:pt x="38922" y="5624"/>
                    <a:pt x="40894" y="6971"/>
                    <a:pt x="42676" y="8181"/>
                  </a:cubicBezTo>
                  <a:cubicBezTo>
                    <a:pt x="42688" y="8189"/>
                    <a:pt x="42699" y="8192"/>
                    <a:pt x="42710" y="8192"/>
                  </a:cubicBezTo>
                  <a:cubicBezTo>
                    <a:pt x="42763" y="8192"/>
                    <a:pt x="42795" y="8107"/>
                    <a:pt x="42741" y="8067"/>
                  </a:cubicBezTo>
                  <a:cubicBezTo>
                    <a:pt x="40295" y="6223"/>
                    <a:pt x="37672" y="4416"/>
                    <a:pt x="34631" y="4416"/>
                  </a:cubicBezTo>
                  <a:cubicBezTo>
                    <a:pt x="34087" y="4416"/>
                    <a:pt x="33530" y="4474"/>
                    <a:pt x="32958" y="4599"/>
                  </a:cubicBezTo>
                  <a:cubicBezTo>
                    <a:pt x="28746" y="5517"/>
                    <a:pt x="24618" y="8187"/>
                    <a:pt x="20775" y="10051"/>
                  </a:cubicBezTo>
                  <a:cubicBezTo>
                    <a:pt x="17854" y="11469"/>
                    <a:pt x="14318" y="12975"/>
                    <a:pt x="10919" y="12975"/>
                  </a:cubicBezTo>
                  <a:cubicBezTo>
                    <a:pt x="9105" y="12975"/>
                    <a:pt x="7330" y="12546"/>
                    <a:pt x="5709" y="11445"/>
                  </a:cubicBezTo>
                  <a:cubicBezTo>
                    <a:pt x="2949" y="9568"/>
                    <a:pt x="1483" y="5517"/>
                    <a:pt x="3957" y="2770"/>
                  </a:cubicBezTo>
                  <a:cubicBezTo>
                    <a:pt x="4841" y="1787"/>
                    <a:pt x="6055" y="1345"/>
                    <a:pt x="7308" y="1345"/>
                  </a:cubicBezTo>
                  <a:cubicBezTo>
                    <a:pt x="7793" y="1345"/>
                    <a:pt x="8284" y="1411"/>
                    <a:pt x="8764" y="1538"/>
                  </a:cubicBezTo>
                  <a:cubicBezTo>
                    <a:pt x="10391" y="1967"/>
                    <a:pt x="14085" y="4142"/>
                    <a:pt x="11945" y="6590"/>
                  </a:cubicBezTo>
                  <a:cubicBezTo>
                    <a:pt x="11522" y="7078"/>
                    <a:pt x="11947" y="7731"/>
                    <a:pt x="12434" y="7731"/>
                  </a:cubicBezTo>
                  <a:cubicBezTo>
                    <a:pt x="12582" y="7731"/>
                    <a:pt x="12737" y="7670"/>
                    <a:pt x="12875" y="7525"/>
                  </a:cubicBezTo>
                  <a:cubicBezTo>
                    <a:pt x="16292" y="3895"/>
                    <a:pt x="10752" y="0"/>
                    <a:pt x="71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5"/>
            <p:cNvSpPr/>
            <p:nvPr/>
          </p:nvSpPr>
          <p:spPr>
            <a:xfrm rot="10800000" flipH="1">
              <a:off x="7850777" y="74749"/>
              <a:ext cx="326942" cy="250057"/>
            </a:xfrm>
            <a:custGeom>
              <a:avLst/>
              <a:gdLst/>
              <a:ahLst/>
              <a:cxnLst/>
              <a:rect l="l" t="t" r="r" b="b"/>
              <a:pathLst>
                <a:path w="17996" h="13764" extrusionOk="0">
                  <a:moveTo>
                    <a:pt x="10765" y="0"/>
                  </a:moveTo>
                  <a:cubicBezTo>
                    <a:pt x="9616" y="0"/>
                    <a:pt x="8432" y="252"/>
                    <a:pt x="7197" y="839"/>
                  </a:cubicBezTo>
                  <a:cubicBezTo>
                    <a:pt x="4260" y="2233"/>
                    <a:pt x="1" y="5557"/>
                    <a:pt x="179" y="9251"/>
                  </a:cubicBezTo>
                  <a:cubicBezTo>
                    <a:pt x="300" y="11728"/>
                    <a:pt x="2651" y="13764"/>
                    <a:pt x="5058" y="13764"/>
                  </a:cubicBezTo>
                  <a:cubicBezTo>
                    <a:pt x="5616" y="13764"/>
                    <a:pt x="6177" y="13654"/>
                    <a:pt x="6714" y="13416"/>
                  </a:cubicBezTo>
                  <a:cubicBezTo>
                    <a:pt x="9122" y="12343"/>
                    <a:pt x="9735" y="7999"/>
                    <a:pt x="6757" y="7345"/>
                  </a:cubicBezTo>
                  <a:cubicBezTo>
                    <a:pt x="6721" y="7337"/>
                    <a:pt x="6687" y="7333"/>
                    <a:pt x="6655" y="7333"/>
                  </a:cubicBezTo>
                  <a:cubicBezTo>
                    <a:pt x="6310" y="7333"/>
                    <a:pt x="6141" y="7745"/>
                    <a:pt x="6369" y="8024"/>
                  </a:cubicBezTo>
                  <a:cubicBezTo>
                    <a:pt x="8186" y="10209"/>
                    <a:pt x="6945" y="12543"/>
                    <a:pt x="4894" y="12543"/>
                  </a:cubicBezTo>
                  <a:cubicBezTo>
                    <a:pt x="4356" y="12543"/>
                    <a:pt x="3761" y="12382"/>
                    <a:pt x="3152" y="12016"/>
                  </a:cubicBezTo>
                  <a:cubicBezTo>
                    <a:pt x="1882" y="11252"/>
                    <a:pt x="1222" y="9555"/>
                    <a:pt x="1531" y="8131"/>
                  </a:cubicBezTo>
                  <a:cubicBezTo>
                    <a:pt x="1954" y="6195"/>
                    <a:pt x="3658" y="4413"/>
                    <a:pt x="5094" y="3179"/>
                  </a:cubicBezTo>
                  <a:cubicBezTo>
                    <a:pt x="7071" y="1482"/>
                    <a:pt x="9025" y="813"/>
                    <a:pt x="11015" y="813"/>
                  </a:cubicBezTo>
                  <a:cubicBezTo>
                    <a:pt x="13235" y="813"/>
                    <a:pt x="15500" y="1645"/>
                    <a:pt x="17891" y="2811"/>
                  </a:cubicBezTo>
                  <a:cubicBezTo>
                    <a:pt x="17900" y="2815"/>
                    <a:pt x="17909" y="2817"/>
                    <a:pt x="17917" y="2817"/>
                  </a:cubicBezTo>
                  <a:cubicBezTo>
                    <a:pt x="17968" y="2817"/>
                    <a:pt x="17996" y="2746"/>
                    <a:pt x="17945" y="2715"/>
                  </a:cubicBezTo>
                  <a:cubicBezTo>
                    <a:pt x="15616" y="1199"/>
                    <a:pt x="13275" y="0"/>
                    <a:pt x="107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5"/>
            <p:cNvSpPr/>
            <p:nvPr/>
          </p:nvSpPr>
          <p:spPr>
            <a:xfrm rot="10800000" flipH="1">
              <a:off x="7918748" y="100225"/>
              <a:ext cx="92127" cy="100702"/>
            </a:xfrm>
            <a:custGeom>
              <a:avLst/>
              <a:gdLst/>
              <a:ahLst/>
              <a:cxnLst/>
              <a:rect l="l" t="t" r="r" b="b"/>
              <a:pathLst>
                <a:path w="5071" h="5543" extrusionOk="0">
                  <a:moveTo>
                    <a:pt x="1663" y="1"/>
                  </a:moveTo>
                  <a:cubicBezTo>
                    <a:pt x="1400" y="1"/>
                    <a:pt x="1138" y="31"/>
                    <a:pt x="882" y="92"/>
                  </a:cubicBezTo>
                  <a:cubicBezTo>
                    <a:pt x="649" y="151"/>
                    <a:pt x="412" y="235"/>
                    <a:pt x="269" y="425"/>
                  </a:cubicBezTo>
                  <a:cubicBezTo>
                    <a:pt x="0" y="758"/>
                    <a:pt x="162" y="1283"/>
                    <a:pt x="489" y="1563"/>
                  </a:cubicBezTo>
                  <a:cubicBezTo>
                    <a:pt x="811" y="1838"/>
                    <a:pt x="1251" y="1926"/>
                    <a:pt x="1675" y="2009"/>
                  </a:cubicBezTo>
                  <a:cubicBezTo>
                    <a:pt x="1228" y="2218"/>
                    <a:pt x="1216" y="2910"/>
                    <a:pt x="1543" y="3273"/>
                  </a:cubicBezTo>
                  <a:cubicBezTo>
                    <a:pt x="1865" y="3642"/>
                    <a:pt x="2395" y="3755"/>
                    <a:pt x="2884" y="3785"/>
                  </a:cubicBezTo>
                  <a:cubicBezTo>
                    <a:pt x="2515" y="3964"/>
                    <a:pt x="2288" y="4404"/>
                    <a:pt x="2372" y="4810"/>
                  </a:cubicBezTo>
                  <a:cubicBezTo>
                    <a:pt x="2455" y="5215"/>
                    <a:pt x="2843" y="5531"/>
                    <a:pt x="3253" y="5542"/>
                  </a:cubicBezTo>
                  <a:lnTo>
                    <a:pt x="4897" y="3953"/>
                  </a:lnTo>
                  <a:cubicBezTo>
                    <a:pt x="5070" y="2152"/>
                    <a:pt x="4671" y="1415"/>
                    <a:pt x="3849" y="758"/>
                  </a:cubicBezTo>
                  <a:cubicBezTo>
                    <a:pt x="3238" y="268"/>
                    <a:pt x="2448" y="1"/>
                    <a:pt x="16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5"/>
            <p:cNvSpPr/>
            <p:nvPr/>
          </p:nvSpPr>
          <p:spPr>
            <a:xfrm rot="10800000" flipH="1">
              <a:off x="7512611" y="267038"/>
              <a:ext cx="150481" cy="96142"/>
            </a:xfrm>
            <a:custGeom>
              <a:avLst/>
              <a:gdLst/>
              <a:ahLst/>
              <a:cxnLst/>
              <a:rect l="l" t="t" r="r" b="b"/>
              <a:pathLst>
                <a:path w="8283" h="5292" extrusionOk="0">
                  <a:moveTo>
                    <a:pt x="6011" y="0"/>
                  </a:moveTo>
                  <a:cubicBezTo>
                    <a:pt x="5825" y="0"/>
                    <a:pt x="5638" y="15"/>
                    <a:pt x="5451" y="44"/>
                  </a:cubicBezTo>
                  <a:cubicBezTo>
                    <a:pt x="5005" y="108"/>
                    <a:pt x="4749" y="627"/>
                    <a:pt x="4986" y="1009"/>
                  </a:cubicBezTo>
                  <a:cubicBezTo>
                    <a:pt x="5112" y="1211"/>
                    <a:pt x="5214" y="1425"/>
                    <a:pt x="5279" y="1645"/>
                  </a:cubicBezTo>
                  <a:cubicBezTo>
                    <a:pt x="4774" y="1415"/>
                    <a:pt x="4223" y="1300"/>
                    <a:pt x="3674" y="1300"/>
                  </a:cubicBezTo>
                  <a:cubicBezTo>
                    <a:pt x="3304" y="1300"/>
                    <a:pt x="2935" y="1352"/>
                    <a:pt x="2580" y="1455"/>
                  </a:cubicBezTo>
                  <a:cubicBezTo>
                    <a:pt x="2127" y="1587"/>
                    <a:pt x="2027" y="2087"/>
                    <a:pt x="2247" y="2456"/>
                  </a:cubicBezTo>
                  <a:cubicBezTo>
                    <a:pt x="2324" y="2593"/>
                    <a:pt x="2407" y="2605"/>
                    <a:pt x="2247" y="2706"/>
                  </a:cubicBezTo>
                  <a:cubicBezTo>
                    <a:pt x="2139" y="2778"/>
                    <a:pt x="1906" y="2784"/>
                    <a:pt x="1782" y="2796"/>
                  </a:cubicBezTo>
                  <a:cubicBezTo>
                    <a:pt x="1640" y="2815"/>
                    <a:pt x="1499" y="2824"/>
                    <a:pt x="1357" y="2824"/>
                  </a:cubicBezTo>
                  <a:cubicBezTo>
                    <a:pt x="1184" y="2824"/>
                    <a:pt x="1011" y="2810"/>
                    <a:pt x="840" y="2784"/>
                  </a:cubicBezTo>
                  <a:cubicBezTo>
                    <a:pt x="738" y="2769"/>
                    <a:pt x="626" y="2754"/>
                    <a:pt x="519" y="2754"/>
                  </a:cubicBezTo>
                  <a:cubicBezTo>
                    <a:pt x="356" y="2754"/>
                    <a:pt x="203" y="2789"/>
                    <a:pt x="113" y="2915"/>
                  </a:cubicBezTo>
                  <a:cubicBezTo>
                    <a:pt x="0" y="3082"/>
                    <a:pt x="61" y="3314"/>
                    <a:pt x="155" y="3493"/>
                  </a:cubicBezTo>
                  <a:cubicBezTo>
                    <a:pt x="364" y="3897"/>
                    <a:pt x="710" y="4226"/>
                    <a:pt x="1097" y="4476"/>
                  </a:cubicBezTo>
                  <a:cubicBezTo>
                    <a:pt x="1872" y="4990"/>
                    <a:pt x="2699" y="5291"/>
                    <a:pt x="3608" y="5291"/>
                  </a:cubicBezTo>
                  <a:cubicBezTo>
                    <a:pt x="3732" y="5291"/>
                    <a:pt x="3858" y="5286"/>
                    <a:pt x="3985" y="5274"/>
                  </a:cubicBezTo>
                  <a:cubicBezTo>
                    <a:pt x="4915" y="5184"/>
                    <a:pt x="5821" y="4821"/>
                    <a:pt x="6531" y="4208"/>
                  </a:cubicBezTo>
                  <a:cubicBezTo>
                    <a:pt x="7656" y="3231"/>
                    <a:pt x="8282" y="2247"/>
                    <a:pt x="8073" y="776"/>
                  </a:cubicBezTo>
                  <a:lnTo>
                    <a:pt x="7067" y="174"/>
                  </a:lnTo>
                  <a:cubicBezTo>
                    <a:pt x="6728" y="56"/>
                    <a:pt x="6372" y="0"/>
                    <a:pt x="60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5"/>
            <p:cNvSpPr/>
            <p:nvPr/>
          </p:nvSpPr>
          <p:spPr>
            <a:xfrm rot="10800000" flipH="1">
              <a:off x="7697610" y="305230"/>
              <a:ext cx="245915" cy="102319"/>
            </a:xfrm>
            <a:custGeom>
              <a:avLst/>
              <a:gdLst/>
              <a:ahLst/>
              <a:cxnLst/>
              <a:rect l="l" t="t" r="r" b="b"/>
              <a:pathLst>
                <a:path w="13536" h="5632" extrusionOk="0">
                  <a:moveTo>
                    <a:pt x="4750" y="0"/>
                  </a:moveTo>
                  <a:cubicBezTo>
                    <a:pt x="4450" y="0"/>
                    <a:pt x="4152" y="43"/>
                    <a:pt x="3861" y="138"/>
                  </a:cubicBezTo>
                  <a:cubicBezTo>
                    <a:pt x="2524" y="568"/>
                    <a:pt x="1524" y="2009"/>
                    <a:pt x="159" y="2009"/>
                  </a:cubicBezTo>
                  <a:cubicBezTo>
                    <a:pt x="107" y="2009"/>
                    <a:pt x="54" y="2007"/>
                    <a:pt x="0" y="2003"/>
                  </a:cubicBezTo>
                  <a:lnTo>
                    <a:pt x="0" y="2003"/>
                  </a:lnTo>
                  <a:cubicBezTo>
                    <a:pt x="584" y="2849"/>
                    <a:pt x="1317" y="3636"/>
                    <a:pt x="2217" y="4136"/>
                  </a:cubicBezTo>
                  <a:cubicBezTo>
                    <a:pt x="2925" y="4533"/>
                    <a:pt x="3748" y="4657"/>
                    <a:pt x="4571" y="4657"/>
                  </a:cubicBezTo>
                  <a:cubicBezTo>
                    <a:pt x="4834" y="4657"/>
                    <a:pt x="5097" y="4644"/>
                    <a:pt x="5357" y="4624"/>
                  </a:cubicBezTo>
                  <a:cubicBezTo>
                    <a:pt x="6302" y="4545"/>
                    <a:pt x="7249" y="4372"/>
                    <a:pt x="8199" y="4372"/>
                  </a:cubicBezTo>
                  <a:cubicBezTo>
                    <a:pt x="8320" y="4372"/>
                    <a:pt x="8440" y="4374"/>
                    <a:pt x="8561" y="4380"/>
                  </a:cubicBezTo>
                  <a:cubicBezTo>
                    <a:pt x="9639" y="4433"/>
                    <a:pt x="10760" y="4791"/>
                    <a:pt x="11426" y="5632"/>
                  </a:cubicBezTo>
                  <a:lnTo>
                    <a:pt x="13535" y="4452"/>
                  </a:lnTo>
                  <a:lnTo>
                    <a:pt x="13535" y="4452"/>
                  </a:lnTo>
                  <a:cubicBezTo>
                    <a:pt x="13374" y="4478"/>
                    <a:pt x="13213" y="4490"/>
                    <a:pt x="13052" y="4490"/>
                  </a:cubicBezTo>
                  <a:cubicBezTo>
                    <a:pt x="12002" y="4490"/>
                    <a:pt x="10976" y="3965"/>
                    <a:pt x="10134" y="3314"/>
                  </a:cubicBezTo>
                  <a:cubicBezTo>
                    <a:pt x="9163" y="2557"/>
                    <a:pt x="8341" y="1621"/>
                    <a:pt x="7328" y="919"/>
                  </a:cubicBezTo>
                  <a:cubicBezTo>
                    <a:pt x="6572" y="391"/>
                    <a:pt x="5654" y="0"/>
                    <a:pt x="47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5"/>
            <p:cNvSpPr/>
            <p:nvPr/>
          </p:nvSpPr>
          <p:spPr>
            <a:xfrm rot="10800000" flipH="1">
              <a:off x="7690670" y="139688"/>
              <a:ext cx="112475" cy="97142"/>
            </a:xfrm>
            <a:custGeom>
              <a:avLst/>
              <a:gdLst/>
              <a:ahLst/>
              <a:cxnLst/>
              <a:rect l="l" t="t" r="r" b="b"/>
              <a:pathLst>
                <a:path w="6191" h="5347" extrusionOk="0">
                  <a:moveTo>
                    <a:pt x="6190" y="0"/>
                  </a:moveTo>
                  <a:lnTo>
                    <a:pt x="4964" y="179"/>
                  </a:lnTo>
                  <a:cubicBezTo>
                    <a:pt x="4314" y="589"/>
                    <a:pt x="3671" y="1007"/>
                    <a:pt x="3022" y="1424"/>
                  </a:cubicBezTo>
                  <a:cubicBezTo>
                    <a:pt x="2164" y="1972"/>
                    <a:pt x="1252" y="2586"/>
                    <a:pt x="900" y="3545"/>
                  </a:cubicBezTo>
                  <a:cubicBezTo>
                    <a:pt x="787" y="3855"/>
                    <a:pt x="740" y="4194"/>
                    <a:pt x="627" y="4510"/>
                  </a:cubicBezTo>
                  <a:cubicBezTo>
                    <a:pt x="512" y="4826"/>
                    <a:pt x="311" y="5136"/>
                    <a:pt x="1" y="5261"/>
                  </a:cubicBezTo>
                  <a:cubicBezTo>
                    <a:pt x="253" y="5318"/>
                    <a:pt x="512" y="5346"/>
                    <a:pt x="770" y="5346"/>
                  </a:cubicBezTo>
                  <a:cubicBezTo>
                    <a:pt x="1719" y="5346"/>
                    <a:pt x="2668" y="4970"/>
                    <a:pt x="3336" y="4296"/>
                  </a:cubicBezTo>
                  <a:cubicBezTo>
                    <a:pt x="4565" y="3075"/>
                    <a:pt x="4821" y="1061"/>
                    <a:pt x="6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5"/>
            <p:cNvSpPr/>
            <p:nvPr/>
          </p:nvSpPr>
          <p:spPr>
            <a:xfrm rot="10800000" flipH="1">
              <a:off x="7987046" y="216382"/>
              <a:ext cx="90274" cy="98595"/>
            </a:xfrm>
            <a:custGeom>
              <a:avLst/>
              <a:gdLst/>
              <a:ahLst/>
              <a:cxnLst/>
              <a:rect l="l" t="t" r="r" b="b"/>
              <a:pathLst>
                <a:path w="4969" h="5427" extrusionOk="0">
                  <a:moveTo>
                    <a:pt x="4790" y="302"/>
                  </a:moveTo>
                  <a:lnTo>
                    <a:pt x="4969" y="358"/>
                  </a:lnTo>
                  <a:cubicBezTo>
                    <a:pt x="4913" y="331"/>
                    <a:pt x="4853" y="313"/>
                    <a:pt x="4790" y="302"/>
                  </a:cubicBezTo>
                  <a:close/>
                  <a:moveTo>
                    <a:pt x="3365" y="1"/>
                  </a:moveTo>
                  <a:cubicBezTo>
                    <a:pt x="2618" y="1"/>
                    <a:pt x="1869" y="249"/>
                    <a:pt x="1276" y="708"/>
                  </a:cubicBezTo>
                  <a:cubicBezTo>
                    <a:pt x="501" y="1310"/>
                    <a:pt x="0" y="2311"/>
                    <a:pt x="162" y="3282"/>
                  </a:cubicBezTo>
                  <a:cubicBezTo>
                    <a:pt x="222" y="3652"/>
                    <a:pt x="371" y="3997"/>
                    <a:pt x="442" y="4367"/>
                  </a:cubicBezTo>
                  <a:cubicBezTo>
                    <a:pt x="514" y="4730"/>
                    <a:pt x="489" y="5141"/>
                    <a:pt x="250" y="5427"/>
                  </a:cubicBezTo>
                  <a:cubicBezTo>
                    <a:pt x="1193" y="5332"/>
                    <a:pt x="2247" y="5094"/>
                    <a:pt x="2736" y="4277"/>
                  </a:cubicBezTo>
                  <a:cubicBezTo>
                    <a:pt x="3022" y="3801"/>
                    <a:pt x="3052" y="3223"/>
                    <a:pt x="3069" y="2663"/>
                  </a:cubicBezTo>
                  <a:cubicBezTo>
                    <a:pt x="3087" y="2109"/>
                    <a:pt x="3110" y="1525"/>
                    <a:pt x="3390" y="1043"/>
                  </a:cubicBezTo>
                  <a:cubicBezTo>
                    <a:pt x="3617" y="657"/>
                    <a:pt x="4181" y="291"/>
                    <a:pt x="4654" y="291"/>
                  </a:cubicBezTo>
                  <a:cubicBezTo>
                    <a:pt x="4700" y="291"/>
                    <a:pt x="4746" y="295"/>
                    <a:pt x="4790" y="302"/>
                  </a:cubicBezTo>
                  <a:lnTo>
                    <a:pt x="4790" y="302"/>
                  </a:lnTo>
                  <a:lnTo>
                    <a:pt x="4047" y="72"/>
                  </a:lnTo>
                  <a:cubicBezTo>
                    <a:pt x="3823" y="24"/>
                    <a:pt x="3594" y="1"/>
                    <a:pt x="3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5"/>
            <p:cNvSpPr/>
            <p:nvPr/>
          </p:nvSpPr>
          <p:spPr>
            <a:xfrm rot="10800000" flipH="1">
              <a:off x="8032942" y="139723"/>
              <a:ext cx="777369" cy="25854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5"/>
            <p:cNvSpPr/>
            <p:nvPr/>
          </p:nvSpPr>
          <p:spPr>
            <a:xfrm rot="10800000" flipH="1">
              <a:off x="8040046" y="249284"/>
              <a:ext cx="326924" cy="250021"/>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5"/>
            <p:cNvSpPr/>
            <p:nvPr/>
          </p:nvSpPr>
          <p:spPr>
            <a:xfrm rot="10800000" flipH="1">
              <a:off x="8207003" y="373184"/>
              <a:ext cx="92037" cy="100612"/>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5"/>
            <p:cNvSpPr/>
            <p:nvPr/>
          </p:nvSpPr>
          <p:spPr>
            <a:xfrm rot="10800000" flipH="1">
              <a:off x="8554816" y="210876"/>
              <a:ext cx="150445" cy="96124"/>
            </a:xfrm>
            <a:custGeom>
              <a:avLst/>
              <a:gdLst/>
              <a:ahLst/>
              <a:cxnLst/>
              <a:rect l="l" t="t" r="r" b="b"/>
              <a:pathLst>
                <a:path w="8281" h="5291" extrusionOk="0">
                  <a:moveTo>
                    <a:pt x="4677" y="1"/>
                  </a:moveTo>
                  <a:cubicBezTo>
                    <a:pt x="4550" y="1"/>
                    <a:pt x="4421" y="7"/>
                    <a:pt x="4290" y="19"/>
                  </a:cubicBezTo>
                  <a:cubicBezTo>
                    <a:pt x="3361" y="103"/>
                    <a:pt x="2454" y="472"/>
                    <a:pt x="1752" y="1086"/>
                  </a:cubicBezTo>
                  <a:cubicBezTo>
                    <a:pt x="625" y="2056"/>
                    <a:pt x="0" y="3046"/>
                    <a:pt x="208" y="4517"/>
                  </a:cubicBezTo>
                  <a:lnTo>
                    <a:pt x="1209" y="5113"/>
                  </a:lnTo>
                  <a:cubicBezTo>
                    <a:pt x="1550" y="5236"/>
                    <a:pt x="1911" y="5290"/>
                    <a:pt x="2275" y="5290"/>
                  </a:cubicBezTo>
                  <a:cubicBezTo>
                    <a:pt x="2458" y="5290"/>
                    <a:pt x="2642" y="5277"/>
                    <a:pt x="2824" y="5251"/>
                  </a:cubicBezTo>
                  <a:cubicBezTo>
                    <a:pt x="3276" y="5179"/>
                    <a:pt x="3526" y="4666"/>
                    <a:pt x="3289" y="4280"/>
                  </a:cubicBezTo>
                  <a:cubicBezTo>
                    <a:pt x="3163" y="4083"/>
                    <a:pt x="3068" y="3862"/>
                    <a:pt x="3003" y="3648"/>
                  </a:cubicBezTo>
                  <a:lnTo>
                    <a:pt x="3003" y="3648"/>
                  </a:lnTo>
                  <a:cubicBezTo>
                    <a:pt x="3507" y="3879"/>
                    <a:pt x="4053" y="3991"/>
                    <a:pt x="4598" y="3991"/>
                  </a:cubicBezTo>
                  <a:cubicBezTo>
                    <a:pt x="4969" y="3991"/>
                    <a:pt x="5339" y="3939"/>
                    <a:pt x="5696" y="3838"/>
                  </a:cubicBezTo>
                  <a:cubicBezTo>
                    <a:pt x="6155" y="3708"/>
                    <a:pt x="6256" y="3200"/>
                    <a:pt x="6034" y="2837"/>
                  </a:cubicBezTo>
                  <a:cubicBezTo>
                    <a:pt x="5952" y="2700"/>
                    <a:pt x="5874" y="2683"/>
                    <a:pt x="6029" y="2581"/>
                  </a:cubicBezTo>
                  <a:cubicBezTo>
                    <a:pt x="6142" y="2515"/>
                    <a:pt x="6369" y="2510"/>
                    <a:pt x="6499" y="2493"/>
                  </a:cubicBezTo>
                  <a:cubicBezTo>
                    <a:pt x="6644" y="2476"/>
                    <a:pt x="6790" y="2467"/>
                    <a:pt x="6937" y="2467"/>
                  </a:cubicBezTo>
                  <a:cubicBezTo>
                    <a:pt x="7106" y="2467"/>
                    <a:pt x="7276" y="2479"/>
                    <a:pt x="7441" y="2504"/>
                  </a:cubicBezTo>
                  <a:cubicBezTo>
                    <a:pt x="7544" y="2521"/>
                    <a:pt x="7657" y="2537"/>
                    <a:pt x="7765" y="2537"/>
                  </a:cubicBezTo>
                  <a:cubicBezTo>
                    <a:pt x="7925" y="2537"/>
                    <a:pt x="8073" y="2501"/>
                    <a:pt x="8162" y="2372"/>
                  </a:cubicBezTo>
                  <a:cubicBezTo>
                    <a:pt x="8281" y="2212"/>
                    <a:pt x="8215" y="1979"/>
                    <a:pt x="8126" y="1801"/>
                  </a:cubicBezTo>
                  <a:cubicBezTo>
                    <a:pt x="7912" y="1396"/>
                    <a:pt x="7566" y="1068"/>
                    <a:pt x="7185" y="818"/>
                  </a:cubicBezTo>
                  <a:cubicBezTo>
                    <a:pt x="6407" y="306"/>
                    <a:pt x="5582" y="1"/>
                    <a:pt x="46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5"/>
            <p:cNvSpPr/>
            <p:nvPr/>
          </p:nvSpPr>
          <p:spPr>
            <a:xfrm rot="10800000" flipH="1">
              <a:off x="8274338" y="166507"/>
              <a:ext cx="245915" cy="102356"/>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5"/>
            <p:cNvSpPr/>
            <p:nvPr/>
          </p:nvSpPr>
          <p:spPr>
            <a:xfrm rot="10800000" flipH="1">
              <a:off x="8414731" y="337281"/>
              <a:ext cx="112366" cy="97033"/>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5"/>
            <p:cNvSpPr/>
            <p:nvPr/>
          </p:nvSpPr>
          <p:spPr>
            <a:xfrm rot="10800000" flipH="1">
              <a:off x="8140449" y="259080"/>
              <a:ext cx="90383" cy="98668"/>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5"/>
            <p:cNvSpPr/>
            <p:nvPr/>
          </p:nvSpPr>
          <p:spPr>
            <a:xfrm rot="10800000" flipH="1">
              <a:off x="9032503" y="252935"/>
              <a:ext cx="168304" cy="68146"/>
            </a:xfrm>
            <a:custGeom>
              <a:avLst/>
              <a:gdLst/>
              <a:ahLst/>
              <a:cxnLst/>
              <a:rect l="l" t="t" r="r" b="b"/>
              <a:pathLst>
                <a:path w="9264" h="3751" extrusionOk="0">
                  <a:moveTo>
                    <a:pt x="4471" y="1"/>
                  </a:moveTo>
                  <a:cubicBezTo>
                    <a:pt x="4450" y="1"/>
                    <a:pt x="4429" y="1"/>
                    <a:pt x="4408" y="2"/>
                  </a:cubicBezTo>
                  <a:cubicBezTo>
                    <a:pt x="2640" y="62"/>
                    <a:pt x="0" y="1349"/>
                    <a:pt x="0" y="1349"/>
                  </a:cubicBezTo>
                  <a:cubicBezTo>
                    <a:pt x="0" y="1349"/>
                    <a:pt x="2276" y="3208"/>
                    <a:pt x="3986" y="3672"/>
                  </a:cubicBezTo>
                  <a:cubicBezTo>
                    <a:pt x="4189" y="3727"/>
                    <a:pt x="4417" y="3750"/>
                    <a:pt x="4662" y="3750"/>
                  </a:cubicBezTo>
                  <a:cubicBezTo>
                    <a:pt x="6490" y="3750"/>
                    <a:pt x="9264" y="2421"/>
                    <a:pt x="9264" y="2421"/>
                  </a:cubicBezTo>
                  <a:cubicBezTo>
                    <a:pt x="9264" y="2421"/>
                    <a:pt x="6250" y="1"/>
                    <a:pt x="4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5"/>
            <p:cNvSpPr/>
            <p:nvPr/>
          </p:nvSpPr>
          <p:spPr>
            <a:xfrm rot="10800000" flipH="1">
              <a:off x="8915929" y="76103"/>
              <a:ext cx="76213" cy="168213"/>
            </a:xfrm>
            <a:custGeom>
              <a:avLst/>
              <a:gdLst/>
              <a:ahLst/>
              <a:cxnLst/>
              <a:rect l="l" t="t" r="r" b="b"/>
              <a:pathLst>
                <a:path w="4195" h="9259" extrusionOk="0">
                  <a:moveTo>
                    <a:pt x="2789" y="1"/>
                  </a:moveTo>
                  <a:cubicBezTo>
                    <a:pt x="2789" y="1"/>
                    <a:pt x="930" y="2277"/>
                    <a:pt x="465" y="3987"/>
                  </a:cubicBezTo>
                  <a:cubicBezTo>
                    <a:pt x="0" y="5691"/>
                    <a:pt x="1709" y="9259"/>
                    <a:pt x="1709" y="9259"/>
                  </a:cubicBezTo>
                  <a:cubicBezTo>
                    <a:pt x="1709" y="9259"/>
                    <a:pt x="4194" y="6179"/>
                    <a:pt x="4134" y="4410"/>
                  </a:cubicBezTo>
                  <a:cubicBezTo>
                    <a:pt x="4075" y="2640"/>
                    <a:pt x="2789" y="1"/>
                    <a:pt x="27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5"/>
            <p:cNvSpPr/>
            <p:nvPr/>
          </p:nvSpPr>
          <p:spPr>
            <a:xfrm rot="10800000" flipH="1">
              <a:off x="8778007" y="66045"/>
              <a:ext cx="380028" cy="417743"/>
            </a:xfrm>
            <a:custGeom>
              <a:avLst/>
              <a:gdLst/>
              <a:ahLst/>
              <a:cxnLst/>
              <a:rect l="l" t="t" r="r" b="b"/>
              <a:pathLst>
                <a:path w="20918" h="22994" extrusionOk="0">
                  <a:moveTo>
                    <a:pt x="13196" y="1"/>
                  </a:moveTo>
                  <a:cubicBezTo>
                    <a:pt x="13032" y="1"/>
                    <a:pt x="12867" y="11"/>
                    <a:pt x="12703" y="33"/>
                  </a:cubicBezTo>
                  <a:cubicBezTo>
                    <a:pt x="11433" y="193"/>
                    <a:pt x="10259" y="1057"/>
                    <a:pt x="9813" y="2249"/>
                  </a:cubicBezTo>
                  <a:cubicBezTo>
                    <a:pt x="9527" y="3017"/>
                    <a:pt x="9557" y="3917"/>
                    <a:pt x="9956" y="4632"/>
                  </a:cubicBezTo>
                  <a:cubicBezTo>
                    <a:pt x="10352" y="5331"/>
                    <a:pt x="11118" y="5825"/>
                    <a:pt x="11921" y="5825"/>
                  </a:cubicBezTo>
                  <a:cubicBezTo>
                    <a:pt x="11939" y="5825"/>
                    <a:pt x="11957" y="5825"/>
                    <a:pt x="11975" y="5824"/>
                  </a:cubicBezTo>
                  <a:cubicBezTo>
                    <a:pt x="12797" y="5800"/>
                    <a:pt x="13590" y="5209"/>
                    <a:pt x="13781" y="4411"/>
                  </a:cubicBezTo>
                  <a:cubicBezTo>
                    <a:pt x="13966" y="3613"/>
                    <a:pt x="13477" y="2690"/>
                    <a:pt x="12684" y="2464"/>
                  </a:cubicBezTo>
                  <a:cubicBezTo>
                    <a:pt x="13015" y="1905"/>
                    <a:pt x="13670" y="1597"/>
                    <a:pt x="14321" y="1597"/>
                  </a:cubicBezTo>
                  <a:cubicBezTo>
                    <a:pt x="14503" y="1597"/>
                    <a:pt x="14685" y="1621"/>
                    <a:pt x="14859" y="1670"/>
                  </a:cubicBezTo>
                  <a:cubicBezTo>
                    <a:pt x="15657" y="1898"/>
                    <a:pt x="16278" y="2588"/>
                    <a:pt x="16539" y="3375"/>
                  </a:cubicBezTo>
                  <a:cubicBezTo>
                    <a:pt x="16801" y="4161"/>
                    <a:pt x="16742" y="5030"/>
                    <a:pt x="16498" y="5824"/>
                  </a:cubicBezTo>
                  <a:cubicBezTo>
                    <a:pt x="15793" y="8092"/>
                    <a:pt x="13475" y="9722"/>
                    <a:pt x="11117" y="9722"/>
                  </a:cubicBezTo>
                  <a:cubicBezTo>
                    <a:pt x="10880" y="9722"/>
                    <a:pt x="10644" y="9705"/>
                    <a:pt x="10408" y="9672"/>
                  </a:cubicBezTo>
                  <a:cubicBezTo>
                    <a:pt x="10372" y="9655"/>
                    <a:pt x="10350" y="9649"/>
                    <a:pt x="10350" y="9649"/>
                  </a:cubicBezTo>
                  <a:lnTo>
                    <a:pt x="10350" y="9649"/>
                  </a:lnTo>
                  <a:cubicBezTo>
                    <a:pt x="10350" y="9649"/>
                    <a:pt x="10350" y="9672"/>
                    <a:pt x="10355" y="9707"/>
                  </a:cubicBezTo>
                  <a:cubicBezTo>
                    <a:pt x="10122" y="12311"/>
                    <a:pt x="7823" y="14575"/>
                    <a:pt x="5219" y="14761"/>
                  </a:cubicBezTo>
                  <a:cubicBezTo>
                    <a:pt x="5108" y="14768"/>
                    <a:pt x="4997" y="14771"/>
                    <a:pt x="4885" y="14771"/>
                  </a:cubicBezTo>
                  <a:cubicBezTo>
                    <a:pt x="4163" y="14771"/>
                    <a:pt x="3433" y="14618"/>
                    <a:pt x="2824" y="14242"/>
                  </a:cubicBezTo>
                  <a:cubicBezTo>
                    <a:pt x="2115" y="13801"/>
                    <a:pt x="1592" y="13045"/>
                    <a:pt x="1550" y="12210"/>
                  </a:cubicBezTo>
                  <a:cubicBezTo>
                    <a:pt x="1507" y="11382"/>
                    <a:pt x="2026" y="10524"/>
                    <a:pt x="2819" y="10279"/>
                  </a:cubicBezTo>
                  <a:cubicBezTo>
                    <a:pt x="2860" y="11097"/>
                    <a:pt x="3633" y="11787"/>
                    <a:pt x="4450" y="11787"/>
                  </a:cubicBezTo>
                  <a:cubicBezTo>
                    <a:pt x="4454" y="11787"/>
                    <a:pt x="4459" y="11787"/>
                    <a:pt x="4463" y="11786"/>
                  </a:cubicBezTo>
                  <a:cubicBezTo>
                    <a:pt x="5285" y="11786"/>
                    <a:pt x="6041" y="11150"/>
                    <a:pt x="6256" y="10357"/>
                  </a:cubicBezTo>
                  <a:cubicBezTo>
                    <a:pt x="6465" y="9565"/>
                    <a:pt x="6161" y="8677"/>
                    <a:pt x="5554" y="8118"/>
                  </a:cubicBezTo>
                  <a:cubicBezTo>
                    <a:pt x="5045" y="7649"/>
                    <a:pt x="4344" y="7415"/>
                    <a:pt x="3648" y="7415"/>
                  </a:cubicBezTo>
                  <a:cubicBezTo>
                    <a:pt x="3520" y="7415"/>
                    <a:pt x="3392" y="7423"/>
                    <a:pt x="3266" y="7438"/>
                  </a:cubicBezTo>
                  <a:cubicBezTo>
                    <a:pt x="2002" y="7598"/>
                    <a:pt x="900" y="8546"/>
                    <a:pt x="448" y="9738"/>
                  </a:cubicBezTo>
                  <a:cubicBezTo>
                    <a:pt x="0" y="10929"/>
                    <a:pt x="179" y="12317"/>
                    <a:pt x="835" y="13414"/>
                  </a:cubicBezTo>
                  <a:cubicBezTo>
                    <a:pt x="1689" y="14841"/>
                    <a:pt x="3354" y="15713"/>
                    <a:pt x="5006" y="15713"/>
                  </a:cubicBezTo>
                  <a:cubicBezTo>
                    <a:pt x="5451" y="15713"/>
                    <a:pt x="5895" y="15649"/>
                    <a:pt x="6322" y="15517"/>
                  </a:cubicBezTo>
                  <a:cubicBezTo>
                    <a:pt x="8246" y="14921"/>
                    <a:pt x="9539" y="13229"/>
                    <a:pt x="10630" y="11495"/>
                  </a:cubicBezTo>
                  <a:cubicBezTo>
                    <a:pt x="10861" y="12764"/>
                    <a:pt x="11266" y="14415"/>
                    <a:pt x="11898" y="15517"/>
                  </a:cubicBezTo>
                  <a:cubicBezTo>
                    <a:pt x="13060" y="17542"/>
                    <a:pt x="20917" y="22994"/>
                    <a:pt x="20917" y="22994"/>
                  </a:cubicBezTo>
                  <a:cubicBezTo>
                    <a:pt x="20917" y="22994"/>
                    <a:pt x="17409" y="14093"/>
                    <a:pt x="15711" y="12501"/>
                  </a:cubicBezTo>
                  <a:cubicBezTo>
                    <a:pt x="14776" y="11632"/>
                    <a:pt x="13262" y="10864"/>
                    <a:pt x="12082" y="10339"/>
                  </a:cubicBezTo>
                  <a:cubicBezTo>
                    <a:pt x="14018" y="9677"/>
                    <a:pt x="15962" y="8808"/>
                    <a:pt x="16980" y="7075"/>
                  </a:cubicBezTo>
                  <a:cubicBezTo>
                    <a:pt x="18052" y="5252"/>
                    <a:pt x="17707" y="2720"/>
                    <a:pt x="16188" y="1249"/>
                  </a:cubicBezTo>
                  <a:cubicBezTo>
                    <a:pt x="15395" y="476"/>
                    <a:pt x="14299" y="1"/>
                    <a:pt x="13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5"/>
            <p:cNvSpPr/>
            <p:nvPr/>
          </p:nvSpPr>
          <p:spPr>
            <a:xfrm rot="10800000" flipH="1">
              <a:off x="8066282" y="12"/>
              <a:ext cx="800878" cy="192321"/>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5"/>
            <p:cNvSpPr/>
            <p:nvPr/>
          </p:nvSpPr>
          <p:spPr>
            <a:xfrm rot="10800000" flipH="1">
              <a:off x="8244886" y="102335"/>
              <a:ext cx="96578" cy="120560"/>
            </a:xfrm>
            <a:custGeom>
              <a:avLst/>
              <a:gdLst/>
              <a:ahLst/>
              <a:cxnLst/>
              <a:rect l="l" t="t" r="r" b="b"/>
              <a:pathLst>
                <a:path w="5316" h="6636" extrusionOk="0">
                  <a:moveTo>
                    <a:pt x="2745" y="1"/>
                  </a:moveTo>
                  <a:cubicBezTo>
                    <a:pt x="2560" y="1"/>
                    <a:pt x="2377" y="33"/>
                    <a:pt x="2205" y="97"/>
                  </a:cubicBezTo>
                  <a:cubicBezTo>
                    <a:pt x="1603" y="330"/>
                    <a:pt x="1234" y="979"/>
                    <a:pt x="1359" y="1568"/>
                  </a:cubicBezTo>
                  <a:cubicBezTo>
                    <a:pt x="1437" y="1903"/>
                    <a:pt x="1675" y="2195"/>
                    <a:pt x="1997" y="2343"/>
                  </a:cubicBezTo>
                  <a:cubicBezTo>
                    <a:pt x="2152" y="2415"/>
                    <a:pt x="2313" y="2451"/>
                    <a:pt x="2469" y="2451"/>
                  </a:cubicBezTo>
                  <a:cubicBezTo>
                    <a:pt x="2625" y="2451"/>
                    <a:pt x="2777" y="2415"/>
                    <a:pt x="2914" y="2343"/>
                  </a:cubicBezTo>
                  <a:cubicBezTo>
                    <a:pt x="3099" y="2247"/>
                    <a:pt x="3170" y="2022"/>
                    <a:pt x="3075" y="1837"/>
                  </a:cubicBezTo>
                  <a:cubicBezTo>
                    <a:pt x="3009" y="1708"/>
                    <a:pt x="2877" y="1631"/>
                    <a:pt x="2742" y="1631"/>
                  </a:cubicBezTo>
                  <a:cubicBezTo>
                    <a:pt x="2683" y="1631"/>
                    <a:pt x="2624" y="1645"/>
                    <a:pt x="2568" y="1676"/>
                  </a:cubicBezTo>
                  <a:cubicBezTo>
                    <a:pt x="2537" y="1692"/>
                    <a:pt x="2504" y="1698"/>
                    <a:pt x="2472" y="1698"/>
                  </a:cubicBezTo>
                  <a:cubicBezTo>
                    <a:pt x="2409" y="1698"/>
                    <a:pt x="2351" y="1674"/>
                    <a:pt x="2318" y="1658"/>
                  </a:cubicBezTo>
                  <a:cubicBezTo>
                    <a:pt x="2211" y="1610"/>
                    <a:pt x="2122" y="1510"/>
                    <a:pt x="2098" y="1408"/>
                  </a:cubicBezTo>
                  <a:cubicBezTo>
                    <a:pt x="2051" y="1169"/>
                    <a:pt x="2230" y="902"/>
                    <a:pt x="2474" y="806"/>
                  </a:cubicBezTo>
                  <a:cubicBezTo>
                    <a:pt x="2558" y="774"/>
                    <a:pt x="2651" y="758"/>
                    <a:pt x="2748" y="758"/>
                  </a:cubicBezTo>
                  <a:cubicBezTo>
                    <a:pt x="2953" y="758"/>
                    <a:pt x="3173" y="829"/>
                    <a:pt x="3355" y="966"/>
                  </a:cubicBezTo>
                  <a:cubicBezTo>
                    <a:pt x="3611" y="1152"/>
                    <a:pt x="3820" y="1461"/>
                    <a:pt x="3968" y="1854"/>
                  </a:cubicBezTo>
                  <a:cubicBezTo>
                    <a:pt x="4482" y="3248"/>
                    <a:pt x="3927" y="4815"/>
                    <a:pt x="2646" y="5572"/>
                  </a:cubicBezTo>
                  <a:cubicBezTo>
                    <a:pt x="2337" y="5756"/>
                    <a:pt x="2032" y="5864"/>
                    <a:pt x="1752" y="5876"/>
                  </a:cubicBezTo>
                  <a:cubicBezTo>
                    <a:pt x="1728" y="5878"/>
                    <a:pt x="1704" y="5879"/>
                    <a:pt x="1679" y="5879"/>
                  </a:cubicBezTo>
                  <a:cubicBezTo>
                    <a:pt x="1409" y="5879"/>
                    <a:pt x="1159" y="5791"/>
                    <a:pt x="984" y="5632"/>
                  </a:cubicBezTo>
                  <a:cubicBezTo>
                    <a:pt x="805" y="5459"/>
                    <a:pt x="715" y="5197"/>
                    <a:pt x="781" y="4988"/>
                  </a:cubicBezTo>
                  <a:cubicBezTo>
                    <a:pt x="832" y="4812"/>
                    <a:pt x="1015" y="4670"/>
                    <a:pt x="1184" y="4670"/>
                  </a:cubicBezTo>
                  <a:cubicBezTo>
                    <a:pt x="1197" y="4670"/>
                    <a:pt x="1210" y="4671"/>
                    <a:pt x="1223" y="4673"/>
                  </a:cubicBezTo>
                  <a:cubicBezTo>
                    <a:pt x="1241" y="4675"/>
                    <a:pt x="1259" y="4676"/>
                    <a:pt x="1277" y="4676"/>
                  </a:cubicBezTo>
                  <a:cubicBezTo>
                    <a:pt x="1458" y="4676"/>
                    <a:pt x="1619" y="4541"/>
                    <a:pt x="1652" y="4351"/>
                  </a:cubicBezTo>
                  <a:cubicBezTo>
                    <a:pt x="1681" y="4148"/>
                    <a:pt x="1538" y="3952"/>
                    <a:pt x="1330" y="3922"/>
                  </a:cubicBezTo>
                  <a:cubicBezTo>
                    <a:pt x="1281" y="3915"/>
                    <a:pt x="1233" y="3912"/>
                    <a:pt x="1184" y="3912"/>
                  </a:cubicBezTo>
                  <a:cubicBezTo>
                    <a:pt x="685" y="3912"/>
                    <a:pt x="207" y="4263"/>
                    <a:pt x="55" y="4774"/>
                  </a:cubicBezTo>
                  <a:cubicBezTo>
                    <a:pt x="19" y="4887"/>
                    <a:pt x="0" y="5006"/>
                    <a:pt x="0" y="5126"/>
                  </a:cubicBezTo>
                  <a:cubicBezTo>
                    <a:pt x="0" y="5513"/>
                    <a:pt x="173" y="5912"/>
                    <a:pt x="472" y="6185"/>
                  </a:cubicBezTo>
                  <a:cubicBezTo>
                    <a:pt x="789" y="6475"/>
                    <a:pt x="1231" y="6635"/>
                    <a:pt x="1696" y="6635"/>
                  </a:cubicBezTo>
                  <a:cubicBezTo>
                    <a:pt x="1729" y="6635"/>
                    <a:pt x="1762" y="6634"/>
                    <a:pt x="1795" y="6633"/>
                  </a:cubicBezTo>
                  <a:cubicBezTo>
                    <a:pt x="2200" y="6609"/>
                    <a:pt x="2617" y="6471"/>
                    <a:pt x="3033" y="6221"/>
                  </a:cubicBezTo>
                  <a:cubicBezTo>
                    <a:pt x="4625" y="5274"/>
                    <a:pt x="5315" y="3326"/>
                    <a:pt x="4677" y="1593"/>
                  </a:cubicBezTo>
                  <a:cubicBezTo>
                    <a:pt x="4476" y="1051"/>
                    <a:pt x="4183" y="639"/>
                    <a:pt x="3802" y="359"/>
                  </a:cubicBezTo>
                  <a:cubicBezTo>
                    <a:pt x="3483" y="122"/>
                    <a:pt x="3109" y="1"/>
                    <a:pt x="2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5"/>
            <p:cNvSpPr/>
            <p:nvPr/>
          </p:nvSpPr>
          <p:spPr>
            <a:xfrm rot="10800000" flipH="1">
              <a:off x="8337658" y="67095"/>
              <a:ext cx="82826" cy="34972"/>
            </a:xfrm>
            <a:custGeom>
              <a:avLst/>
              <a:gdLst/>
              <a:ahLst/>
              <a:cxnLst/>
              <a:rect l="l" t="t" r="r" b="b"/>
              <a:pathLst>
                <a:path w="4559" h="1925" extrusionOk="0">
                  <a:moveTo>
                    <a:pt x="2366" y="1"/>
                  </a:moveTo>
                  <a:cubicBezTo>
                    <a:pt x="2022" y="1"/>
                    <a:pt x="1681" y="92"/>
                    <a:pt x="1413" y="305"/>
                  </a:cubicBezTo>
                  <a:cubicBezTo>
                    <a:pt x="1180" y="489"/>
                    <a:pt x="1026" y="758"/>
                    <a:pt x="811" y="965"/>
                  </a:cubicBezTo>
                  <a:cubicBezTo>
                    <a:pt x="645" y="1126"/>
                    <a:pt x="419" y="1260"/>
                    <a:pt x="195" y="1260"/>
                  </a:cubicBezTo>
                  <a:cubicBezTo>
                    <a:pt x="130" y="1260"/>
                    <a:pt x="64" y="1248"/>
                    <a:pt x="0" y="1222"/>
                  </a:cubicBezTo>
                  <a:lnTo>
                    <a:pt x="0" y="1222"/>
                  </a:lnTo>
                  <a:cubicBezTo>
                    <a:pt x="533" y="1567"/>
                    <a:pt x="1130" y="1924"/>
                    <a:pt x="1743" y="1924"/>
                  </a:cubicBezTo>
                  <a:cubicBezTo>
                    <a:pt x="1851" y="1924"/>
                    <a:pt x="1959" y="1913"/>
                    <a:pt x="2068" y="1889"/>
                  </a:cubicBezTo>
                  <a:cubicBezTo>
                    <a:pt x="2527" y="1787"/>
                    <a:pt x="2896" y="1466"/>
                    <a:pt x="3272" y="1192"/>
                  </a:cubicBezTo>
                  <a:cubicBezTo>
                    <a:pt x="3606" y="947"/>
                    <a:pt x="3999" y="717"/>
                    <a:pt x="4409" y="717"/>
                  </a:cubicBezTo>
                  <a:cubicBezTo>
                    <a:pt x="4459" y="717"/>
                    <a:pt x="4509" y="721"/>
                    <a:pt x="4559" y="728"/>
                  </a:cubicBezTo>
                  <a:lnTo>
                    <a:pt x="4088" y="596"/>
                  </a:lnTo>
                  <a:cubicBezTo>
                    <a:pt x="3671" y="370"/>
                    <a:pt x="3242" y="143"/>
                    <a:pt x="2777" y="43"/>
                  </a:cubicBezTo>
                  <a:cubicBezTo>
                    <a:pt x="2643" y="15"/>
                    <a:pt x="2504" y="1"/>
                    <a:pt x="2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5"/>
            <p:cNvSpPr/>
            <p:nvPr/>
          </p:nvSpPr>
          <p:spPr>
            <a:xfrm rot="10800000" flipH="1">
              <a:off x="8167285" y="136394"/>
              <a:ext cx="74905" cy="40822"/>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5"/>
            <p:cNvSpPr/>
            <p:nvPr/>
          </p:nvSpPr>
          <p:spPr>
            <a:xfrm flipH="1">
              <a:off x="6743020" y="73350"/>
              <a:ext cx="534542" cy="177781"/>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5"/>
            <p:cNvSpPr/>
            <p:nvPr/>
          </p:nvSpPr>
          <p:spPr>
            <a:xfrm flipH="1">
              <a:off x="6564818" y="238888"/>
              <a:ext cx="800878" cy="192321"/>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5"/>
            <p:cNvSpPr/>
            <p:nvPr/>
          </p:nvSpPr>
          <p:spPr>
            <a:xfrm flipH="1">
              <a:off x="7189789" y="254005"/>
              <a:ext cx="74905" cy="40822"/>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4" name="Google Shape;1584;p15"/>
          <p:cNvGrpSpPr/>
          <p:nvPr/>
        </p:nvGrpSpPr>
        <p:grpSpPr>
          <a:xfrm rot="10800000">
            <a:off x="102432" y="3510137"/>
            <a:ext cx="2354610" cy="1565339"/>
            <a:chOff x="6564818" y="12"/>
            <a:chExt cx="2731566" cy="1815938"/>
          </a:xfrm>
        </p:grpSpPr>
        <p:sp>
          <p:nvSpPr>
            <p:cNvPr id="1585" name="Google Shape;1585;p15"/>
            <p:cNvSpPr/>
            <p:nvPr/>
          </p:nvSpPr>
          <p:spPr>
            <a:xfrm rot="10800000" flipH="1">
              <a:off x="8930628" y="465425"/>
              <a:ext cx="288391" cy="750699"/>
            </a:xfrm>
            <a:custGeom>
              <a:avLst/>
              <a:gdLst/>
              <a:ahLst/>
              <a:cxnLst/>
              <a:rect l="l" t="t" r="r" b="b"/>
              <a:pathLst>
                <a:path w="15874" h="41321" extrusionOk="0">
                  <a:moveTo>
                    <a:pt x="7514" y="1"/>
                  </a:moveTo>
                  <a:cubicBezTo>
                    <a:pt x="7466" y="1"/>
                    <a:pt x="7421" y="45"/>
                    <a:pt x="7454" y="95"/>
                  </a:cubicBezTo>
                  <a:cubicBezTo>
                    <a:pt x="8664" y="1869"/>
                    <a:pt x="10010" y="3842"/>
                    <a:pt x="10551" y="5944"/>
                  </a:cubicBezTo>
                  <a:cubicBezTo>
                    <a:pt x="11274" y="8740"/>
                    <a:pt x="10237" y="10884"/>
                    <a:pt x="8931" y="13249"/>
                  </a:cubicBezTo>
                  <a:cubicBezTo>
                    <a:pt x="6971" y="16782"/>
                    <a:pt x="4886" y="20273"/>
                    <a:pt x="3254" y="23973"/>
                  </a:cubicBezTo>
                  <a:cubicBezTo>
                    <a:pt x="1026" y="29013"/>
                    <a:pt x="1" y="35924"/>
                    <a:pt x="4928" y="39809"/>
                  </a:cubicBezTo>
                  <a:cubicBezTo>
                    <a:pt x="6220" y="40824"/>
                    <a:pt x="7829" y="41321"/>
                    <a:pt x="9405" y="41321"/>
                  </a:cubicBezTo>
                  <a:cubicBezTo>
                    <a:pt x="12414" y="41321"/>
                    <a:pt x="15300" y="39509"/>
                    <a:pt x="15616" y="36037"/>
                  </a:cubicBezTo>
                  <a:cubicBezTo>
                    <a:pt x="15874" y="33216"/>
                    <a:pt x="13411" y="28821"/>
                    <a:pt x="10507" y="28821"/>
                  </a:cubicBezTo>
                  <a:cubicBezTo>
                    <a:pt x="9725" y="28821"/>
                    <a:pt x="8911" y="29140"/>
                    <a:pt x="8109" y="29894"/>
                  </a:cubicBezTo>
                  <a:cubicBezTo>
                    <a:pt x="7626" y="30351"/>
                    <a:pt x="8083" y="30995"/>
                    <a:pt x="8606" y="30995"/>
                  </a:cubicBezTo>
                  <a:cubicBezTo>
                    <a:pt x="8753" y="30995"/>
                    <a:pt x="8906" y="30944"/>
                    <a:pt x="9044" y="30824"/>
                  </a:cubicBezTo>
                  <a:cubicBezTo>
                    <a:pt x="9570" y="30365"/>
                    <a:pt x="10082" y="30175"/>
                    <a:pt x="10568" y="30175"/>
                  </a:cubicBezTo>
                  <a:cubicBezTo>
                    <a:pt x="12346" y="30175"/>
                    <a:pt x="13760" y="32728"/>
                    <a:pt x="14097" y="34005"/>
                  </a:cubicBezTo>
                  <a:cubicBezTo>
                    <a:pt x="14549" y="35721"/>
                    <a:pt x="14228" y="37580"/>
                    <a:pt x="12869" y="38808"/>
                  </a:cubicBezTo>
                  <a:cubicBezTo>
                    <a:pt x="11888" y="39689"/>
                    <a:pt x="10741" y="40070"/>
                    <a:pt x="9587" y="40070"/>
                  </a:cubicBezTo>
                  <a:cubicBezTo>
                    <a:pt x="7504" y="40070"/>
                    <a:pt x="5397" y="38831"/>
                    <a:pt x="4189" y="37056"/>
                  </a:cubicBezTo>
                  <a:cubicBezTo>
                    <a:pt x="1026" y="32404"/>
                    <a:pt x="3415" y="26470"/>
                    <a:pt x="5583" y="21989"/>
                  </a:cubicBezTo>
                  <a:cubicBezTo>
                    <a:pt x="7449" y="18147"/>
                    <a:pt x="10117" y="14017"/>
                    <a:pt x="11040" y="9805"/>
                  </a:cubicBezTo>
                  <a:cubicBezTo>
                    <a:pt x="11863" y="6040"/>
                    <a:pt x="9742" y="2906"/>
                    <a:pt x="7573" y="29"/>
                  </a:cubicBezTo>
                  <a:cubicBezTo>
                    <a:pt x="7557" y="9"/>
                    <a:pt x="7535" y="1"/>
                    <a:pt x="7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5"/>
            <p:cNvSpPr/>
            <p:nvPr/>
          </p:nvSpPr>
          <p:spPr>
            <a:xfrm rot="10800000" flipH="1">
              <a:off x="8838292" y="885693"/>
              <a:ext cx="285557" cy="323382"/>
            </a:xfrm>
            <a:custGeom>
              <a:avLst/>
              <a:gdLst/>
              <a:ahLst/>
              <a:cxnLst/>
              <a:rect l="l" t="t" r="r" b="b"/>
              <a:pathLst>
                <a:path w="15718" h="17800" extrusionOk="0">
                  <a:moveTo>
                    <a:pt x="11924" y="1"/>
                  </a:moveTo>
                  <a:cubicBezTo>
                    <a:pt x="11889" y="1"/>
                    <a:pt x="11854" y="37"/>
                    <a:pt x="11874" y="81"/>
                  </a:cubicBezTo>
                  <a:cubicBezTo>
                    <a:pt x="14085" y="4615"/>
                    <a:pt x="15097" y="8702"/>
                    <a:pt x="11505" y="12884"/>
                  </a:cubicBezTo>
                  <a:cubicBezTo>
                    <a:pt x="10272" y="14314"/>
                    <a:pt x="8497" y="16018"/>
                    <a:pt x="6554" y="16442"/>
                  </a:cubicBezTo>
                  <a:cubicBezTo>
                    <a:pt x="6317" y="16494"/>
                    <a:pt x="6072" y="16520"/>
                    <a:pt x="5825" y="16520"/>
                  </a:cubicBezTo>
                  <a:cubicBezTo>
                    <a:pt x="4591" y="16520"/>
                    <a:pt x="3306" y="15883"/>
                    <a:pt x="2670" y="14822"/>
                  </a:cubicBezTo>
                  <a:cubicBezTo>
                    <a:pt x="1380" y="12682"/>
                    <a:pt x="2636" y="10724"/>
                    <a:pt x="4484" y="10724"/>
                  </a:cubicBezTo>
                  <a:cubicBezTo>
                    <a:pt x="5162" y="10724"/>
                    <a:pt x="5920" y="10988"/>
                    <a:pt x="6661" y="11605"/>
                  </a:cubicBezTo>
                  <a:cubicBezTo>
                    <a:pt x="6749" y="11676"/>
                    <a:pt x="6850" y="11709"/>
                    <a:pt x="6947" y="11709"/>
                  </a:cubicBezTo>
                  <a:cubicBezTo>
                    <a:pt x="7187" y="11709"/>
                    <a:pt x="7405" y="11509"/>
                    <a:pt x="7340" y="11217"/>
                  </a:cubicBezTo>
                  <a:cubicBezTo>
                    <a:pt x="7033" y="9819"/>
                    <a:pt x="5913" y="9213"/>
                    <a:pt x="4701" y="9213"/>
                  </a:cubicBezTo>
                  <a:cubicBezTo>
                    <a:pt x="3330" y="9213"/>
                    <a:pt x="1840" y="9987"/>
                    <a:pt x="1271" y="11264"/>
                  </a:cubicBezTo>
                  <a:cubicBezTo>
                    <a:pt x="1" y="14112"/>
                    <a:pt x="2385" y="17646"/>
                    <a:pt x="5434" y="17794"/>
                  </a:cubicBezTo>
                  <a:cubicBezTo>
                    <a:pt x="5510" y="17798"/>
                    <a:pt x="5585" y="17800"/>
                    <a:pt x="5660" y="17800"/>
                  </a:cubicBezTo>
                  <a:cubicBezTo>
                    <a:pt x="9263" y="17800"/>
                    <a:pt x="12480" y="13654"/>
                    <a:pt x="13846" y="10775"/>
                  </a:cubicBezTo>
                  <a:cubicBezTo>
                    <a:pt x="15718" y="6843"/>
                    <a:pt x="14181" y="3424"/>
                    <a:pt x="11970" y="28"/>
                  </a:cubicBezTo>
                  <a:cubicBezTo>
                    <a:pt x="11959" y="9"/>
                    <a:pt x="11941" y="1"/>
                    <a:pt x="119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5"/>
            <p:cNvSpPr/>
            <p:nvPr/>
          </p:nvSpPr>
          <p:spPr>
            <a:xfrm rot="10800000" flipH="1">
              <a:off x="8880627" y="952859"/>
              <a:ext cx="103373" cy="87349"/>
            </a:xfrm>
            <a:custGeom>
              <a:avLst/>
              <a:gdLst/>
              <a:ahLst/>
              <a:cxnLst/>
              <a:rect l="l" t="t" r="r" b="b"/>
              <a:pathLst>
                <a:path w="5690" h="4808" extrusionOk="0">
                  <a:moveTo>
                    <a:pt x="2347" y="0"/>
                  </a:moveTo>
                  <a:cubicBezTo>
                    <a:pt x="2116" y="0"/>
                    <a:pt x="1864" y="13"/>
                    <a:pt x="1586" y="40"/>
                  </a:cubicBezTo>
                  <a:lnTo>
                    <a:pt x="0" y="1690"/>
                  </a:lnTo>
                  <a:cubicBezTo>
                    <a:pt x="6" y="2102"/>
                    <a:pt x="328" y="2482"/>
                    <a:pt x="728" y="2566"/>
                  </a:cubicBezTo>
                  <a:cubicBezTo>
                    <a:pt x="785" y="2578"/>
                    <a:pt x="843" y="2584"/>
                    <a:pt x="902" y="2584"/>
                  </a:cubicBezTo>
                  <a:cubicBezTo>
                    <a:pt x="1254" y="2584"/>
                    <a:pt x="1603" y="2376"/>
                    <a:pt x="1752" y="2053"/>
                  </a:cubicBezTo>
                  <a:cubicBezTo>
                    <a:pt x="1782" y="2548"/>
                    <a:pt x="1895" y="3073"/>
                    <a:pt x="2265" y="3400"/>
                  </a:cubicBezTo>
                  <a:cubicBezTo>
                    <a:pt x="2432" y="3548"/>
                    <a:pt x="2663" y="3625"/>
                    <a:pt x="2885" y="3625"/>
                  </a:cubicBezTo>
                  <a:cubicBezTo>
                    <a:pt x="3155" y="3625"/>
                    <a:pt x="3413" y="3511"/>
                    <a:pt x="3528" y="3269"/>
                  </a:cubicBezTo>
                  <a:cubicBezTo>
                    <a:pt x="3611" y="3686"/>
                    <a:pt x="3701" y="4126"/>
                    <a:pt x="3974" y="4455"/>
                  </a:cubicBezTo>
                  <a:cubicBezTo>
                    <a:pt x="4156" y="4668"/>
                    <a:pt x="4441" y="4808"/>
                    <a:pt x="4712" y="4808"/>
                  </a:cubicBezTo>
                  <a:cubicBezTo>
                    <a:pt x="4857" y="4808"/>
                    <a:pt x="4999" y="4767"/>
                    <a:pt x="5118" y="4675"/>
                  </a:cubicBezTo>
                  <a:cubicBezTo>
                    <a:pt x="5303" y="4527"/>
                    <a:pt x="5392" y="4288"/>
                    <a:pt x="5446" y="4062"/>
                  </a:cubicBezTo>
                  <a:cubicBezTo>
                    <a:pt x="5690" y="3037"/>
                    <a:pt x="5434" y="1910"/>
                    <a:pt x="4779" y="1088"/>
                  </a:cubicBezTo>
                  <a:cubicBezTo>
                    <a:pt x="4225" y="393"/>
                    <a:pt x="3611" y="0"/>
                    <a:pt x="23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5"/>
            <p:cNvSpPr/>
            <p:nvPr/>
          </p:nvSpPr>
          <p:spPr>
            <a:xfrm rot="10800000" flipH="1">
              <a:off x="9045930" y="545253"/>
              <a:ext cx="98286" cy="146394"/>
            </a:xfrm>
            <a:custGeom>
              <a:avLst/>
              <a:gdLst/>
              <a:ahLst/>
              <a:cxnLst/>
              <a:rect l="l" t="t" r="r" b="b"/>
              <a:pathLst>
                <a:path w="5410" h="8058" extrusionOk="0">
                  <a:moveTo>
                    <a:pt x="4053" y="0"/>
                  </a:moveTo>
                  <a:cubicBezTo>
                    <a:pt x="2869" y="0"/>
                    <a:pt x="2014" y="601"/>
                    <a:pt x="1161" y="1583"/>
                  </a:cubicBezTo>
                  <a:cubicBezTo>
                    <a:pt x="554" y="2286"/>
                    <a:pt x="185" y="3192"/>
                    <a:pt x="95" y="4121"/>
                  </a:cubicBezTo>
                  <a:cubicBezTo>
                    <a:pt x="0" y="5182"/>
                    <a:pt x="316" y="6128"/>
                    <a:pt x="894" y="7016"/>
                  </a:cubicBezTo>
                  <a:cubicBezTo>
                    <a:pt x="1150" y="7398"/>
                    <a:pt x="1472" y="7743"/>
                    <a:pt x="1882" y="7951"/>
                  </a:cubicBezTo>
                  <a:cubicBezTo>
                    <a:pt x="1992" y="8010"/>
                    <a:pt x="2120" y="8058"/>
                    <a:pt x="2241" y="8058"/>
                  </a:cubicBezTo>
                  <a:cubicBezTo>
                    <a:pt x="2317" y="8058"/>
                    <a:pt x="2390" y="8039"/>
                    <a:pt x="2454" y="7993"/>
                  </a:cubicBezTo>
                  <a:cubicBezTo>
                    <a:pt x="2663" y="7844"/>
                    <a:pt x="2621" y="7528"/>
                    <a:pt x="2585" y="7272"/>
                  </a:cubicBezTo>
                  <a:cubicBezTo>
                    <a:pt x="2538" y="6956"/>
                    <a:pt x="2533" y="6640"/>
                    <a:pt x="2574" y="6326"/>
                  </a:cubicBezTo>
                  <a:cubicBezTo>
                    <a:pt x="2591" y="6200"/>
                    <a:pt x="2591" y="5974"/>
                    <a:pt x="2663" y="5861"/>
                  </a:cubicBezTo>
                  <a:cubicBezTo>
                    <a:pt x="2705" y="5796"/>
                    <a:pt x="2733" y="5771"/>
                    <a:pt x="2761" y="5771"/>
                  </a:cubicBezTo>
                  <a:cubicBezTo>
                    <a:pt x="2800" y="5771"/>
                    <a:pt x="2840" y="5818"/>
                    <a:pt x="2919" y="5867"/>
                  </a:cubicBezTo>
                  <a:cubicBezTo>
                    <a:pt x="3041" y="5941"/>
                    <a:pt x="3179" y="5978"/>
                    <a:pt x="3313" y="5978"/>
                  </a:cubicBezTo>
                  <a:cubicBezTo>
                    <a:pt x="3578" y="5978"/>
                    <a:pt x="3827" y="5831"/>
                    <a:pt x="3914" y="5526"/>
                  </a:cubicBezTo>
                  <a:cubicBezTo>
                    <a:pt x="4170" y="4646"/>
                    <a:pt x="4117" y="3681"/>
                    <a:pt x="3724" y="2834"/>
                  </a:cubicBezTo>
                  <a:lnTo>
                    <a:pt x="3724" y="2834"/>
                  </a:lnTo>
                  <a:cubicBezTo>
                    <a:pt x="3944" y="2900"/>
                    <a:pt x="4164" y="2994"/>
                    <a:pt x="4361" y="3120"/>
                  </a:cubicBezTo>
                  <a:cubicBezTo>
                    <a:pt x="4461" y="3183"/>
                    <a:pt x="4570" y="3211"/>
                    <a:pt x="4678" y="3211"/>
                  </a:cubicBezTo>
                  <a:cubicBezTo>
                    <a:pt x="4982" y="3211"/>
                    <a:pt x="5278" y="2985"/>
                    <a:pt x="5326" y="2655"/>
                  </a:cubicBezTo>
                  <a:cubicBezTo>
                    <a:pt x="5409" y="2113"/>
                    <a:pt x="5379" y="1553"/>
                    <a:pt x="5195" y="1041"/>
                  </a:cubicBezTo>
                  <a:lnTo>
                    <a:pt x="4599" y="40"/>
                  </a:lnTo>
                  <a:cubicBezTo>
                    <a:pt x="4409" y="13"/>
                    <a:pt x="4227" y="0"/>
                    <a:pt x="40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5"/>
            <p:cNvSpPr/>
            <p:nvPr/>
          </p:nvSpPr>
          <p:spPr>
            <a:xfrm rot="10800000" flipH="1">
              <a:off x="9085539" y="729246"/>
              <a:ext cx="106734" cy="245952"/>
            </a:xfrm>
            <a:custGeom>
              <a:avLst/>
              <a:gdLst/>
              <a:ahLst/>
              <a:cxnLst/>
              <a:rect l="l" t="t" r="r" b="b"/>
              <a:pathLst>
                <a:path w="5875" h="13538" extrusionOk="0">
                  <a:moveTo>
                    <a:pt x="1180" y="1"/>
                  </a:moveTo>
                  <a:lnTo>
                    <a:pt x="1" y="2104"/>
                  </a:lnTo>
                  <a:cubicBezTo>
                    <a:pt x="840" y="2778"/>
                    <a:pt x="1203" y="3897"/>
                    <a:pt x="1258" y="4969"/>
                  </a:cubicBezTo>
                  <a:cubicBezTo>
                    <a:pt x="1305" y="6042"/>
                    <a:pt x="1096" y="7109"/>
                    <a:pt x="1007" y="8181"/>
                  </a:cubicBezTo>
                  <a:cubicBezTo>
                    <a:pt x="924" y="9253"/>
                    <a:pt x="972" y="10379"/>
                    <a:pt x="1496" y="11321"/>
                  </a:cubicBezTo>
                  <a:cubicBezTo>
                    <a:pt x="1997" y="12215"/>
                    <a:pt x="2789" y="12952"/>
                    <a:pt x="3628" y="13537"/>
                  </a:cubicBezTo>
                  <a:cubicBezTo>
                    <a:pt x="3510" y="12083"/>
                    <a:pt x="5047" y="11058"/>
                    <a:pt x="5493" y="9677"/>
                  </a:cubicBezTo>
                  <a:cubicBezTo>
                    <a:pt x="5875" y="8503"/>
                    <a:pt x="5416" y="7210"/>
                    <a:pt x="4714" y="6203"/>
                  </a:cubicBezTo>
                  <a:cubicBezTo>
                    <a:pt x="4010" y="5195"/>
                    <a:pt x="3075" y="4368"/>
                    <a:pt x="2324" y="3397"/>
                  </a:cubicBezTo>
                  <a:cubicBezTo>
                    <a:pt x="1568" y="2426"/>
                    <a:pt x="989" y="1216"/>
                    <a:pt x="1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5"/>
            <p:cNvSpPr/>
            <p:nvPr/>
          </p:nvSpPr>
          <p:spPr>
            <a:xfrm rot="10800000" flipH="1">
              <a:off x="8916674" y="722437"/>
              <a:ext cx="100448" cy="112366"/>
            </a:xfrm>
            <a:custGeom>
              <a:avLst/>
              <a:gdLst/>
              <a:ahLst/>
              <a:cxnLst/>
              <a:rect l="l" t="t" r="r" b="b"/>
              <a:pathLst>
                <a:path w="5529" h="6185" extrusionOk="0">
                  <a:moveTo>
                    <a:pt x="5529" y="1"/>
                  </a:moveTo>
                  <a:lnTo>
                    <a:pt x="5529" y="1"/>
                  </a:lnTo>
                  <a:cubicBezTo>
                    <a:pt x="4469" y="1365"/>
                    <a:pt x="2454" y="1628"/>
                    <a:pt x="1233" y="2849"/>
                  </a:cubicBezTo>
                  <a:cubicBezTo>
                    <a:pt x="375" y="3701"/>
                    <a:pt x="1" y="5005"/>
                    <a:pt x="268" y="6185"/>
                  </a:cubicBezTo>
                  <a:cubicBezTo>
                    <a:pt x="400" y="5876"/>
                    <a:pt x="703" y="5679"/>
                    <a:pt x="1019" y="5560"/>
                  </a:cubicBezTo>
                  <a:cubicBezTo>
                    <a:pt x="1335" y="5447"/>
                    <a:pt x="1675" y="5398"/>
                    <a:pt x="1990" y="5285"/>
                  </a:cubicBezTo>
                  <a:cubicBezTo>
                    <a:pt x="2943" y="4934"/>
                    <a:pt x="3557" y="4023"/>
                    <a:pt x="4106" y="3165"/>
                  </a:cubicBezTo>
                  <a:cubicBezTo>
                    <a:pt x="4522" y="2521"/>
                    <a:pt x="4939" y="1872"/>
                    <a:pt x="5357" y="1222"/>
                  </a:cubicBezTo>
                  <a:lnTo>
                    <a:pt x="55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5"/>
            <p:cNvSpPr/>
            <p:nvPr/>
          </p:nvSpPr>
          <p:spPr>
            <a:xfrm rot="10800000" flipH="1">
              <a:off x="8996673" y="1021103"/>
              <a:ext cx="100993" cy="87985"/>
            </a:xfrm>
            <a:custGeom>
              <a:avLst/>
              <a:gdLst/>
              <a:ahLst/>
              <a:cxnLst/>
              <a:rect l="l" t="t" r="r" b="b"/>
              <a:pathLst>
                <a:path w="5559" h="4843" extrusionOk="0">
                  <a:moveTo>
                    <a:pt x="5071" y="0"/>
                  </a:moveTo>
                  <a:lnTo>
                    <a:pt x="5129" y="190"/>
                  </a:lnTo>
                  <a:lnTo>
                    <a:pt x="5129" y="190"/>
                  </a:lnTo>
                  <a:cubicBezTo>
                    <a:pt x="5119" y="123"/>
                    <a:pt x="5100" y="60"/>
                    <a:pt x="5071" y="0"/>
                  </a:cubicBezTo>
                  <a:close/>
                  <a:moveTo>
                    <a:pt x="5129" y="190"/>
                  </a:moveTo>
                  <a:cubicBezTo>
                    <a:pt x="5207" y="684"/>
                    <a:pt x="4805" y="1338"/>
                    <a:pt x="4386" y="1585"/>
                  </a:cubicBezTo>
                  <a:cubicBezTo>
                    <a:pt x="3902" y="1865"/>
                    <a:pt x="3319" y="1889"/>
                    <a:pt x="2764" y="1906"/>
                  </a:cubicBezTo>
                  <a:cubicBezTo>
                    <a:pt x="2211" y="1925"/>
                    <a:pt x="1626" y="1955"/>
                    <a:pt x="1150" y="2241"/>
                  </a:cubicBezTo>
                  <a:cubicBezTo>
                    <a:pt x="333" y="2723"/>
                    <a:pt x="96" y="3778"/>
                    <a:pt x="0" y="4725"/>
                  </a:cubicBezTo>
                  <a:cubicBezTo>
                    <a:pt x="197" y="4556"/>
                    <a:pt x="453" y="4496"/>
                    <a:pt x="714" y="4496"/>
                  </a:cubicBezTo>
                  <a:cubicBezTo>
                    <a:pt x="832" y="4496"/>
                    <a:pt x="951" y="4508"/>
                    <a:pt x="1067" y="4529"/>
                  </a:cubicBezTo>
                  <a:cubicBezTo>
                    <a:pt x="1430" y="4600"/>
                    <a:pt x="1782" y="4749"/>
                    <a:pt x="2145" y="4815"/>
                  </a:cubicBezTo>
                  <a:cubicBezTo>
                    <a:pt x="2265" y="4834"/>
                    <a:pt x="2385" y="4843"/>
                    <a:pt x="2505" y="4843"/>
                  </a:cubicBezTo>
                  <a:cubicBezTo>
                    <a:pt x="3358" y="4843"/>
                    <a:pt x="4197" y="4379"/>
                    <a:pt x="4724" y="3699"/>
                  </a:cubicBezTo>
                  <a:cubicBezTo>
                    <a:pt x="5321" y="2926"/>
                    <a:pt x="5558" y="1883"/>
                    <a:pt x="5356" y="924"/>
                  </a:cubicBezTo>
                  <a:lnTo>
                    <a:pt x="5129" y="19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5"/>
            <p:cNvSpPr/>
            <p:nvPr/>
          </p:nvSpPr>
          <p:spPr>
            <a:xfrm rot="10800000" flipH="1">
              <a:off x="8915657" y="1065124"/>
              <a:ext cx="288391" cy="750826"/>
            </a:xfrm>
            <a:custGeom>
              <a:avLst/>
              <a:gdLst/>
              <a:ahLst/>
              <a:cxnLst/>
              <a:rect l="l" t="t" r="r" b="b"/>
              <a:pathLst>
                <a:path w="15874" h="41328" extrusionOk="0">
                  <a:moveTo>
                    <a:pt x="6469" y="1"/>
                  </a:moveTo>
                  <a:cubicBezTo>
                    <a:pt x="3461" y="1"/>
                    <a:pt x="576" y="1813"/>
                    <a:pt x="258" y="5284"/>
                  </a:cubicBezTo>
                  <a:cubicBezTo>
                    <a:pt x="0" y="8107"/>
                    <a:pt x="2465" y="12504"/>
                    <a:pt x="5370" y="12504"/>
                  </a:cubicBezTo>
                  <a:cubicBezTo>
                    <a:pt x="6151" y="12504"/>
                    <a:pt x="6964" y="12186"/>
                    <a:pt x="7765" y="11433"/>
                  </a:cubicBezTo>
                  <a:cubicBezTo>
                    <a:pt x="8249" y="10974"/>
                    <a:pt x="7794" y="10330"/>
                    <a:pt x="7271" y="10330"/>
                  </a:cubicBezTo>
                  <a:cubicBezTo>
                    <a:pt x="7123" y="10330"/>
                    <a:pt x="6969" y="10381"/>
                    <a:pt x="6830" y="10503"/>
                  </a:cubicBezTo>
                  <a:cubicBezTo>
                    <a:pt x="6305" y="10961"/>
                    <a:pt x="5793" y="11150"/>
                    <a:pt x="5308" y="11150"/>
                  </a:cubicBezTo>
                  <a:cubicBezTo>
                    <a:pt x="3530" y="11150"/>
                    <a:pt x="2115" y="8599"/>
                    <a:pt x="1778" y="7316"/>
                  </a:cubicBezTo>
                  <a:cubicBezTo>
                    <a:pt x="1325" y="5600"/>
                    <a:pt x="1647" y="3742"/>
                    <a:pt x="3005" y="2515"/>
                  </a:cubicBezTo>
                  <a:cubicBezTo>
                    <a:pt x="3987" y="1633"/>
                    <a:pt x="5134" y="1252"/>
                    <a:pt x="6288" y="1252"/>
                  </a:cubicBezTo>
                  <a:cubicBezTo>
                    <a:pt x="8371" y="1252"/>
                    <a:pt x="10479" y="2492"/>
                    <a:pt x="11686" y="4266"/>
                  </a:cubicBezTo>
                  <a:cubicBezTo>
                    <a:pt x="14843" y="8925"/>
                    <a:pt x="12461" y="14853"/>
                    <a:pt x="10286" y="19333"/>
                  </a:cubicBezTo>
                  <a:cubicBezTo>
                    <a:pt x="8427" y="23176"/>
                    <a:pt x="5758" y="27304"/>
                    <a:pt x="4834" y="31516"/>
                  </a:cubicBezTo>
                  <a:cubicBezTo>
                    <a:pt x="4012" y="35283"/>
                    <a:pt x="6134" y="38415"/>
                    <a:pt x="8301" y="41299"/>
                  </a:cubicBezTo>
                  <a:cubicBezTo>
                    <a:pt x="8316" y="41319"/>
                    <a:pt x="8337" y="41328"/>
                    <a:pt x="8357" y="41328"/>
                  </a:cubicBezTo>
                  <a:cubicBezTo>
                    <a:pt x="8404" y="41328"/>
                    <a:pt x="8449" y="41283"/>
                    <a:pt x="8416" y="41234"/>
                  </a:cubicBezTo>
                  <a:cubicBezTo>
                    <a:pt x="7206" y="39452"/>
                    <a:pt x="5865" y="37480"/>
                    <a:pt x="5323" y="35377"/>
                  </a:cubicBezTo>
                  <a:cubicBezTo>
                    <a:pt x="4602" y="32589"/>
                    <a:pt x="5639" y="30438"/>
                    <a:pt x="6943" y="28073"/>
                  </a:cubicBezTo>
                  <a:cubicBezTo>
                    <a:pt x="8903" y="24540"/>
                    <a:pt x="10989" y="21056"/>
                    <a:pt x="12621" y="17349"/>
                  </a:cubicBezTo>
                  <a:cubicBezTo>
                    <a:pt x="14843" y="12309"/>
                    <a:pt x="15874" y="5399"/>
                    <a:pt x="10946" y="1514"/>
                  </a:cubicBezTo>
                  <a:cubicBezTo>
                    <a:pt x="9654" y="498"/>
                    <a:pt x="8045" y="1"/>
                    <a:pt x="64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5"/>
            <p:cNvSpPr/>
            <p:nvPr/>
          </p:nvSpPr>
          <p:spPr>
            <a:xfrm rot="10800000" flipH="1">
              <a:off x="9010845" y="1072238"/>
              <a:ext cx="285539" cy="323382"/>
            </a:xfrm>
            <a:custGeom>
              <a:avLst/>
              <a:gdLst/>
              <a:ahLst/>
              <a:cxnLst/>
              <a:rect l="l" t="t" r="r" b="b"/>
              <a:pathLst>
                <a:path w="15717" h="17800" extrusionOk="0">
                  <a:moveTo>
                    <a:pt x="10057" y="1"/>
                  </a:moveTo>
                  <a:cubicBezTo>
                    <a:pt x="6455" y="1"/>
                    <a:pt x="3237" y="4147"/>
                    <a:pt x="1871" y="7024"/>
                  </a:cubicBezTo>
                  <a:cubicBezTo>
                    <a:pt x="1" y="10956"/>
                    <a:pt x="1538" y="14376"/>
                    <a:pt x="3749" y="17772"/>
                  </a:cubicBezTo>
                  <a:cubicBezTo>
                    <a:pt x="3760" y="17791"/>
                    <a:pt x="3777" y="17799"/>
                    <a:pt x="3793" y="17799"/>
                  </a:cubicBezTo>
                  <a:cubicBezTo>
                    <a:pt x="3829" y="17799"/>
                    <a:pt x="3863" y="17763"/>
                    <a:pt x="3843" y="17718"/>
                  </a:cubicBezTo>
                  <a:cubicBezTo>
                    <a:pt x="1632" y="13185"/>
                    <a:pt x="614" y="9103"/>
                    <a:pt x="4213" y="4921"/>
                  </a:cubicBezTo>
                  <a:cubicBezTo>
                    <a:pt x="5446" y="3485"/>
                    <a:pt x="7222" y="1782"/>
                    <a:pt x="9158" y="1359"/>
                  </a:cubicBezTo>
                  <a:cubicBezTo>
                    <a:pt x="9396" y="1306"/>
                    <a:pt x="9643" y="1281"/>
                    <a:pt x="9891" y="1281"/>
                  </a:cubicBezTo>
                  <a:cubicBezTo>
                    <a:pt x="11128" y="1281"/>
                    <a:pt x="12412" y="1916"/>
                    <a:pt x="13048" y="2979"/>
                  </a:cubicBezTo>
                  <a:cubicBezTo>
                    <a:pt x="14337" y="5122"/>
                    <a:pt x="13082" y="7077"/>
                    <a:pt x="11236" y="7077"/>
                  </a:cubicBezTo>
                  <a:cubicBezTo>
                    <a:pt x="10557" y="7077"/>
                    <a:pt x="9798" y="6813"/>
                    <a:pt x="9056" y="6196"/>
                  </a:cubicBezTo>
                  <a:cubicBezTo>
                    <a:pt x="8969" y="6124"/>
                    <a:pt x="8868" y="6091"/>
                    <a:pt x="8771" y="6091"/>
                  </a:cubicBezTo>
                  <a:cubicBezTo>
                    <a:pt x="8531" y="6091"/>
                    <a:pt x="8314" y="6290"/>
                    <a:pt x="8377" y="6584"/>
                  </a:cubicBezTo>
                  <a:cubicBezTo>
                    <a:pt x="8682" y="7983"/>
                    <a:pt x="9804" y="8590"/>
                    <a:pt x="11019" y="8590"/>
                  </a:cubicBezTo>
                  <a:cubicBezTo>
                    <a:pt x="12390" y="8590"/>
                    <a:pt x="13880" y="7818"/>
                    <a:pt x="14448" y="6542"/>
                  </a:cubicBezTo>
                  <a:cubicBezTo>
                    <a:pt x="15716" y="3688"/>
                    <a:pt x="13329" y="155"/>
                    <a:pt x="10283" y="6"/>
                  </a:cubicBezTo>
                  <a:cubicBezTo>
                    <a:pt x="10208" y="3"/>
                    <a:pt x="10132" y="1"/>
                    <a:pt x="100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5"/>
            <p:cNvSpPr/>
            <p:nvPr/>
          </p:nvSpPr>
          <p:spPr>
            <a:xfrm rot="10800000" flipH="1">
              <a:off x="9150694" y="1241080"/>
              <a:ext cx="103391" cy="87295"/>
            </a:xfrm>
            <a:custGeom>
              <a:avLst/>
              <a:gdLst/>
              <a:ahLst/>
              <a:cxnLst/>
              <a:rect l="l" t="t" r="r" b="b"/>
              <a:pathLst>
                <a:path w="5691" h="4805" extrusionOk="0">
                  <a:moveTo>
                    <a:pt x="980" y="1"/>
                  </a:moveTo>
                  <a:cubicBezTo>
                    <a:pt x="834" y="1"/>
                    <a:pt x="692" y="42"/>
                    <a:pt x="573" y="136"/>
                  </a:cubicBezTo>
                  <a:cubicBezTo>
                    <a:pt x="388" y="279"/>
                    <a:pt x="298" y="518"/>
                    <a:pt x="245" y="749"/>
                  </a:cubicBezTo>
                  <a:cubicBezTo>
                    <a:pt x="1" y="1769"/>
                    <a:pt x="251" y="2900"/>
                    <a:pt x="906" y="3716"/>
                  </a:cubicBezTo>
                  <a:cubicBezTo>
                    <a:pt x="1466" y="4412"/>
                    <a:pt x="2082" y="4805"/>
                    <a:pt x="3349" y="4805"/>
                  </a:cubicBezTo>
                  <a:cubicBezTo>
                    <a:pt x="3579" y="4805"/>
                    <a:pt x="3830" y="4792"/>
                    <a:pt x="4106" y="4766"/>
                  </a:cubicBezTo>
                  <a:lnTo>
                    <a:pt x="5690" y="3121"/>
                  </a:lnTo>
                  <a:cubicBezTo>
                    <a:pt x="5684" y="2710"/>
                    <a:pt x="5363" y="2322"/>
                    <a:pt x="4964" y="2239"/>
                  </a:cubicBezTo>
                  <a:cubicBezTo>
                    <a:pt x="4906" y="2227"/>
                    <a:pt x="4848" y="2222"/>
                    <a:pt x="4790" y="2222"/>
                  </a:cubicBezTo>
                  <a:cubicBezTo>
                    <a:pt x="4438" y="2222"/>
                    <a:pt x="4087" y="2430"/>
                    <a:pt x="3939" y="2751"/>
                  </a:cubicBezTo>
                  <a:cubicBezTo>
                    <a:pt x="3903" y="2263"/>
                    <a:pt x="3796" y="1733"/>
                    <a:pt x="3427" y="1411"/>
                  </a:cubicBezTo>
                  <a:cubicBezTo>
                    <a:pt x="3259" y="1263"/>
                    <a:pt x="3026" y="1184"/>
                    <a:pt x="2802" y="1184"/>
                  </a:cubicBezTo>
                  <a:cubicBezTo>
                    <a:pt x="2532" y="1184"/>
                    <a:pt x="2274" y="1298"/>
                    <a:pt x="2157" y="1541"/>
                  </a:cubicBezTo>
                  <a:cubicBezTo>
                    <a:pt x="2080" y="1120"/>
                    <a:pt x="1991" y="678"/>
                    <a:pt x="1711" y="350"/>
                  </a:cubicBezTo>
                  <a:cubicBezTo>
                    <a:pt x="1533" y="142"/>
                    <a:pt x="1250" y="1"/>
                    <a:pt x="9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5"/>
            <p:cNvSpPr/>
            <p:nvPr/>
          </p:nvSpPr>
          <p:spPr>
            <a:xfrm rot="10800000" flipH="1">
              <a:off x="8990478" y="1589557"/>
              <a:ext cx="98323" cy="146448"/>
            </a:xfrm>
            <a:custGeom>
              <a:avLst/>
              <a:gdLst/>
              <a:ahLst/>
              <a:cxnLst/>
              <a:rect l="l" t="t" r="r" b="b"/>
              <a:pathLst>
                <a:path w="5412" h="8061" extrusionOk="0">
                  <a:moveTo>
                    <a:pt x="3170" y="1"/>
                  </a:moveTo>
                  <a:cubicBezTo>
                    <a:pt x="3094" y="1"/>
                    <a:pt x="3021" y="19"/>
                    <a:pt x="2956" y="62"/>
                  </a:cubicBezTo>
                  <a:cubicBezTo>
                    <a:pt x="2748" y="212"/>
                    <a:pt x="2789" y="534"/>
                    <a:pt x="2825" y="784"/>
                  </a:cubicBezTo>
                  <a:cubicBezTo>
                    <a:pt x="2874" y="1099"/>
                    <a:pt x="2874" y="1415"/>
                    <a:pt x="2838" y="1731"/>
                  </a:cubicBezTo>
                  <a:cubicBezTo>
                    <a:pt x="2819" y="1857"/>
                    <a:pt x="2819" y="2083"/>
                    <a:pt x="2748" y="2196"/>
                  </a:cubicBezTo>
                  <a:cubicBezTo>
                    <a:pt x="2705" y="2261"/>
                    <a:pt x="2677" y="2285"/>
                    <a:pt x="2649" y="2285"/>
                  </a:cubicBezTo>
                  <a:cubicBezTo>
                    <a:pt x="2610" y="2285"/>
                    <a:pt x="2571" y="2240"/>
                    <a:pt x="2492" y="2196"/>
                  </a:cubicBezTo>
                  <a:cubicBezTo>
                    <a:pt x="2369" y="2121"/>
                    <a:pt x="2231" y="2084"/>
                    <a:pt x="2097" y="2084"/>
                  </a:cubicBezTo>
                  <a:cubicBezTo>
                    <a:pt x="1833" y="2084"/>
                    <a:pt x="1584" y="2229"/>
                    <a:pt x="1497" y="2529"/>
                  </a:cubicBezTo>
                  <a:cubicBezTo>
                    <a:pt x="1241" y="3411"/>
                    <a:pt x="1295" y="4382"/>
                    <a:pt x="1688" y="5223"/>
                  </a:cubicBezTo>
                  <a:cubicBezTo>
                    <a:pt x="1467" y="5163"/>
                    <a:pt x="1246" y="5061"/>
                    <a:pt x="1050" y="4937"/>
                  </a:cubicBezTo>
                  <a:cubicBezTo>
                    <a:pt x="949" y="4874"/>
                    <a:pt x="839" y="4845"/>
                    <a:pt x="730" y="4845"/>
                  </a:cubicBezTo>
                  <a:cubicBezTo>
                    <a:pt x="425" y="4845"/>
                    <a:pt x="134" y="5071"/>
                    <a:pt x="85" y="5401"/>
                  </a:cubicBezTo>
                  <a:cubicBezTo>
                    <a:pt x="1" y="5943"/>
                    <a:pt x="31" y="6504"/>
                    <a:pt x="215" y="7016"/>
                  </a:cubicBezTo>
                  <a:lnTo>
                    <a:pt x="812" y="8022"/>
                  </a:lnTo>
                  <a:cubicBezTo>
                    <a:pt x="997" y="8048"/>
                    <a:pt x="1174" y="8060"/>
                    <a:pt x="1344" y="8060"/>
                  </a:cubicBezTo>
                  <a:cubicBezTo>
                    <a:pt x="2531" y="8060"/>
                    <a:pt x="3394" y="7458"/>
                    <a:pt x="4243" y="6479"/>
                  </a:cubicBezTo>
                  <a:cubicBezTo>
                    <a:pt x="4857" y="5770"/>
                    <a:pt x="5227" y="4865"/>
                    <a:pt x="5310" y="3936"/>
                  </a:cubicBezTo>
                  <a:cubicBezTo>
                    <a:pt x="5412" y="2875"/>
                    <a:pt x="5096" y="1928"/>
                    <a:pt x="4518" y="1046"/>
                  </a:cubicBezTo>
                  <a:cubicBezTo>
                    <a:pt x="4262" y="659"/>
                    <a:pt x="3940" y="313"/>
                    <a:pt x="3528" y="105"/>
                  </a:cubicBezTo>
                  <a:cubicBezTo>
                    <a:pt x="3419" y="46"/>
                    <a:pt x="3291" y="1"/>
                    <a:pt x="31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5"/>
            <p:cNvSpPr/>
            <p:nvPr/>
          </p:nvSpPr>
          <p:spPr>
            <a:xfrm rot="10800000" flipH="1">
              <a:off x="8942420" y="1305997"/>
              <a:ext cx="106752" cy="246042"/>
            </a:xfrm>
            <a:custGeom>
              <a:avLst/>
              <a:gdLst/>
              <a:ahLst/>
              <a:cxnLst/>
              <a:rect l="l" t="t" r="r" b="b"/>
              <a:pathLst>
                <a:path w="5876" h="13543" extrusionOk="0">
                  <a:moveTo>
                    <a:pt x="2241" y="1"/>
                  </a:moveTo>
                  <a:cubicBezTo>
                    <a:pt x="2367" y="1455"/>
                    <a:pt x="830" y="2478"/>
                    <a:pt x="383" y="3867"/>
                  </a:cubicBezTo>
                  <a:cubicBezTo>
                    <a:pt x="1" y="5035"/>
                    <a:pt x="454" y="6328"/>
                    <a:pt x="1158" y="7334"/>
                  </a:cubicBezTo>
                  <a:cubicBezTo>
                    <a:pt x="1860" y="8347"/>
                    <a:pt x="2802" y="9169"/>
                    <a:pt x="3553" y="10141"/>
                  </a:cubicBezTo>
                  <a:cubicBezTo>
                    <a:pt x="4309" y="11112"/>
                    <a:pt x="4887" y="12327"/>
                    <a:pt x="4691" y="13543"/>
                  </a:cubicBezTo>
                  <a:lnTo>
                    <a:pt x="5876" y="11434"/>
                  </a:lnTo>
                  <a:cubicBezTo>
                    <a:pt x="5035" y="10766"/>
                    <a:pt x="4672" y="9641"/>
                    <a:pt x="4619" y="8568"/>
                  </a:cubicBezTo>
                  <a:cubicBezTo>
                    <a:pt x="4565" y="7496"/>
                    <a:pt x="4779" y="6429"/>
                    <a:pt x="4862" y="5357"/>
                  </a:cubicBezTo>
                  <a:cubicBezTo>
                    <a:pt x="4952" y="4290"/>
                    <a:pt x="4905" y="3158"/>
                    <a:pt x="4380" y="2223"/>
                  </a:cubicBezTo>
                  <a:cubicBezTo>
                    <a:pt x="3874" y="1323"/>
                    <a:pt x="3088" y="590"/>
                    <a:pt x="2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5"/>
            <p:cNvSpPr/>
            <p:nvPr/>
          </p:nvSpPr>
          <p:spPr>
            <a:xfrm rot="10800000" flipH="1">
              <a:off x="9117571" y="1446378"/>
              <a:ext cx="100466" cy="112493"/>
            </a:xfrm>
            <a:custGeom>
              <a:avLst/>
              <a:gdLst/>
              <a:ahLst/>
              <a:cxnLst/>
              <a:rect l="l" t="t" r="r" b="b"/>
              <a:pathLst>
                <a:path w="5530" h="6192" extrusionOk="0">
                  <a:moveTo>
                    <a:pt x="5261" y="0"/>
                  </a:moveTo>
                  <a:cubicBezTo>
                    <a:pt x="5131" y="311"/>
                    <a:pt x="4821" y="514"/>
                    <a:pt x="4505" y="627"/>
                  </a:cubicBezTo>
                  <a:cubicBezTo>
                    <a:pt x="4189" y="740"/>
                    <a:pt x="3856" y="787"/>
                    <a:pt x="3540" y="901"/>
                  </a:cubicBezTo>
                  <a:cubicBezTo>
                    <a:pt x="2586" y="1252"/>
                    <a:pt x="1973" y="2164"/>
                    <a:pt x="1419" y="3022"/>
                  </a:cubicBezTo>
                  <a:cubicBezTo>
                    <a:pt x="1007" y="3671"/>
                    <a:pt x="591" y="4314"/>
                    <a:pt x="174" y="4963"/>
                  </a:cubicBezTo>
                  <a:lnTo>
                    <a:pt x="1" y="6192"/>
                  </a:lnTo>
                  <a:cubicBezTo>
                    <a:pt x="1062" y="4820"/>
                    <a:pt x="3075" y="4565"/>
                    <a:pt x="4296" y="3338"/>
                  </a:cubicBezTo>
                  <a:cubicBezTo>
                    <a:pt x="5148" y="2486"/>
                    <a:pt x="5530" y="1180"/>
                    <a:pt x="5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5"/>
            <p:cNvSpPr/>
            <p:nvPr/>
          </p:nvSpPr>
          <p:spPr>
            <a:xfrm rot="10800000" flipH="1">
              <a:off x="9037045" y="1172182"/>
              <a:ext cx="101011" cy="87931"/>
            </a:xfrm>
            <a:custGeom>
              <a:avLst/>
              <a:gdLst/>
              <a:ahLst/>
              <a:cxnLst/>
              <a:rect l="l" t="t" r="r" b="b"/>
              <a:pathLst>
                <a:path w="5560" h="4840" extrusionOk="0">
                  <a:moveTo>
                    <a:pt x="3039" y="1"/>
                  </a:moveTo>
                  <a:cubicBezTo>
                    <a:pt x="2194" y="1"/>
                    <a:pt x="1359" y="464"/>
                    <a:pt x="834" y="1145"/>
                  </a:cubicBezTo>
                  <a:cubicBezTo>
                    <a:pt x="239" y="1920"/>
                    <a:pt x="0" y="2956"/>
                    <a:pt x="203" y="3916"/>
                  </a:cubicBezTo>
                  <a:lnTo>
                    <a:pt x="430" y="4648"/>
                  </a:lnTo>
                  <a:lnTo>
                    <a:pt x="430" y="4648"/>
                  </a:lnTo>
                  <a:cubicBezTo>
                    <a:pt x="352" y="4155"/>
                    <a:pt x="749" y="3506"/>
                    <a:pt x="1174" y="3261"/>
                  </a:cubicBezTo>
                  <a:cubicBezTo>
                    <a:pt x="1656" y="2980"/>
                    <a:pt x="2235" y="2956"/>
                    <a:pt x="2794" y="2939"/>
                  </a:cubicBezTo>
                  <a:cubicBezTo>
                    <a:pt x="3349" y="2915"/>
                    <a:pt x="3932" y="2890"/>
                    <a:pt x="4408" y="2604"/>
                  </a:cubicBezTo>
                  <a:cubicBezTo>
                    <a:pt x="5219" y="2117"/>
                    <a:pt x="5458" y="1062"/>
                    <a:pt x="5559" y="121"/>
                  </a:cubicBezTo>
                  <a:lnTo>
                    <a:pt x="5559" y="121"/>
                  </a:lnTo>
                  <a:cubicBezTo>
                    <a:pt x="5363" y="284"/>
                    <a:pt x="5107" y="346"/>
                    <a:pt x="4847" y="346"/>
                  </a:cubicBezTo>
                  <a:cubicBezTo>
                    <a:pt x="4728" y="346"/>
                    <a:pt x="4608" y="333"/>
                    <a:pt x="4493" y="311"/>
                  </a:cubicBezTo>
                  <a:cubicBezTo>
                    <a:pt x="4130" y="239"/>
                    <a:pt x="3778" y="91"/>
                    <a:pt x="3408" y="31"/>
                  </a:cubicBezTo>
                  <a:cubicBezTo>
                    <a:pt x="3285" y="10"/>
                    <a:pt x="3162" y="1"/>
                    <a:pt x="3039" y="1"/>
                  </a:cubicBezTo>
                  <a:close/>
                  <a:moveTo>
                    <a:pt x="430" y="4648"/>
                  </a:moveTo>
                  <a:lnTo>
                    <a:pt x="430" y="4648"/>
                  </a:lnTo>
                  <a:cubicBezTo>
                    <a:pt x="441" y="4715"/>
                    <a:pt x="460" y="4779"/>
                    <a:pt x="489" y="4839"/>
                  </a:cubicBezTo>
                  <a:lnTo>
                    <a:pt x="430" y="46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5"/>
            <p:cNvSpPr/>
            <p:nvPr/>
          </p:nvSpPr>
          <p:spPr>
            <a:xfrm rot="10800000" flipH="1">
              <a:off x="7407394" y="175790"/>
              <a:ext cx="777496" cy="258596"/>
            </a:xfrm>
            <a:custGeom>
              <a:avLst/>
              <a:gdLst/>
              <a:ahLst/>
              <a:cxnLst/>
              <a:rect l="l" t="t" r="r" b="b"/>
              <a:pathLst>
                <a:path w="42796" h="14234" extrusionOk="0">
                  <a:moveTo>
                    <a:pt x="7139" y="0"/>
                  </a:moveTo>
                  <a:cubicBezTo>
                    <a:pt x="6998" y="0"/>
                    <a:pt x="6861" y="6"/>
                    <a:pt x="6727" y="18"/>
                  </a:cubicBezTo>
                  <a:cubicBezTo>
                    <a:pt x="1436" y="501"/>
                    <a:pt x="1" y="6953"/>
                    <a:pt x="2962" y="10706"/>
                  </a:cubicBezTo>
                  <a:cubicBezTo>
                    <a:pt x="4989" y="13285"/>
                    <a:pt x="7846" y="14234"/>
                    <a:pt x="10831" y="14234"/>
                  </a:cubicBezTo>
                  <a:cubicBezTo>
                    <a:pt x="13555" y="14234"/>
                    <a:pt x="16386" y="13443"/>
                    <a:pt x="18792" y="12380"/>
                  </a:cubicBezTo>
                  <a:cubicBezTo>
                    <a:pt x="22496" y="10748"/>
                    <a:pt x="25982" y="8663"/>
                    <a:pt x="29515" y="6708"/>
                  </a:cubicBezTo>
                  <a:cubicBezTo>
                    <a:pt x="31345" y="5695"/>
                    <a:pt x="33047" y="4848"/>
                    <a:pt x="35015" y="4848"/>
                  </a:cubicBezTo>
                  <a:cubicBezTo>
                    <a:pt x="35590" y="4848"/>
                    <a:pt x="36188" y="4921"/>
                    <a:pt x="36819" y="5083"/>
                  </a:cubicBezTo>
                  <a:cubicBezTo>
                    <a:pt x="38922" y="5624"/>
                    <a:pt x="40894" y="6971"/>
                    <a:pt x="42676" y="8181"/>
                  </a:cubicBezTo>
                  <a:cubicBezTo>
                    <a:pt x="42688" y="8189"/>
                    <a:pt x="42699" y="8192"/>
                    <a:pt x="42710" y="8192"/>
                  </a:cubicBezTo>
                  <a:cubicBezTo>
                    <a:pt x="42763" y="8192"/>
                    <a:pt x="42795" y="8107"/>
                    <a:pt x="42741" y="8067"/>
                  </a:cubicBezTo>
                  <a:cubicBezTo>
                    <a:pt x="40295" y="6223"/>
                    <a:pt x="37672" y="4416"/>
                    <a:pt x="34631" y="4416"/>
                  </a:cubicBezTo>
                  <a:cubicBezTo>
                    <a:pt x="34087" y="4416"/>
                    <a:pt x="33530" y="4474"/>
                    <a:pt x="32958" y="4599"/>
                  </a:cubicBezTo>
                  <a:cubicBezTo>
                    <a:pt x="28746" y="5517"/>
                    <a:pt x="24618" y="8187"/>
                    <a:pt x="20775" y="10051"/>
                  </a:cubicBezTo>
                  <a:cubicBezTo>
                    <a:pt x="17854" y="11469"/>
                    <a:pt x="14318" y="12975"/>
                    <a:pt x="10919" y="12975"/>
                  </a:cubicBezTo>
                  <a:cubicBezTo>
                    <a:pt x="9105" y="12975"/>
                    <a:pt x="7330" y="12546"/>
                    <a:pt x="5709" y="11445"/>
                  </a:cubicBezTo>
                  <a:cubicBezTo>
                    <a:pt x="2949" y="9568"/>
                    <a:pt x="1483" y="5517"/>
                    <a:pt x="3957" y="2770"/>
                  </a:cubicBezTo>
                  <a:cubicBezTo>
                    <a:pt x="4841" y="1787"/>
                    <a:pt x="6055" y="1345"/>
                    <a:pt x="7308" y="1345"/>
                  </a:cubicBezTo>
                  <a:cubicBezTo>
                    <a:pt x="7793" y="1345"/>
                    <a:pt x="8284" y="1411"/>
                    <a:pt x="8764" y="1538"/>
                  </a:cubicBezTo>
                  <a:cubicBezTo>
                    <a:pt x="10391" y="1967"/>
                    <a:pt x="14085" y="4142"/>
                    <a:pt x="11945" y="6590"/>
                  </a:cubicBezTo>
                  <a:cubicBezTo>
                    <a:pt x="11522" y="7078"/>
                    <a:pt x="11947" y="7731"/>
                    <a:pt x="12434" y="7731"/>
                  </a:cubicBezTo>
                  <a:cubicBezTo>
                    <a:pt x="12582" y="7731"/>
                    <a:pt x="12737" y="7670"/>
                    <a:pt x="12875" y="7525"/>
                  </a:cubicBezTo>
                  <a:cubicBezTo>
                    <a:pt x="16292" y="3895"/>
                    <a:pt x="10752" y="0"/>
                    <a:pt x="71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5"/>
            <p:cNvSpPr/>
            <p:nvPr/>
          </p:nvSpPr>
          <p:spPr>
            <a:xfrm rot="10800000" flipH="1">
              <a:off x="7850777" y="74749"/>
              <a:ext cx="326942" cy="250057"/>
            </a:xfrm>
            <a:custGeom>
              <a:avLst/>
              <a:gdLst/>
              <a:ahLst/>
              <a:cxnLst/>
              <a:rect l="l" t="t" r="r" b="b"/>
              <a:pathLst>
                <a:path w="17996" h="13764" extrusionOk="0">
                  <a:moveTo>
                    <a:pt x="10765" y="0"/>
                  </a:moveTo>
                  <a:cubicBezTo>
                    <a:pt x="9616" y="0"/>
                    <a:pt x="8432" y="252"/>
                    <a:pt x="7197" y="839"/>
                  </a:cubicBezTo>
                  <a:cubicBezTo>
                    <a:pt x="4260" y="2233"/>
                    <a:pt x="1" y="5557"/>
                    <a:pt x="179" y="9251"/>
                  </a:cubicBezTo>
                  <a:cubicBezTo>
                    <a:pt x="300" y="11728"/>
                    <a:pt x="2651" y="13764"/>
                    <a:pt x="5058" y="13764"/>
                  </a:cubicBezTo>
                  <a:cubicBezTo>
                    <a:pt x="5616" y="13764"/>
                    <a:pt x="6177" y="13654"/>
                    <a:pt x="6714" y="13416"/>
                  </a:cubicBezTo>
                  <a:cubicBezTo>
                    <a:pt x="9122" y="12343"/>
                    <a:pt x="9735" y="7999"/>
                    <a:pt x="6757" y="7345"/>
                  </a:cubicBezTo>
                  <a:cubicBezTo>
                    <a:pt x="6721" y="7337"/>
                    <a:pt x="6687" y="7333"/>
                    <a:pt x="6655" y="7333"/>
                  </a:cubicBezTo>
                  <a:cubicBezTo>
                    <a:pt x="6310" y="7333"/>
                    <a:pt x="6141" y="7745"/>
                    <a:pt x="6369" y="8024"/>
                  </a:cubicBezTo>
                  <a:cubicBezTo>
                    <a:pt x="8186" y="10209"/>
                    <a:pt x="6945" y="12543"/>
                    <a:pt x="4894" y="12543"/>
                  </a:cubicBezTo>
                  <a:cubicBezTo>
                    <a:pt x="4356" y="12543"/>
                    <a:pt x="3761" y="12382"/>
                    <a:pt x="3152" y="12016"/>
                  </a:cubicBezTo>
                  <a:cubicBezTo>
                    <a:pt x="1882" y="11252"/>
                    <a:pt x="1222" y="9555"/>
                    <a:pt x="1531" y="8131"/>
                  </a:cubicBezTo>
                  <a:cubicBezTo>
                    <a:pt x="1954" y="6195"/>
                    <a:pt x="3658" y="4413"/>
                    <a:pt x="5094" y="3179"/>
                  </a:cubicBezTo>
                  <a:cubicBezTo>
                    <a:pt x="7071" y="1482"/>
                    <a:pt x="9025" y="813"/>
                    <a:pt x="11015" y="813"/>
                  </a:cubicBezTo>
                  <a:cubicBezTo>
                    <a:pt x="13235" y="813"/>
                    <a:pt x="15500" y="1645"/>
                    <a:pt x="17891" y="2811"/>
                  </a:cubicBezTo>
                  <a:cubicBezTo>
                    <a:pt x="17900" y="2815"/>
                    <a:pt x="17909" y="2817"/>
                    <a:pt x="17917" y="2817"/>
                  </a:cubicBezTo>
                  <a:cubicBezTo>
                    <a:pt x="17968" y="2817"/>
                    <a:pt x="17996" y="2746"/>
                    <a:pt x="17945" y="2715"/>
                  </a:cubicBezTo>
                  <a:cubicBezTo>
                    <a:pt x="15616" y="1199"/>
                    <a:pt x="13275" y="0"/>
                    <a:pt x="107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5"/>
            <p:cNvSpPr/>
            <p:nvPr/>
          </p:nvSpPr>
          <p:spPr>
            <a:xfrm rot="10800000" flipH="1">
              <a:off x="7918748" y="100225"/>
              <a:ext cx="92127" cy="100702"/>
            </a:xfrm>
            <a:custGeom>
              <a:avLst/>
              <a:gdLst/>
              <a:ahLst/>
              <a:cxnLst/>
              <a:rect l="l" t="t" r="r" b="b"/>
              <a:pathLst>
                <a:path w="5071" h="5543" extrusionOk="0">
                  <a:moveTo>
                    <a:pt x="1663" y="1"/>
                  </a:moveTo>
                  <a:cubicBezTo>
                    <a:pt x="1400" y="1"/>
                    <a:pt x="1138" y="31"/>
                    <a:pt x="882" y="92"/>
                  </a:cubicBezTo>
                  <a:cubicBezTo>
                    <a:pt x="649" y="151"/>
                    <a:pt x="412" y="235"/>
                    <a:pt x="269" y="425"/>
                  </a:cubicBezTo>
                  <a:cubicBezTo>
                    <a:pt x="0" y="758"/>
                    <a:pt x="162" y="1283"/>
                    <a:pt x="489" y="1563"/>
                  </a:cubicBezTo>
                  <a:cubicBezTo>
                    <a:pt x="811" y="1838"/>
                    <a:pt x="1251" y="1926"/>
                    <a:pt x="1675" y="2009"/>
                  </a:cubicBezTo>
                  <a:cubicBezTo>
                    <a:pt x="1228" y="2218"/>
                    <a:pt x="1216" y="2910"/>
                    <a:pt x="1543" y="3273"/>
                  </a:cubicBezTo>
                  <a:cubicBezTo>
                    <a:pt x="1865" y="3642"/>
                    <a:pt x="2395" y="3755"/>
                    <a:pt x="2884" y="3785"/>
                  </a:cubicBezTo>
                  <a:cubicBezTo>
                    <a:pt x="2515" y="3964"/>
                    <a:pt x="2288" y="4404"/>
                    <a:pt x="2372" y="4810"/>
                  </a:cubicBezTo>
                  <a:cubicBezTo>
                    <a:pt x="2455" y="5215"/>
                    <a:pt x="2843" y="5531"/>
                    <a:pt x="3253" y="5542"/>
                  </a:cubicBezTo>
                  <a:lnTo>
                    <a:pt x="4897" y="3953"/>
                  </a:lnTo>
                  <a:cubicBezTo>
                    <a:pt x="5070" y="2152"/>
                    <a:pt x="4671" y="1415"/>
                    <a:pt x="3849" y="758"/>
                  </a:cubicBezTo>
                  <a:cubicBezTo>
                    <a:pt x="3238" y="268"/>
                    <a:pt x="2448" y="1"/>
                    <a:pt x="16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5"/>
            <p:cNvSpPr/>
            <p:nvPr/>
          </p:nvSpPr>
          <p:spPr>
            <a:xfrm rot="10800000" flipH="1">
              <a:off x="7512611" y="267038"/>
              <a:ext cx="150481" cy="96142"/>
            </a:xfrm>
            <a:custGeom>
              <a:avLst/>
              <a:gdLst/>
              <a:ahLst/>
              <a:cxnLst/>
              <a:rect l="l" t="t" r="r" b="b"/>
              <a:pathLst>
                <a:path w="8283" h="5292" extrusionOk="0">
                  <a:moveTo>
                    <a:pt x="6011" y="0"/>
                  </a:moveTo>
                  <a:cubicBezTo>
                    <a:pt x="5825" y="0"/>
                    <a:pt x="5638" y="15"/>
                    <a:pt x="5451" y="44"/>
                  </a:cubicBezTo>
                  <a:cubicBezTo>
                    <a:pt x="5005" y="108"/>
                    <a:pt x="4749" y="627"/>
                    <a:pt x="4986" y="1009"/>
                  </a:cubicBezTo>
                  <a:cubicBezTo>
                    <a:pt x="5112" y="1211"/>
                    <a:pt x="5214" y="1425"/>
                    <a:pt x="5279" y="1645"/>
                  </a:cubicBezTo>
                  <a:cubicBezTo>
                    <a:pt x="4774" y="1415"/>
                    <a:pt x="4223" y="1300"/>
                    <a:pt x="3674" y="1300"/>
                  </a:cubicBezTo>
                  <a:cubicBezTo>
                    <a:pt x="3304" y="1300"/>
                    <a:pt x="2935" y="1352"/>
                    <a:pt x="2580" y="1455"/>
                  </a:cubicBezTo>
                  <a:cubicBezTo>
                    <a:pt x="2127" y="1587"/>
                    <a:pt x="2027" y="2087"/>
                    <a:pt x="2247" y="2456"/>
                  </a:cubicBezTo>
                  <a:cubicBezTo>
                    <a:pt x="2324" y="2593"/>
                    <a:pt x="2407" y="2605"/>
                    <a:pt x="2247" y="2706"/>
                  </a:cubicBezTo>
                  <a:cubicBezTo>
                    <a:pt x="2139" y="2778"/>
                    <a:pt x="1906" y="2784"/>
                    <a:pt x="1782" y="2796"/>
                  </a:cubicBezTo>
                  <a:cubicBezTo>
                    <a:pt x="1640" y="2815"/>
                    <a:pt x="1499" y="2824"/>
                    <a:pt x="1357" y="2824"/>
                  </a:cubicBezTo>
                  <a:cubicBezTo>
                    <a:pt x="1184" y="2824"/>
                    <a:pt x="1011" y="2810"/>
                    <a:pt x="840" y="2784"/>
                  </a:cubicBezTo>
                  <a:cubicBezTo>
                    <a:pt x="738" y="2769"/>
                    <a:pt x="626" y="2754"/>
                    <a:pt x="519" y="2754"/>
                  </a:cubicBezTo>
                  <a:cubicBezTo>
                    <a:pt x="356" y="2754"/>
                    <a:pt x="203" y="2789"/>
                    <a:pt x="113" y="2915"/>
                  </a:cubicBezTo>
                  <a:cubicBezTo>
                    <a:pt x="0" y="3082"/>
                    <a:pt x="61" y="3314"/>
                    <a:pt x="155" y="3493"/>
                  </a:cubicBezTo>
                  <a:cubicBezTo>
                    <a:pt x="364" y="3897"/>
                    <a:pt x="710" y="4226"/>
                    <a:pt x="1097" y="4476"/>
                  </a:cubicBezTo>
                  <a:cubicBezTo>
                    <a:pt x="1872" y="4990"/>
                    <a:pt x="2699" y="5291"/>
                    <a:pt x="3608" y="5291"/>
                  </a:cubicBezTo>
                  <a:cubicBezTo>
                    <a:pt x="3732" y="5291"/>
                    <a:pt x="3858" y="5286"/>
                    <a:pt x="3985" y="5274"/>
                  </a:cubicBezTo>
                  <a:cubicBezTo>
                    <a:pt x="4915" y="5184"/>
                    <a:pt x="5821" y="4821"/>
                    <a:pt x="6531" y="4208"/>
                  </a:cubicBezTo>
                  <a:cubicBezTo>
                    <a:pt x="7656" y="3231"/>
                    <a:pt x="8282" y="2247"/>
                    <a:pt x="8073" y="776"/>
                  </a:cubicBezTo>
                  <a:lnTo>
                    <a:pt x="7067" y="174"/>
                  </a:lnTo>
                  <a:cubicBezTo>
                    <a:pt x="6728" y="56"/>
                    <a:pt x="6372" y="0"/>
                    <a:pt x="60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5"/>
            <p:cNvSpPr/>
            <p:nvPr/>
          </p:nvSpPr>
          <p:spPr>
            <a:xfrm rot="10800000" flipH="1">
              <a:off x="7697610" y="305230"/>
              <a:ext cx="245915" cy="102319"/>
            </a:xfrm>
            <a:custGeom>
              <a:avLst/>
              <a:gdLst/>
              <a:ahLst/>
              <a:cxnLst/>
              <a:rect l="l" t="t" r="r" b="b"/>
              <a:pathLst>
                <a:path w="13536" h="5632" extrusionOk="0">
                  <a:moveTo>
                    <a:pt x="4750" y="0"/>
                  </a:moveTo>
                  <a:cubicBezTo>
                    <a:pt x="4450" y="0"/>
                    <a:pt x="4152" y="43"/>
                    <a:pt x="3861" y="138"/>
                  </a:cubicBezTo>
                  <a:cubicBezTo>
                    <a:pt x="2524" y="568"/>
                    <a:pt x="1524" y="2009"/>
                    <a:pt x="159" y="2009"/>
                  </a:cubicBezTo>
                  <a:cubicBezTo>
                    <a:pt x="107" y="2009"/>
                    <a:pt x="54" y="2007"/>
                    <a:pt x="0" y="2003"/>
                  </a:cubicBezTo>
                  <a:lnTo>
                    <a:pt x="0" y="2003"/>
                  </a:lnTo>
                  <a:cubicBezTo>
                    <a:pt x="584" y="2849"/>
                    <a:pt x="1317" y="3636"/>
                    <a:pt x="2217" y="4136"/>
                  </a:cubicBezTo>
                  <a:cubicBezTo>
                    <a:pt x="2925" y="4533"/>
                    <a:pt x="3748" y="4657"/>
                    <a:pt x="4571" y="4657"/>
                  </a:cubicBezTo>
                  <a:cubicBezTo>
                    <a:pt x="4834" y="4657"/>
                    <a:pt x="5097" y="4644"/>
                    <a:pt x="5357" y="4624"/>
                  </a:cubicBezTo>
                  <a:cubicBezTo>
                    <a:pt x="6302" y="4545"/>
                    <a:pt x="7249" y="4372"/>
                    <a:pt x="8199" y="4372"/>
                  </a:cubicBezTo>
                  <a:cubicBezTo>
                    <a:pt x="8320" y="4372"/>
                    <a:pt x="8440" y="4374"/>
                    <a:pt x="8561" y="4380"/>
                  </a:cubicBezTo>
                  <a:cubicBezTo>
                    <a:pt x="9639" y="4433"/>
                    <a:pt x="10760" y="4791"/>
                    <a:pt x="11426" y="5632"/>
                  </a:cubicBezTo>
                  <a:lnTo>
                    <a:pt x="13535" y="4452"/>
                  </a:lnTo>
                  <a:lnTo>
                    <a:pt x="13535" y="4452"/>
                  </a:lnTo>
                  <a:cubicBezTo>
                    <a:pt x="13374" y="4478"/>
                    <a:pt x="13213" y="4490"/>
                    <a:pt x="13052" y="4490"/>
                  </a:cubicBezTo>
                  <a:cubicBezTo>
                    <a:pt x="12002" y="4490"/>
                    <a:pt x="10976" y="3965"/>
                    <a:pt x="10134" y="3314"/>
                  </a:cubicBezTo>
                  <a:cubicBezTo>
                    <a:pt x="9163" y="2557"/>
                    <a:pt x="8341" y="1621"/>
                    <a:pt x="7328" y="919"/>
                  </a:cubicBezTo>
                  <a:cubicBezTo>
                    <a:pt x="6572" y="391"/>
                    <a:pt x="5654" y="0"/>
                    <a:pt x="47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5"/>
            <p:cNvSpPr/>
            <p:nvPr/>
          </p:nvSpPr>
          <p:spPr>
            <a:xfrm rot="10800000" flipH="1">
              <a:off x="7690670" y="139688"/>
              <a:ext cx="112475" cy="97142"/>
            </a:xfrm>
            <a:custGeom>
              <a:avLst/>
              <a:gdLst/>
              <a:ahLst/>
              <a:cxnLst/>
              <a:rect l="l" t="t" r="r" b="b"/>
              <a:pathLst>
                <a:path w="6191" h="5347" extrusionOk="0">
                  <a:moveTo>
                    <a:pt x="6190" y="0"/>
                  </a:moveTo>
                  <a:lnTo>
                    <a:pt x="4964" y="179"/>
                  </a:lnTo>
                  <a:cubicBezTo>
                    <a:pt x="4314" y="589"/>
                    <a:pt x="3671" y="1007"/>
                    <a:pt x="3022" y="1424"/>
                  </a:cubicBezTo>
                  <a:cubicBezTo>
                    <a:pt x="2164" y="1972"/>
                    <a:pt x="1252" y="2586"/>
                    <a:pt x="900" y="3545"/>
                  </a:cubicBezTo>
                  <a:cubicBezTo>
                    <a:pt x="787" y="3855"/>
                    <a:pt x="740" y="4194"/>
                    <a:pt x="627" y="4510"/>
                  </a:cubicBezTo>
                  <a:cubicBezTo>
                    <a:pt x="512" y="4826"/>
                    <a:pt x="311" y="5136"/>
                    <a:pt x="1" y="5261"/>
                  </a:cubicBezTo>
                  <a:cubicBezTo>
                    <a:pt x="253" y="5318"/>
                    <a:pt x="512" y="5346"/>
                    <a:pt x="770" y="5346"/>
                  </a:cubicBezTo>
                  <a:cubicBezTo>
                    <a:pt x="1719" y="5346"/>
                    <a:pt x="2668" y="4970"/>
                    <a:pt x="3336" y="4296"/>
                  </a:cubicBezTo>
                  <a:cubicBezTo>
                    <a:pt x="4565" y="3075"/>
                    <a:pt x="4821" y="1061"/>
                    <a:pt x="6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5"/>
            <p:cNvSpPr/>
            <p:nvPr/>
          </p:nvSpPr>
          <p:spPr>
            <a:xfrm rot="10800000" flipH="1">
              <a:off x="7987046" y="216382"/>
              <a:ext cx="90274" cy="98595"/>
            </a:xfrm>
            <a:custGeom>
              <a:avLst/>
              <a:gdLst/>
              <a:ahLst/>
              <a:cxnLst/>
              <a:rect l="l" t="t" r="r" b="b"/>
              <a:pathLst>
                <a:path w="4969" h="5427" extrusionOk="0">
                  <a:moveTo>
                    <a:pt x="4790" y="302"/>
                  </a:moveTo>
                  <a:lnTo>
                    <a:pt x="4969" y="358"/>
                  </a:lnTo>
                  <a:cubicBezTo>
                    <a:pt x="4913" y="331"/>
                    <a:pt x="4853" y="313"/>
                    <a:pt x="4790" y="302"/>
                  </a:cubicBezTo>
                  <a:close/>
                  <a:moveTo>
                    <a:pt x="3365" y="1"/>
                  </a:moveTo>
                  <a:cubicBezTo>
                    <a:pt x="2618" y="1"/>
                    <a:pt x="1869" y="249"/>
                    <a:pt x="1276" y="708"/>
                  </a:cubicBezTo>
                  <a:cubicBezTo>
                    <a:pt x="501" y="1310"/>
                    <a:pt x="0" y="2311"/>
                    <a:pt x="162" y="3282"/>
                  </a:cubicBezTo>
                  <a:cubicBezTo>
                    <a:pt x="222" y="3652"/>
                    <a:pt x="371" y="3997"/>
                    <a:pt x="442" y="4367"/>
                  </a:cubicBezTo>
                  <a:cubicBezTo>
                    <a:pt x="514" y="4730"/>
                    <a:pt x="489" y="5141"/>
                    <a:pt x="250" y="5427"/>
                  </a:cubicBezTo>
                  <a:cubicBezTo>
                    <a:pt x="1193" y="5332"/>
                    <a:pt x="2247" y="5094"/>
                    <a:pt x="2736" y="4277"/>
                  </a:cubicBezTo>
                  <a:cubicBezTo>
                    <a:pt x="3022" y="3801"/>
                    <a:pt x="3052" y="3223"/>
                    <a:pt x="3069" y="2663"/>
                  </a:cubicBezTo>
                  <a:cubicBezTo>
                    <a:pt x="3087" y="2109"/>
                    <a:pt x="3110" y="1525"/>
                    <a:pt x="3390" y="1043"/>
                  </a:cubicBezTo>
                  <a:cubicBezTo>
                    <a:pt x="3617" y="657"/>
                    <a:pt x="4181" y="291"/>
                    <a:pt x="4654" y="291"/>
                  </a:cubicBezTo>
                  <a:cubicBezTo>
                    <a:pt x="4700" y="291"/>
                    <a:pt x="4746" y="295"/>
                    <a:pt x="4790" y="302"/>
                  </a:cubicBezTo>
                  <a:lnTo>
                    <a:pt x="4790" y="302"/>
                  </a:lnTo>
                  <a:lnTo>
                    <a:pt x="4047" y="72"/>
                  </a:lnTo>
                  <a:cubicBezTo>
                    <a:pt x="3823" y="24"/>
                    <a:pt x="3594" y="1"/>
                    <a:pt x="3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5"/>
            <p:cNvSpPr/>
            <p:nvPr/>
          </p:nvSpPr>
          <p:spPr>
            <a:xfrm rot="10800000" flipH="1">
              <a:off x="8032942" y="139723"/>
              <a:ext cx="777369" cy="25854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5"/>
            <p:cNvSpPr/>
            <p:nvPr/>
          </p:nvSpPr>
          <p:spPr>
            <a:xfrm rot="10800000" flipH="1">
              <a:off x="8040046" y="249284"/>
              <a:ext cx="326924" cy="250021"/>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5"/>
            <p:cNvSpPr/>
            <p:nvPr/>
          </p:nvSpPr>
          <p:spPr>
            <a:xfrm rot="10800000" flipH="1">
              <a:off x="8207003" y="373184"/>
              <a:ext cx="92037" cy="100612"/>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5"/>
            <p:cNvSpPr/>
            <p:nvPr/>
          </p:nvSpPr>
          <p:spPr>
            <a:xfrm rot="10800000" flipH="1">
              <a:off x="8554816" y="210876"/>
              <a:ext cx="150445" cy="96124"/>
            </a:xfrm>
            <a:custGeom>
              <a:avLst/>
              <a:gdLst/>
              <a:ahLst/>
              <a:cxnLst/>
              <a:rect l="l" t="t" r="r" b="b"/>
              <a:pathLst>
                <a:path w="8281" h="5291" extrusionOk="0">
                  <a:moveTo>
                    <a:pt x="4677" y="1"/>
                  </a:moveTo>
                  <a:cubicBezTo>
                    <a:pt x="4550" y="1"/>
                    <a:pt x="4421" y="7"/>
                    <a:pt x="4290" y="19"/>
                  </a:cubicBezTo>
                  <a:cubicBezTo>
                    <a:pt x="3361" y="103"/>
                    <a:pt x="2454" y="472"/>
                    <a:pt x="1752" y="1086"/>
                  </a:cubicBezTo>
                  <a:cubicBezTo>
                    <a:pt x="625" y="2056"/>
                    <a:pt x="0" y="3046"/>
                    <a:pt x="208" y="4517"/>
                  </a:cubicBezTo>
                  <a:lnTo>
                    <a:pt x="1209" y="5113"/>
                  </a:lnTo>
                  <a:cubicBezTo>
                    <a:pt x="1550" y="5236"/>
                    <a:pt x="1911" y="5290"/>
                    <a:pt x="2275" y="5290"/>
                  </a:cubicBezTo>
                  <a:cubicBezTo>
                    <a:pt x="2458" y="5290"/>
                    <a:pt x="2642" y="5277"/>
                    <a:pt x="2824" y="5251"/>
                  </a:cubicBezTo>
                  <a:cubicBezTo>
                    <a:pt x="3276" y="5179"/>
                    <a:pt x="3526" y="4666"/>
                    <a:pt x="3289" y="4280"/>
                  </a:cubicBezTo>
                  <a:cubicBezTo>
                    <a:pt x="3163" y="4083"/>
                    <a:pt x="3068" y="3862"/>
                    <a:pt x="3003" y="3648"/>
                  </a:cubicBezTo>
                  <a:lnTo>
                    <a:pt x="3003" y="3648"/>
                  </a:lnTo>
                  <a:cubicBezTo>
                    <a:pt x="3507" y="3879"/>
                    <a:pt x="4053" y="3991"/>
                    <a:pt x="4598" y="3991"/>
                  </a:cubicBezTo>
                  <a:cubicBezTo>
                    <a:pt x="4969" y="3991"/>
                    <a:pt x="5339" y="3939"/>
                    <a:pt x="5696" y="3838"/>
                  </a:cubicBezTo>
                  <a:cubicBezTo>
                    <a:pt x="6155" y="3708"/>
                    <a:pt x="6256" y="3200"/>
                    <a:pt x="6034" y="2837"/>
                  </a:cubicBezTo>
                  <a:cubicBezTo>
                    <a:pt x="5952" y="2700"/>
                    <a:pt x="5874" y="2683"/>
                    <a:pt x="6029" y="2581"/>
                  </a:cubicBezTo>
                  <a:cubicBezTo>
                    <a:pt x="6142" y="2515"/>
                    <a:pt x="6369" y="2510"/>
                    <a:pt x="6499" y="2493"/>
                  </a:cubicBezTo>
                  <a:cubicBezTo>
                    <a:pt x="6644" y="2476"/>
                    <a:pt x="6790" y="2467"/>
                    <a:pt x="6937" y="2467"/>
                  </a:cubicBezTo>
                  <a:cubicBezTo>
                    <a:pt x="7106" y="2467"/>
                    <a:pt x="7276" y="2479"/>
                    <a:pt x="7441" y="2504"/>
                  </a:cubicBezTo>
                  <a:cubicBezTo>
                    <a:pt x="7544" y="2521"/>
                    <a:pt x="7657" y="2537"/>
                    <a:pt x="7765" y="2537"/>
                  </a:cubicBezTo>
                  <a:cubicBezTo>
                    <a:pt x="7925" y="2537"/>
                    <a:pt x="8073" y="2501"/>
                    <a:pt x="8162" y="2372"/>
                  </a:cubicBezTo>
                  <a:cubicBezTo>
                    <a:pt x="8281" y="2212"/>
                    <a:pt x="8215" y="1979"/>
                    <a:pt x="8126" y="1801"/>
                  </a:cubicBezTo>
                  <a:cubicBezTo>
                    <a:pt x="7912" y="1396"/>
                    <a:pt x="7566" y="1068"/>
                    <a:pt x="7185" y="818"/>
                  </a:cubicBezTo>
                  <a:cubicBezTo>
                    <a:pt x="6407" y="306"/>
                    <a:pt x="5582" y="1"/>
                    <a:pt x="46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5"/>
            <p:cNvSpPr/>
            <p:nvPr/>
          </p:nvSpPr>
          <p:spPr>
            <a:xfrm rot="10800000" flipH="1">
              <a:off x="8274338" y="166507"/>
              <a:ext cx="245915" cy="102356"/>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5"/>
            <p:cNvSpPr/>
            <p:nvPr/>
          </p:nvSpPr>
          <p:spPr>
            <a:xfrm rot="10800000" flipH="1">
              <a:off x="8414731" y="337281"/>
              <a:ext cx="112366" cy="97033"/>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5"/>
            <p:cNvSpPr/>
            <p:nvPr/>
          </p:nvSpPr>
          <p:spPr>
            <a:xfrm rot="10800000" flipH="1">
              <a:off x="8140449" y="259080"/>
              <a:ext cx="90383" cy="98668"/>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5"/>
            <p:cNvSpPr/>
            <p:nvPr/>
          </p:nvSpPr>
          <p:spPr>
            <a:xfrm rot="10800000" flipH="1">
              <a:off x="9032503" y="252935"/>
              <a:ext cx="168304" cy="68146"/>
            </a:xfrm>
            <a:custGeom>
              <a:avLst/>
              <a:gdLst/>
              <a:ahLst/>
              <a:cxnLst/>
              <a:rect l="l" t="t" r="r" b="b"/>
              <a:pathLst>
                <a:path w="9264" h="3751" extrusionOk="0">
                  <a:moveTo>
                    <a:pt x="4471" y="1"/>
                  </a:moveTo>
                  <a:cubicBezTo>
                    <a:pt x="4450" y="1"/>
                    <a:pt x="4429" y="1"/>
                    <a:pt x="4408" y="2"/>
                  </a:cubicBezTo>
                  <a:cubicBezTo>
                    <a:pt x="2640" y="62"/>
                    <a:pt x="0" y="1349"/>
                    <a:pt x="0" y="1349"/>
                  </a:cubicBezTo>
                  <a:cubicBezTo>
                    <a:pt x="0" y="1349"/>
                    <a:pt x="2276" y="3208"/>
                    <a:pt x="3986" y="3672"/>
                  </a:cubicBezTo>
                  <a:cubicBezTo>
                    <a:pt x="4189" y="3727"/>
                    <a:pt x="4417" y="3750"/>
                    <a:pt x="4662" y="3750"/>
                  </a:cubicBezTo>
                  <a:cubicBezTo>
                    <a:pt x="6490" y="3750"/>
                    <a:pt x="9264" y="2421"/>
                    <a:pt x="9264" y="2421"/>
                  </a:cubicBezTo>
                  <a:cubicBezTo>
                    <a:pt x="9264" y="2421"/>
                    <a:pt x="6250" y="1"/>
                    <a:pt x="4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5"/>
            <p:cNvSpPr/>
            <p:nvPr/>
          </p:nvSpPr>
          <p:spPr>
            <a:xfrm rot="10800000" flipH="1">
              <a:off x="8915929" y="76103"/>
              <a:ext cx="76213" cy="168213"/>
            </a:xfrm>
            <a:custGeom>
              <a:avLst/>
              <a:gdLst/>
              <a:ahLst/>
              <a:cxnLst/>
              <a:rect l="l" t="t" r="r" b="b"/>
              <a:pathLst>
                <a:path w="4195" h="9259" extrusionOk="0">
                  <a:moveTo>
                    <a:pt x="2789" y="1"/>
                  </a:moveTo>
                  <a:cubicBezTo>
                    <a:pt x="2789" y="1"/>
                    <a:pt x="930" y="2277"/>
                    <a:pt x="465" y="3987"/>
                  </a:cubicBezTo>
                  <a:cubicBezTo>
                    <a:pt x="0" y="5691"/>
                    <a:pt x="1709" y="9259"/>
                    <a:pt x="1709" y="9259"/>
                  </a:cubicBezTo>
                  <a:cubicBezTo>
                    <a:pt x="1709" y="9259"/>
                    <a:pt x="4194" y="6179"/>
                    <a:pt x="4134" y="4410"/>
                  </a:cubicBezTo>
                  <a:cubicBezTo>
                    <a:pt x="4075" y="2640"/>
                    <a:pt x="2789" y="1"/>
                    <a:pt x="27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5"/>
            <p:cNvSpPr/>
            <p:nvPr/>
          </p:nvSpPr>
          <p:spPr>
            <a:xfrm rot="10800000" flipH="1">
              <a:off x="8778007" y="66045"/>
              <a:ext cx="380028" cy="417743"/>
            </a:xfrm>
            <a:custGeom>
              <a:avLst/>
              <a:gdLst/>
              <a:ahLst/>
              <a:cxnLst/>
              <a:rect l="l" t="t" r="r" b="b"/>
              <a:pathLst>
                <a:path w="20918" h="22994" extrusionOk="0">
                  <a:moveTo>
                    <a:pt x="13196" y="1"/>
                  </a:moveTo>
                  <a:cubicBezTo>
                    <a:pt x="13032" y="1"/>
                    <a:pt x="12867" y="11"/>
                    <a:pt x="12703" y="33"/>
                  </a:cubicBezTo>
                  <a:cubicBezTo>
                    <a:pt x="11433" y="193"/>
                    <a:pt x="10259" y="1057"/>
                    <a:pt x="9813" y="2249"/>
                  </a:cubicBezTo>
                  <a:cubicBezTo>
                    <a:pt x="9527" y="3017"/>
                    <a:pt x="9557" y="3917"/>
                    <a:pt x="9956" y="4632"/>
                  </a:cubicBezTo>
                  <a:cubicBezTo>
                    <a:pt x="10352" y="5331"/>
                    <a:pt x="11118" y="5825"/>
                    <a:pt x="11921" y="5825"/>
                  </a:cubicBezTo>
                  <a:cubicBezTo>
                    <a:pt x="11939" y="5825"/>
                    <a:pt x="11957" y="5825"/>
                    <a:pt x="11975" y="5824"/>
                  </a:cubicBezTo>
                  <a:cubicBezTo>
                    <a:pt x="12797" y="5800"/>
                    <a:pt x="13590" y="5209"/>
                    <a:pt x="13781" y="4411"/>
                  </a:cubicBezTo>
                  <a:cubicBezTo>
                    <a:pt x="13966" y="3613"/>
                    <a:pt x="13477" y="2690"/>
                    <a:pt x="12684" y="2464"/>
                  </a:cubicBezTo>
                  <a:cubicBezTo>
                    <a:pt x="13015" y="1905"/>
                    <a:pt x="13670" y="1597"/>
                    <a:pt x="14321" y="1597"/>
                  </a:cubicBezTo>
                  <a:cubicBezTo>
                    <a:pt x="14503" y="1597"/>
                    <a:pt x="14685" y="1621"/>
                    <a:pt x="14859" y="1670"/>
                  </a:cubicBezTo>
                  <a:cubicBezTo>
                    <a:pt x="15657" y="1898"/>
                    <a:pt x="16278" y="2588"/>
                    <a:pt x="16539" y="3375"/>
                  </a:cubicBezTo>
                  <a:cubicBezTo>
                    <a:pt x="16801" y="4161"/>
                    <a:pt x="16742" y="5030"/>
                    <a:pt x="16498" y="5824"/>
                  </a:cubicBezTo>
                  <a:cubicBezTo>
                    <a:pt x="15793" y="8092"/>
                    <a:pt x="13475" y="9722"/>
                    <a:pt x="11117" y="9722"/>
                  </a:cubicBezTo>
                  <a:cubicBezTo>
                    <a:pt x="10880" y="9722"/>
                    <a:pt x="10644" y="9705"/>
                    <a:pt x="10408" y="9672"/>
                  </a:cubicBezTo>
                  <a:cubicBezTo>
                    <a:pt x="10372" y="9655"/>
                    <a:pt x="10350" y="9649"/>
                    <a:pt x="10350" y="9649"/>
                  </a:cubicBezTo>
                  <a:lnTo>
                    <a:pt x="10350" y="9649"/>
                  </a:lnTo>
                  <a:cubicBezTo>
                    <a:pt x="10350" y="9649"/>
                    <a:pt x="10350" y="9672"/>
                    <a:pt x="10355" y="9707"/>
                  </a:cubicBezTo>
                  <a:cubicBezTo>
                    <a:pt x="10122" y="12311"/>
                    <a:pt x="7823" y="14575"/>
                    <a:pt x="5219" y="14761"/>
                  </a:cubicBezTo>
                  <a:cubicBezTo>
                    <a:pt x="5108" y="14768"/>
                    <a:pt x="4997" y="14771"/>
                    <a:pt x="4885" y="14771"/>
                  </a:cubicBezTo>
                  <a:cubicBezTo>
                    <a:pt x="4163" y="14771"/>
                    <a:pt x="3433" y="14618"/>
                    <a:pt x="2824" y="14242"/>
                  </a:cubicBezTo>
                  <a:cubicBezTo>
                    <a:pt x="2115" y="13801"/>
                    <a:pt x="1592" y="13045"/>
                    <a:pt x="1550" y="12210"/>
                  </a:cubicBezTo>
                  <a:cubicBezTo>
                    <a:pt x="1507" y="11382"/>
                    <a:pt x="2026" y="10524"/>
                    <a:pt x="2819" y="10279"/>
                  </a:cubicBezTo>
                  <a:cubicBezTo>
                    <a:pt x="2860" y="11097"/>
                    <a:pt x="3633" y="11787"/>
                    <a:pt x="4450" y="11787"/>
                  </a:cubicBezTo>
                  <a:cubicBezTo>
                    <a:pt x="4454" y="11787"/>
                    <a:pt x="4459" y="11787"/>
                    <a:pt x="4463" y="11786"/>
                  </a:cubicBezTo>
                  <a:cubicBezTo>
                    <a:pt x="5285" y="11786"/>
                    <a:pt x="6041" y="11150"/>
                    <a:pt x="6256" y="10357"/>
                  </a:cubicBezTo>
                  <a:cubicBezTo>
                    <a:pt x="6465" y="9565"/>
                    <a:pt x="6161" y="8677"/>
                    <a:pt x="5554" y="8118"/>
                  </a:cubicBezTo>
                  <a:cubicBezTo>
                    <a:pt x="5045" y="7649"/>
                    <a:pt x="4344" y="7415"/>
                    <a:pt x="3648" y="7415"/>
                  </a:cubicBezTo>
                  <a:cubicBezTo>
                    <a:pt x="3520" y="7415"/>
                    <a:pt x="3392" y="7423"/>
                    <a:pt x="3266" y="7438"/>
                  </a:cubicBezTo>
                  <a:cubicBezTo>
                    <a:pt x="2002" y="7598"/>
                    <a:pt x="900" y="8546"/>
                    <a:pt x="448" y="9738"/>
                  </a:cubicBezTo>
                  <a:cubicBezTo>
                    <a:pt x="0" y="10929"/>
                    <a:pt x="179" y="12317"/>
                    <a:pt x="835" y="13414"/>
                  </a:cubicBezTo>
                  <a:cubicBezTo>
                    <a:pt x="1689" y="14841"/>
                    <a:pt x="3354" y="15713"/>
                    <a:pt x="5006" y="15713"/>
                  </a:cubicBezTo>
                  <a:cubicBezTo>
                    <a:pt x="5451" y="15713"/>
                    <a:pt x="5895" y="15649"/>
                    <a:pt x="6322" y="15517"/>
                  </a:cubicBezTo>
                  <a:cubicBezTo>
                    <a:pt x="8246" y="14921"/>
                    <a:pt x="9539" y="13229"/>
                    <a:pt x="10630" y="11495"/>
                  </a:cubicBezTo>
                  <a:cubicBezTo>
                    <a:pt x="10861" y="12764"/>
                    <a:pt x="11266" y="14415"/>
                    <a:pt x="11898" y="15517"/>
                  </a:cubicBezTo>
                  <a:cubicBezTo>
                    <a:pt x="13060" y="17542"/>
                    <a:pt x="20917" y="22994"/>
                    <a:pt x="20917" y="22994"/>
                  </a:cubicBezTo>
                  <a:cubicBezTo>
                    <a:pt x="20917" y="22994"/>
                    <a:pt x="17409" y="14093"/>
                    <a:pt x="15711" y="12501"/>
                  </a:cubicBezTo>
                  <a:cubicBezTo>
                    <a:pt x="14776" y="11632"/>
                    <a:pt x="13262" y="10864"/>
                    <a:pt x="12082" y="10339"/>
                  </a:cubicBezTo>
                  <a:cubicBezTo>
                    <a:pt x="14018" y="9677"/>
                    <a:pt x="15962" y="8808"/>
                    <a:pt x="16980" y="7075"/>
                  </a:cubicBezTo>
                  <a:cubicBezTo>
                    <a:pt x="18052" y="5252"/>
                    <a:pt x="17707" y="2720"/>
                    <a:pt x="16188" y="1249"/>
                  </a:cubicBezTo>
                  <a:cubicBezTo>
                    <a:pt x="15395" y="476"/>
                    <a:pt x="14299" y="1"/>
                    <a:pt x="13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5"/>
            <p:cNvSpPr/>
            <p:nvPr/>
          </p:nvSpPr>
          <p:spPr>
            <a:xfrm rot="10800000" flipH="1">
              <a:off x="8066282" y="12"/>
              <a:ext cx="800878" cy="192321"/>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5"/>
            <p:cNvSpPr/>
            <p:nvPr/>
          </p:nvSpPr>
          <p:spPr>
            <a:xfrm rot="10800000" flipH="1">
              <a:off x="8244886" y="102335"/>
              <a:ext cx="96578" cy="120560"/>
            </a:xfrm>
            <a:custGeom>
              <a:avLst/>
              <a:gdLst/>
              <a:ahLst/>
              <a:cxnLst/>
              <a:rect l="l" t="t" r="r" b="b"/>
              <a:pathLst>
                <a:path w="5316" h="6636" extrusionOk="0">
                  <a:moveTo>
                    <a:pt x="2745" y="1"/>
                  </a:moveTo>
                  <a:cubicBezTo>
                    <a:pt x="2560" y="1"/>
                    <a:pt x="2377" y="33"/>
                    <a:pt x="2205" y="97"/>
                  </a:cubicBezTo>
                  <a:cubicBezTo>
                    <a:pt x="1603" y="330"/>
                    <a:pt x="1234" y="979"/>
                    <a:pt x="1359" y="1568"/>
                  </a:cubicBezTo>
                  <a:cubicBezTo>
                    <a:pt x="1437" y="1903"/>
                    <a:pt x="1675" y="2195"/>
                    <a:pt x="1997" y="2343"/>
                  </a:cubicBezTo>
                  <a:cubicBezTo>
                    <a:pt x="2152" y="2415"/>
                    <a:pt x="2313" y="2451"/>
                    <a:pt x="2469" y="2451"/>
                  </a:cubicBezTo>
                  <a:cubicBezTo>
                    <a:pt x="2625" y="2451"/>
                    <a:pt x="2777" y="2415"/>
                    <a:pt x="2914" y="2343"/>
                  </a:cubicBezTo>
                  <a:cubicBezTo>
                    <a:pt x="3099" y="2247"/>
                    <a:pt x="3170" y="2022"/>
                    <a:pt x="3075" y="1837"/>
                  </a:cubicBezTo>
                  <a:cubicBezTo>
                    <a:pt x="3009" y="1708"/>
                    <a:pt x="2877" y="1631"/>
                    <a:pt x="2742" y="1631"/>
                  </a:cubicBezTo>
                  <a:cubicBezTo>
                    <a:pt x="2683" y="1631"/>
                    <a:pt x="2624" y="1645"/>
                    <a:pt x="2568" y="1676"/>
                  </a:cubicBezTo>
                  <a:cubicBezTo>
                    <a:pt x="2537" y="1692"/>
                    <a:pt x="2504" y="1698"/>
                    <a:pt x="2472" y="1698"/>
                  </a:cubicBezTo>
                  <a:cubicBezTo>
                    <a:pt x="2409" y="1698"/>
                    <a:pt x="2351" y="1674"/>
                    <a:pt x="2318" y="1658"/>
                  </a:cubicBezTo>
                  <a:cubicBezTo>
                    <a:pt x="2211" y="1610"/>
                    <a:pt x="2122" y="1510"/>
                    <a:pt x="2098" y="1408"/>
                  </a:cubicBezTo>
                  <a:cubicBezTo>
                    <a:pt x="2051" y="1169"/>
                    <a:pt x="2230" y="902"/>
                    <a:pt x="2474" y="806"/>
                  </a:cubicBezTo>
                  <a:cubicBezTo>
                    <a:pt x="2558" y="774"/>
                    <a:pt x="2651" y="758"/>
                    <a:pt x="2748" y="758"/>
                  </a:cubicBezTo>
                  <a:cubicBezTo>
                    <a:pt x="2953" y="758"/>
                    <a:pt x="3173" y="829"/>
                    <a:pt x="3355" y="966"/>
                  </a:cubicBezTo>
                  <a:cubicBezTo>
                    <a:pt x="3611" y="1152"/>
                    <a:pt x="3820" y="1461"/>
                    <a:pt x="3968" y="1854"/>
                  </a:cubicBezTo>
                  <a:cubicBezTo>
                    <a:pt x="4482" y="3248"/>
                    <a:pt x="3927" y="4815"/>
                    <a:pt x="2646" y="5572"/>
                  </a:cubicBezTo>
                  <a:cubicBezTo>
                    <a:pt x="2337" y="5756"/>
                    <a:pt x="2032" y="5864"/>
                    <a:pt x="1752" y="5876"/>
                  </a:cubicBezTo>
                  <a:cubicBezTo>
                    <a:pt x="1728" y="5878"/>
                    <a:pt x="1704" y="5879"/>
                    <a:pt x="1679" y="5879"/>
                  </a:cubicBezTo>
                  <a:cubicBezTo>
                    <a:pt x="1409" y="5879"/>
                    <a:pt x="1159" y="5791"/>
                    <a:pt x="984" y="5632"/>
                  </a:cubicBezTo>
                  <a:cubicBezTo>
                    <a:pt x="805" y="5459"/>
                    <a:pt x="715" y="5197"/>
                    <a:pt x="781" y="4988"/>
                  </a:cubicBezTo>
                  <a:cubicBezTo>
                    <a:pt x="832" y="4812"/>
                    <a:pt x="1015" y="4670"/>
                    <a:pt x="1184" y="4670"/>
                  </a:cubicBezTo>
                  <a:cubicBezTo>
                    <a:pt x="1197" y="4670"/>
                    <a:pt x="1210" y="4671"/>
                    <a:pt x="1223" y="4673"/>
                  </a:cubicBezTo>
                  <a:cubicBezTo>
                    <a:pt x="1241" y="4675"/>
                    <a:pt x="1259" y="4676"/>
                    <a:pt x="1277" y="4676"/>
                  </a:cubicBezTo>
                  <a:cubicBezTo>
                    <a:pt x="1458" y="4676"/>
                    <a:pt x="1619" y="4541"/>
                    <a:pt x="1652" y="4351"/>
                  </a:cubicBezTo>
                  <a:cubicBezTo>
                    <a:pt x="1681" y="4148"/>
                    <a:pt x="1538" y="3952"/>
                    <a:pt x="1330" y="3922"/>
                  </a:cubicBezTo>
                  <a:cubicBezTo>
                    <a:pt x="1281" y="3915"/>
                    <a:pt x="1233" y="3912"/>
                    <a:pt x="1184" y="3912"/>
                  </a:cubicBezTo>
                  <a:cubicBezTo>
                    <a:pt x="685" y="3912"/>
                    <a:pt x="207" y="4263"/>
                    <a:pt x="55" y="4774"/>
                  </a:cubicBezTo>
                  <a:cubicBezTo>
                    <a:pt x="19" y="4887"/>
                    <a:pt x="0" y="5006"/>
                    <a:pt x="0" y="5126"/>
                  </a:cubicBezTo>
                  <a:cubicBezTo>
                    <a:pt x="0" y="5513"/>
                    <a:pt x="173" y="5912"/>
                    <a:pt x="472" y="6185"/>
                  </a:cubicBezTo>
                  <a:cubicBezTo>
                    <a:pt x="789" y="6475"/>
                    <a:pt x="1231" y="6635"/>
                    <a:pt x="1696" y="6635"/>
                  </a:cubicBezTo>
                  <a:cubicBezTo>
                    <a:pt x="1729" y="6635"/>
                    <a:pt x="1762" y="6634"/>
                    <a:pt x="1795" y="6633"/>
                  </a:cubicBezTo>
                  <a:cubicBezTo>
                    <a:pt x="2200" y="6609"/>
                    <a:pt x="2617" y="6471"/>
                    <a:pt x="3033" y="6221"/>
                  </a:cubicBezTo>
                  <a:cubicBezTo>
                    <a:pt x="4625" y="5274"/>
                    <a:pt x="5315" y="3326"/>
                    <a:pt x="4677" y="1593"/>
                  </a:cubicBezTo>
                  <a:cubicBezTo>
                    <a:pt x="4476" y="1051"/>
                    <a:pt x="4183" y="639"/>
                    <a:pt x="3802" y="359"/>
                  </a:cubicBezTo>
                  <a:cubicBezTo>
                    <a:pt x="3483" y="122"/>
                    <a:pt x="3109" y="1"/>
                    <a:pt x="2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5"/>
            <p:cNvSpPr/>
            <p:nvPr/>
          </p:nvSpPr>
          <p:spPr>
            <a:xfrm rot="10800000" flipH="1">
              <a:off x="8337658" y="67095"/>
              <a:ext cx="82826" cy="34972"/>
            </a:xfrm>
            <a:custGeom>
              <a:avLst/>
              <a:gdLst/>
              <a:ahLst/>
              <a:cxnLst/>
              <a:rect l="l" t="t" r="r" b="b"/>
              <a:pathLst>
                <a:path w="4559" h="1925" extrusionOk="0">
                  <a:moveTo>
                    <a:pt x="2366" y="1"/>
                  </a:moveTo>
                  <a:cubicBezTo>
                    <a:pt x="2022" y="1"/>
                    <a:pt x="1681" y="92"/>
                    <a:pt x="1413" y="305"/>
                  </a:cubicBezTo>
                  <a:cubicBezTo>
                    <a:pt x="1180" y="489"/>
                    <a:pt x="1026" y="758"/>
                    <a:pt x="811" y="965"/>
                  </a:cubicBezTo>
                  <a:cubicBezTo>
                    <a:pt x="645" y="1126"/>
                    <a:pt x="419" y="1260"/>
                    <a:pt x="195" y="1260"/>
                  </a:cubicBezTo>
                  <a:cubicBezTo>
                    <a:pt x="130" y="1260"/>
                    <a:pt x="64" y="1248"/>
                    <a:pt x="0" y="1222"/>
                  </a:cubicBezTo>
                  <a:lnTo>
                    <a:pt x="0" y="1222"/>
                  </a:lnTo>
                  <a:cubicBezTo>
                    <a:pt x="533" y="1567"/>
                    <a:pt x="1130" y="1924"/>
                    <a:pt x="1743" y="1924"/>
                  </a:cubicBezTo>
                  <a:cubicBezTo>
                    <a:pt x="1851" y="1924"/>
                    <a:pt x="1959" y="1913"/>
                    <a:pt x="2068" y="1889"/>
                  </a:cubicBezTo>
                  <a:cubicBezTo>
                    <a:pt x="2527" y="1787"/>
                    <a:pt x="2896" y="1466"/>
                    <a:pt x="3272" y="1192"/>
                  </a:cubicBezTo>
                  <a:cubicBezTo>
                    <a:pt x="3606" y="947"/>
                    <a:pt x="3999" y="717"/>
                    <a:pt x="4409" y="717"/>
                  </a:cubicBezTo>
                  <a:cubicBezTo>
                    <a:pt x="4459" y="717"/>
                    <a:pt x="4509" y="721"/>
                    <a:pt x="4559" y="728"/>
                  </a:cubicBezTo>
                  <a:lnTo>
                    <a:pt x="4088" y="596"/>
                  </a:lnTo>
                  <a:cubicBezTo>
                    <a:pt x="3671" y="370"/>
                    <a:pt x="3242" y="143"/>
                    <a:pt x="2777" y="43"/>
                  </a:cubicBezTo>
                  <a:cubicBezTo>
                    <a:pt x="2643" y="15"/>
                    <a:pt x="2504" y="1"/>
                    <a:pt x="2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5"/>
            <p:cNvSpPr/>
            <p:nvPr/>
          </p:nvSpPr>
          <p:spPr>
            <a:xfrm rot="10800000" flipH="1">
              <a:off x="8167285" y="136394"/>
              <a:ext cx="74905" cy="40822"/>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5"/>
            <p:cNvSpPr/>
            <p:nvPr/>
          </p:nvSpPr>
          <p:spPr>
            <a:xfrm flipH="1">
              <a:off x="6743020" y="73350"/>
              <a:ext cx="534542" cy="177781"/>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15"/>
            <p:cNvSpPr/>
            <p:nvPr/>
          </p:nvSpPr>
          <p:spPr>
            <a:xfrm flipH="1">
              <a:off x="6564818" y="238888"/>
              <a:ext cx="800878" cy="192321"/>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5"/>
            <p:cNvSpPr/>
            <p:nvPr/>
          </p:nvSpPr>
          <p:spPr>
            <a:xfrm flipH="1">
              <a:off x="7189789" y="254005"/>
              <a:ext cx="74905" cy="40822"/>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3" name="Google Shape;1623;p15"/>
          <p:cNvSpPr txBox="1">
            <a:spLocks noGrp="1"/>
          </p:cNvSpPr>
          <p:nvPr>
            <p:ph type="subTitle" idx="1"/>
          </p:nvPr>
        </p:nvSpPr>
        <p:spPr>
          <a:xfrm>
            <a:off x="4938050" y="2629429"/>
            <a:ext cx="3346200" cy="841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624" name="Google Shape;1624;p15"/>
          <p:cNvSpPr txBox="1">
            <a:spLocks noGrp="1"/>
          </p:cNvSpPr>
          <p:nvPr>
            <p:ph type="title"/>
          </p:nvPr>
        </p:nvSpPr>
        <p:spPr>
          <a:xfrm>
            <a:off x="4938050" y="1916425"/>
            <a:ext cx="3486000" cy="4782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000"/>
              <a:buNone/>
              <a:defRPr sz="5000">
                <a:latin typeface="Romanesco"/>
                <a:ea typeface="Romanesco"/>
                <a:cs typeface="Romanesco"/>
                <a:sym typeface="Romanesco"/>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1 1">
  <p:cSld name="TITLE_AND_BODY_1_1">
    <p:bg>
      <p:bgPr>
        <a:blipFill>
          <a:blip r:embed="rId2" cstate="print">
            <a:alphaModFix/>
          </a:blip>
          <a:stretch>
            <a:fillRect/>
          </a:stretch>
        </a:blipFill>
        <a:effectLst/>
      </p:bgPr>
    </p:bg>
    <p:spTree>
      <p:nvGrpSpPr>
        <p:cNvPr id="1" name="Shape 1706"/>
        <p:cNvGrpSpPr/>
        <p:nvPr/>
      </p:nvGrpSpPr>
      <p:grpSpPr>
        <a:xfrm>
          <a:off x="0" y="0"/>
          <a:ext cx="0" cy="0"/>
          <a:chOff x="0" y="0"/>
          <a:chExt cx="0" cy="0"/>
        </a:xfrm>
      </p:grpSpPr>
      <p:sp>
        <p:nvSpPr>
          <p:cNvPr id="1707" name="Google Shape;1707;p17"/>
          <p:cNvSpPr txBox="1">
            <a:spLocks noGrp="1"/>
          </p:cNvSpPr>
          <p:nvPr>
            <p:ph type="body" idx="1"/>
          </p:nvPr>
        </p:nvSpPr>
        <p:spPr>
          <a:xfrm>
            <a:off x="720000" y="1165325"/>
            <a:ext cx="7704000" cy="32643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Darker Grotesque SemiBold"/>
              <a:buChar char="●"/>
              <a:defRPr>
                <a:solidFill>
                  <a:srgbClr val="434343"/>
                </a:solidFill>
              </a:defRPr>
            </a:lvl1pPr>
            <a:lvl2pPr marL="914400" lvl="1" indent="-317500"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371600" lvl="2" indent="-317500"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1828800" lvl="3" indent="-317500"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2286000" lvl="4" indent="-317500"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2743200" lvl="5" indent="-317500"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3200400" lvl="6" indent="-317500"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3657600" lvl="7" indent="-317500"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4114800" lvl="8" indent="-317500"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endParaRPr/>
          </a:p>
        </p:txBody>
      </p:sp>
      <p:sp>
        <p:nvSpPr>
          <p:cNvPr id="1708" name="Google Shape;1708;p17"/>
          <p:cNvSpPr txBox="1">
            <a:spLocks noGrp="1"/>
          </p:cNvSpPr>
          <p:nvPr>
            <p:ph type="title"/>
          </p:nvPr>
        </p:nvSpPr>
        <p:spPr>
          <a:xfrm>
            <a:off x="720000" y="539500"/>
            <a:ext cx="7704000" cy="478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5000">
                <a:latin typeface="Romanesco"/>
                <a:ea typeface="Romanesco"/>
                <a:cs typeface="Romanesco"/>
                <a:sym typeface="Romanesco"/>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09" name="Google Shape;1709;p17"/>
          <p:cNvGrpSpPr/>
          <p:nvPr/>
        </p:nvGrpSpPr>
        <p:grpSpPr>
          <a:xfrm>
            <a:off x="6671532" y="128887"/>
            <a:ext cx="2354610" cy="1565339"/>
            <a:chOff x="6564818" y="12"/>
            <a:chExt cx="2731566" cy="1815938"/>
          </a:xfrm>
        </p:grpSpPr>
        <p:sp>
          <p:nvSpPr>
            <p:cNvPr id="1710" name="Google Shape;1710;p17"/>
            <p:cNvSpPr/>
            <p:nvPr/>
          </p:nvSpPr>
          <p:spPr>
            <a:xfrm rot="10800000" flipH="1">
              <a:off x="8930628" y="465425"/>
              <a:ext cx="288391" cy="750699"/>
            </a:xfrm>
            <a:custGeom>
              <a:avLst/>
              <a:gdLst/>
              <a:ahLst/>
              <a:cxnLst/>
              <a:rect l="l" t="t" r="r" b="b"/>
              <a:pathLst>
                <a:path w="15874" h="41321" extrusionOk="0">
                  <a:moveTo>
                    <a:pt x="7514" y="1"/>
                  </a:moveTo>
                  <a:cubicBezTo>
                    <a:pt x="7466" y="1"/>
                    <a:pt x="7421" y="45"/>
                    <a:pt x="7454" y="95"/>
                  </a:cubicBezTo>
                  <a:cubicBezTo>
                    <a:pt x="8664" y="1869"/>
                    <a:pt x="10010" y="3842"/>
                    <a:pt x="10551" y="5944"/>
                  </a:cubicBezTo>
                  <a:cubicBezTo>
                    <a:pt x="11274" y="8740"/>
                    <a:pt x="10237" y="10884"/>
                    <a:pt x="8931" y="13249"/>
                  </a:cubicBezTo>
                  <a:cubicBezTo>
                    <a:pt x="6971" y="16782"/>
                    <a:pt x="4886" y="20273"/>
                    <a:pt x="3254" y="23973"/>
                  </a:cubicBezTo>
                  <a:cubicBezTo>
                    <a:pt x="1026" y="29013"/>
                    <a:pt x="1" y="35924"/>
                    <a:pt x="4928" y="39809"/>
                  </a:cubicBezTo>
                  <a:cubicBezTo>
                    <a:pt x="6220" y="40824"/>
                    <a:pt x="7829" y="41321"/>
                    <a:pt x="9405" y="41321"/>
                  </a:cubicBezTo>
                  <a:cubicBezTo>
                    <a:pt x="12414" y="41321"/>
                    <a:pt x="15300" y="39509"/>
                    <a:pt x="15616" y="36037"/>
                  </a:cubicBezTo>
                  <a:cubicBezTo>
                    <a:pt x="15874" y="33216"/>
                    <a:pt x="13411" y="28821"/>
                    <a:pt x="10507" y="28821"/>
                  </a:cubicBezTo>
                  <a:cubicBezTo>
                    <a:pt x="9725" y="28821"/>
                    <a:pt x="8911" y="29140"/>
                    <a:pt x="8109" y="29894"/>
                  </a:cubicBezTo>
                  <a:cubicBezTo>
                    <a:pt x="7626" y="30351"/>
                    <a:pt x="8083" y="30995"/>
                    <a:pt x="8606" y="30995"/>
                  </a:cubicBezTo>
                  <a:cubicBezTo>
                    <a:pt x="8753" y="30995"/>
                    <a:pt x="8906" y="30944"/>
                    <a:pt x="9044" y="30824"/>
                  </a:cubicBezTo>
                  <a:cubicBezTo>
                    <a:pt x="9570" y="30365"/>
                    <a:pt x="10082" y="30175"/>
                    <a:pt x="10568" y="30175"/>
                  </a:cubicBezTo>
                  <a:cubicBezTo>
                    <a:pt x="12346" y="30175"/>
                    <a:pt x="13760" y="32728"/>
                    <a:pt x="14097" y="34005"/>
                  </a:cubicBezTo>
                  <a:cubicBezTo>
                    <a:pt x="14549" y="35721"/>
                    <a:pt x="14228" y="37580"/>
                    <a:pt x="12869" y="38808"/>
                  </a:cubicBezTo>
                  <a:cubicBezTo>
                    <a:pt x="11888" y="39689"/>
                    <a:pt x="10741" y="40070"/>
                    <a:pt x="9587" y="40070"/>
                  </a:cubicBezTo>
                  <a:cubicBezTo>
                    <a:pt x="7504" y="40070"/>
                    <a:pt x="5397" y="38831"/>
                    <a:pt x="4189" y="37056"/>
                  </a:cubicBezTo>
                  <a:cubicBezTo>
                    <a:pt x="1026" y="32404"/>
                    <a:pt x="3415" y="26470"/>
                    <a:pt x="5583" y="21989"/>
                  </a:cubicBezTo>
                  <a:cubicBezTo>
                    <a:pt x="7449" y="18147"/>
                    <a:pt x="10117" y="14017"/>
                    <a:pt x="11040" y="9805"/>
                  </a:cubicBezTo>
                  <a:cubicBezTo>
                    <a:pt x="11863" y="6040"/>
                    <a:pt x="9742" y="2906"/>
                    <a:pt x="7573" y="29"/>
                  </a:cubicBezTo>
                  <a:cubicBezTo>
                    <a:pt x="7557" y="9"/>
                    <a:pt x="7535" y="1"/>
                    <a:pt x="7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7"/>
            <p:cNvSpPr/>
            <p:nvPr/>
          </p:nvSpPr>
          <p:spPr>
            <a:xfrm rot="10800000" flipH="1">
              <a:off x="8838292" y="885693"/>
              <a:ext cx="285557" cy="323382"/>
            </a:xfrm>
            <a:custGeom>
              <a:avLst/>
              <a:gdLst/>
              <a:ahLst/>
              <a:cxnLst/>
              <a:rect l="l" t="t" r="r" b="b"/>
              <a:pathLst>
                <a:path w="15718" h="17800" extrusionOk="0">
                  <a:moveTo>
                    <a:pt x="11924" y="1"/>
                  </a:moveTo>
                  <a:cubicBezTo>
                    <a:pt x="11889" y="1"/>
                    <a:pt x="11854" y="37"/>
                    <a:pt x="11874" y="81"/>
                  </a:cubicBezTo>
                  <a:cubicBezTo>
                    <a:pt x="14085" y="4615"/>
                    <a:pt x="15097" y="8702"/>
                    <a:pt x="11505" y="12884"/>
                  </a:cubicBezTo>
                  <a:cubicBezTo>
                    <a:pt x="10272" y="14314"/>
                    <a:pt x="8497" y="16018"/>
                    <a:pt x="6554" y="16442"/>
                  </a:cubicBezTo>
                  <a:cubicBezTo>
                    <a:pt x="6317" y="16494"/>
                    <a:pt x="6072" y="16520"/>
                    <a:pt x="5825" y="16520"/>
                  </a:cubicBezTo>
                  <a:cubicBezTo>
                    <a:pt x="4591" y="16520"/>
                    <a:pt x="3306" y="15883"/>
                    <a:pt x="2670" y="14822"/>
                  </a:cubicBezTo>
                  <a:cubicBezTo>
                    <a:pt x="1380" y="12682"/>
                    <a:pt x="2636" y="10724"/>
                    <a:pt x="4484" y="10724"/>
                  </a:cubicBezTo>
                  <a:cubicBezTo>
                    <a:pt x="5162" y="10724"/>
                    <a:pt x="5920" y="10988"/>
                    <a:pt x="6661" y="11605"/>
                  </a:cubicBezTo>
                  <a:cubicBezTo>
                    <a:pt x="6749" y="11676"/>
                    <a:pt x="6850" y="11709"/>
                    <a:pt x="6947" y="11709"/>
                  </a:cubicBezTo>
                  <a:cubicBezTo>
                    <a:pt x="7187" y="11709"/>
                    <a:pt x="7405" y="11509"/>
                    <a:pt x="7340" y="11217"/>
                  </a:cubicBezTo>
                  <a:cubicBezTo>
                    <a:pt x="7033" y="9819"/>
                    <a:pt x="5913" y="9213"/>
                    <a:pt x="4701" y="9213"/>
                  </a:cubicBezTo>
                  <a:cubicBezTo>
                    <a:pt x="3330" y="9213"/>
                    <a:pt x="1840" y="9987"/>
                    <a:pt x="1271" y="11264"/>
                  </a:cubicBezTo>
                  <a:cubicBezTo>
                    <a:pt x="1" y="14112"/>
                    <a:pt x="2385" y="17646"/>
                    <a:pt x="5434" y="17794"/>
                  </a:cubicBezTo>
                  <a:cubicBezTo>
                    <a:pt x="5510" y="17798"/>
                    <a:pt x="5585" y="17800"/>
                    <a:pt x="5660" y="17800"/>
                  </a:cubicBezTo>
                  <a:cubicBezTo>
                    <a:pt x="9263" y="17800"/>
                    <a:pt x="12480" y="13654"/>
                    <a:pt x="13846" y="10775"/>
                  </a:cubicBezTo>
                  <a:cubicBezTo>
                    <a:pt x="15718" y="6843"/>
                    <a:pt x="14181" y="3424"/>
                    <a:pt x="11970" y="28"/>
                  </a:cubicBezTo>
                  <a:cubicBezTo>
                    <a:pt x="11959" y="9"/>
                    <a:pt x="11941" y="1"/>
                    <a:pt x="119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7"/>
            <p:cNvSpPr/>
            <p:nvPr/>
          </p:nvSpPr>
          <p:spPr>
            <a:xfrm rot="10800000" flipH="1">
              <a:off x="8880627" y="952859"/>
              <a:ext cx="103373" cy="87349"/>
            </a:xfrm>
            <a:custGeom>
              <a:avLst/>
              <a:gdLst/>
              <a:ahLst/>
              <a:cxnLst/>
              <a:rect l="l" t="t" r="r" b="b"/>
              <a:pathLst>
                <a:path w="5690" h="4808" extrusionOk="0">
                  <a:moveTo>
                    <a:pt x="2347" y="0"/>
                  </a:moveTo>
                  <a:cubicBezTo>
                    <a:pt x="2116" y="0"/>
                    <a:pt x="1864" y="13"/>
                    <a:pt x="1586" y="40"/>
                  </a:cubicBezTo>
                  <a:lnTo>
                    <a:pt x="0" y="1690"/>
                  </a:lnTo>
                  <a:cubicBezTo>
                    <a:pt x="6" y="2102"/>
                    <a:pt x="328" y="2482"/>
                    <a:pt x="728" y="2566"/>
                  </a:cubicBezTo>
                  <a:cubicBezTo>
                    <a:pt x="785" y="2578"/>
                    <a:pt x="843" y="2584"/>
                    <a:pt x="902" y="2584"/>
                  </a:cubicBezTo>
                  <a:cubicBezTo>
                    <a:pt x="1254" y="2584"/>
                    <a:pt x="1603" y="2376"/>
                    <a:pt x="1752" y="2053"/>
                  </a:cubicBezTo>
                  <a:cubicBezTo>
                    <a:pt x="1782" y="2548"/>
                    <a:pt x="1895" y="3073"/>
                    <a:pt x="2265" y="3400"/>
                  </a:cubicBezTo>
                  <a:cubicBezTo>
                    <a:pt x="2432" y="3548"/>
                    <a:pt x="2663" y="3625"/>
                    <a:pt x="2885" y="3625"/>
                  </a:cubicBezTo>
                  <a:cubicBezTo>
                    <a:pt x="3155" y="3625"/>
                    <a:pt x="3413" y="3511"/>
                    <a:pt x="3528" y="3269"/>
                  </a:cubicBezTo>
                  <a:cubicBezTo>
                    <a:pt x="3611" y="3686"/>
                    <a:pt x="3701" y="4126"/>
                    <a:pt x="3974" y="4455"/>
                  </a:cubicBezTo>
                  <a:cubicBezTo>
                    <a:pt x="4156" y="4668"/>
                    <a:pt x="4441" y="4808"/>
                    <a:pt x="4712" y="4808"/>
                  </a:cubicBezTo>
                  <a:cubicBezTo>
                    <a:pt x="4857" y="4808"/>
                    <a:pt x="4999" y="4767"/>
                    <a:pt x="5118" y="4675"/>
                  </a:cubicBezTo>
                  <a:cubicBezTo>
                    <a:pt x="5303" y="4527"/>
                    <a:pt x="5392" y="4288"/>
                    <a:pt x="5446" y="4062"/>
                  </a:cubicBezTo>
                  <a:cubicBezTo>
                    <a:pt x="5690" y="3037"/>
                    <a:pt x="5434" y="1910"/>
                    <a:pt x="4779" y="1088"/>
                  </a:cubicBezTo>
                  <a:cubicBezTo>
                    <a:pt x="4225" y="393"/>
                    <a:pt x="3611" y="0"/>
                    <a:pt x="23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17"/>
            <p:cNvSpPr/>
            <p:nvPr/>
          </p:nvSpPr>
          <p:spPr>
            <a:xfrm rot="10800000" flipH="1">
              <a:off x="9045930" y="545253"/>
              <a:ext cx="98286" cy="146394"/>
            </a:xfrm>
            <a:custGeom>
              <a:avLst/>
              <a:gdLst/>
              <a:ahLst/>
              <a:cxnLst/>
              <a:rect l="l" t="t" r="r" b="b"/>
              <a:pathLst>
                <a:path w="5410" h="8058" extrusionOk="0">
                  <a:moveTo>
                    <a:pt x="4053" y="0"/>
                  </a:moveTo>
                  <a:cubicBezTo>
                    <a:pt x="2869" y="0"/>
                    <a:pt x="2014" y="601"/>
                    <a:pt x="1161" y="1583"/>
                  </a:cubicBezTo>
                  <a:cubicBezTo>
                    <a:pt x="554" y="2286"/>
                    <a:pt x="185" y="3192"/>
                    <a:pt x="95" y="4121"/>
                  </a:cubicBezTo>
                  <a:cubicBezTo>
                    <a:pt x="0" y="5182"/>
                    <a:pt x="316" y="6128"/>
                    <a:pt x="894" y="7016"/>
                  </a:cubicBezTo>
                  <a:cubicBezTo>
                    <a:pt x="1150" y="7398"/>
                    <a:pt x="1472" y="7743"/>
                    <a:pt x="1882" y="7951"/>
                  </a:cubicBezTo>
                  <a:cubicBezTo>
                    <a:pt x="1992" y="8010"/>
                    <a:pt x="2120" y="8058"/>
                    <a:pt x="2241" y="8058"/>
                  </a:cubicBezTo>
                  <a:cubicBezTo>
                    <a:pt x="2317" y="8058"/>
                    <a:pt x="2390" y="8039"/>
                    <a:pt x="2454" y="7993"/>
                  </a:cubicBezTo>
                  <a:cubicBezTo>
                    <a:pt x="2663" y="7844"/>
                    <a:pt x="2621" y="7528"/>
                    <a:pt x="2585" y="7272"/>
                  </a:cubicBezTo>
                  <a:cubicBezTo>
                    <a:pt x="2538" y="6956"/>
                    <a:pt x="2533" y="6640"/>
                    <a:pt x="2574" y="6326"/>
                  </a:cubicBezTo>
                  <a:cubicBezTo>
                    <a:pt x="2591" y="6200"/>
                    <a:pt x="2591" y="5974"/>
                    <a:pt x="2663" y="5861"/>
                  </a:cubicBezTo>
                  <a:cubicBezTo>
                    <a:pt x="2705" y="5796"/>
                    <a:pt x="2733" y="5771"/>
                    <a:pt x="2761" y="5771"/>
                  </a:cubicBezTo>
                  <a:cubicBezTo>
                    <a:pt x="2800" y="5771"/>
                    <a:pt x="2840" y="5818"/>
                    <a:pt x="2919" y="5867"/>
                  </a:cubicBezTo>
                  <a:cubicBezTo>
                    <a:pt x="3041" y="5941"/>
                    <a:pt x="3179" y="5978"/>
                    <a:pt x="3313" y="5978"/>
                  </a:cubicBezTo>
                  <a:cubicBezTo>
                    <a:pt x="3578" y="5978"/>
                    <a:pt x="3827" y="5831"/>
                    <a:pt x="3914" y="5526"/>
                  </a:cubicBezTo>
                  <a:cubicBezTo>
                    <a:pt x="4170" y="4646"/>
                    <a:pt x="4117" y="3681"/>
                    <a:pt x="3724" y="2834"/>
                  </a:cubicBezTo>
                  <a:lnTo>
                    <a:pt x="3724" y="2834"/>
                  </a:lnTo>
                  <a:cubicBezTo>
                    <a:pt x="3944" y="2900"/>
                    <a:pt x="4164" y="2994"/>
                    <a:pt x="4361" y="3120"/>
                  </a:cubicBezTo>
                  <a:cubicBezTo>
                    <a:pt x="4461" y="3183"/>
                    <a:pt x="4570" y="3211"/>
                    <a:pt x="4678" y="3211"/>
                  </a:cubicBezTo>
                  <a:cubicBezTo>
                    <a:pt x="4982" y="3211"/>
                    <a:pt x="5278" y="2985"/>
                    <a:pt x="5326" y="2655"/>
                  </a:cubicBezTo>
                  <a:cubicBezTo>
                    <a:pt x="5409" y="2113"/>
                    <a:pt x="5379" y="1553"/>
                    <a:pt x="5195" y="1041"/>
                  </a:cubicBezTo>
                  <a:lnTo>
                    <a:pt x="4599" y="40"/>
                  </a:lnTo>
                  <a:cubicBezTo>
                    <a:pt x="4409" y="13"/>
                    <a:pt x="4227" y="0"/>
                    <a:pt x="40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7"/>
            <p:cNvSpPr/>
            <p:nvPr/>
          </p:nvSpPr>
          <p:spPr>
            <a:xfrm rot="10800000" flipH="1">
              <a:off x="9085539" y="729246"/>
              <a:ext cx="106734" cy="245952"/>
            </a:xfrm>
            <a:custGeom>
              <a:avLst/>
              <a:gdLst/>
              <a:ahLst/>
              <a:cxnLst/>
              <a:rect l="l" t="t" r="r" b="b"/>
              <a:pathLst>
                <a:path w="5875" h="13538" extrusionOk="0">
                  <a:moveTo>
                    <a:pt x="1180" y="1"/>
                  </a:moveTo>
                  <a:lnTo>
                    <a:pt x="1" y="2104"/>
                  </a:lnTo>
                  <a:cubicBezTo>
                    <a:pt x="840" y="2778"/>
                    <a:pt x="1203" y="3897"/>
                    <a:pt x="1258" y="4969"/>
                  </a:cubicBezTo>
                  <a:cubicBezTo>
                    <a:pt x="1305" y="6042"/>
                    <a:pt x="1096" y="7109"/>
                    <a:pt x="1007" y="8181"/>
                  </a:cubicBezTo>
                  <a:cubicBezTo>
                    <a:pt x="924" y="9253"/>
                    <a:pt x="972" y="10379"/>
                    <a:pt x="1496" y="11321"/>
                  </a:cubicBezTo>
                  <a:cubicBezTo>
                    <a:pt x="1997" y="12215"/>
                    <a:pt x="2789" y="12952"/>
                    <a:pt x="3628" y="13537"/>
                  </a:cubicBezTo>
                  <a:cubicBezTo>
                    <a:pt x="3510" y="12083"/>
                    <a:pt x="5047" y="11058"/>
                    <a:pt x="5493" y="9677"/>
                  </a:cubicBezTo>
                  <a:cubicBezTo>
                    <a:pt x="5875" y="8503"/>
                    <a:pt x="5416" y="7210"/>
                    <a:pt x="4714" y="6203"/>
                  </a:cubicBezTo>
                  <a:cubicBezTo>
                    <a:pt x="4010" y="5195"/>
                    <a:pt x="3075" y="4368"/>
                    <a:pt x="2324" y="3397"/>
                  </a:cubicBezTo>
                  <a:cubicBezTo>
                    <a:pt x="1568" y="2426"/>
                    <a:pt x="989" y="1216"/>
                    <a:pt x="1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7"/>
            <p:cNvSpPr/>
            <p:nvPr/>
          </p:nvSpPr>
          <p:spPr>
            <a:xfrm rot="10800000" flipH="1">
              <a:off x="8916674" y="722437"/>
              <a:ext cx="100448" cy="112366"/>
            </a:xfrm>
            <a:custGeom>
              <a:avLst/>
              <a:gdLst/>
              <a:ahLst/>
              <a:cxnLst/>
              <a:rect l="l" t="t" r="r" b="b"/>
              <a:pathLst>
                <a:path w="5529" h="6185" extrusionOk="0">
                  <a:moveTo>
                    <a:pt x="5529" y="1"/>
                  </a:moveTo>
                  <a:lnTo>
                    <a:pt x="5529" y="1"/>
                  </a:lnTo>
                  <a:cubicBezTo>
                    <a:pt x="4469" y="1365"/>
                    <a:pt x="2454" y="1628"/>
                    <a:pt x="1233" y="2849"/>
                  </a:cubicBezTo>
                  <a:cubicBezTo>
                    <a:pt x="375" y="3701"/>
                    <a:pt x="1" y="5005"/>
                    <a:pt x="268" y="6185"/>
                  </a:cubicBezTo>
                  <a:cubicBezTo>
                    <a:pt x="400" y="5876"/>
                    <a:pt x="703" y="5679"/>
                    <a:pt x="1019" y="5560"/>
                  </a:cubicBezTo>
                  <a:cubicBezTo>
                    <a:pt x="1335" y="5447"/>
                    <a:pt x="1675" y="5398"/>
                    <a:pt x="1990" y="5285"/>
                  </a:cubicBezTo>
                  <a:cubicBezTo>
                    <a:pt x="2943" y="4934"/>
                    <a:pt x="3557" y="4023"/>
                    <a:pt x="4106" y="3165"/>
                  </a:cubicBezTo>
                  <a:cubicBezTo>
                    <a:pt x="4522" y="2521"/>
                    <a:pt x="4939" y="1872"/>
                    <a:pt x="5357" y="1222"/>
                  </a:cubicBezTo>
                  <a:lnTo>
                    <a:pt x="55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7"/>
            <p:cNvSpPr/>
            <p:nvPr/>
          </p:nvSpPr>
          <p:spPr>
            <a:xfrm rot="10800000" flipH="1">
              <a:off x="8996673" y="1021103"/>
              <a:ext cx="100993" cy="87985"/>
            </a:xfrm>
            <a:custGeom>
              <a:avLst/>
              <a:gdLst/>
              <a:ahLst/>
              <a:cxnLst/>
              <a:rect l="l" t="t" r="r" b="b"/>
              <a:pathLst>
                <a:path w="5559" h="4843" extrusionOk="0">
                  <a:moveTo>
                    <a:pt x="5071" y="0"/>
                  </a:moveTo>
                  <a:lnTo>
                    <a:pt x="5129" y="190"/>
                  </a:lnTo>
                  <a:lnTo>
                    <a:pt x="5129" y="190"/>
                  </a:lnTo>
                  <a:cubicBezTo>
                    <a:pt x="5119" y="123"/>
                    <a:pt x="5100" y="60"/>
                    <a:pt x="5071" y="0"/>
                  </a:cubicBezTo>
                  <a:close/>
                  <a:moveTo>
                    <a:pt x="5129" y="190"/>
                  </a:moveTo>
                  <a:cubicBezTo>
                    <a:pt x="5207" y="684"/>
                    <a:pt x="4805" y="1338"/>
                    <a:pt x="4386" y="1585"/>
                  </a:cubicBezTo>
                  <a:cubicBezTo>
                    <a:pt x="3902" y="1865"/>
                    <a:pt x="3319" y="1889"/>
                    <a:pt x="2764" y="1906"/>
                  </a:cubicBezTo>
                  <a:cubicBezTo>
                    <a:pt x="2211" y="1925"/>
                    <a:pt x="1626" y="1955"/>
                    <a:pt x="1150" y="2241"/>
                  </a:cubicBezTo>
                  <a:cubicBezTo>
                    <a:pt x="333" y="2723"/>
                    <a:pt x="96" y="3778"/>
                    <a:pt x="0" y="4725"/>
                  </a:cubicBezTo>
                  <a:cubicBezTo>
                    <a:pt x="197" y="4556"/>
                    <a:pt x="453" y="4496"/>
                    <a:pt x="714" y="4496"/>
                  </a:cubicBezTo>
                  <a:cubicBezTo>
                    <a:pt x="832" y="4496"/>
                    <a:pt x="951" y="4508"/>
                    <a:pt x="1067" y="4529"/>
                  </a:cubicBezTo>
                  <a:cubicBezTo>
                    <a:pt x="1430" y="4600"/>
                    <a:pt x="1782" y="4749"/>
                    <a:pt x="2145" y="4815"/>
                  </a:cubicBezTo>
                  <a:cubicBezTo>
                    <a:pt x="2265" y="4834"/>
                    <a:pt x="2385" y="4843"/>
                    <a:pt x="2505" y="4843"/>
                  </a:cubicBezTo>
                  <a:cubicBezTo>
                    <a:pt x="3358" y="4843"/>
                    <a:pt x="4197" y="4379"/>
                    <a:pt x="4724" y="3699"/>
                  </a:cubicBezTo>
                  <a:cubicBezTo>
                    <a:pt x="5321" y="2926"/>
                    <a:pt x="5558" y="1883"/>
                    <a:pt x="5356" y="924"/>
                  </a:cubicBezTo>
                  <a:lnTo>
                    <a:pt x="5129" y="19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17"/>
            <p:cNvSpPr/>
            <p:nvPr/>
          </p:nvSpPr>
          <p:spPr>
            <a:xfrm rot="10800000" flipH="1">
              <a:off x="8915657" y="1065124"/>
              <a:ext cx="288391" cy="750826"/>
            </a:xfrm>
            <a:custGeom>
              <a:avLst/>
              <a:gdLst/>
              <a:ahLst/>
              <a:cxnLst/>
              <a:rect l="l" t="t" r="r" b="b"/>
              <a:pathLst>
                <a:path w="15874" h="41328" extrusionOk="0">
                  <a:moveTo>
                    <a:pt x="6469" y="1"/>
                  </a:moveTo>
                  <a:cubicBezTo>
                    <a:pt x="3461" y="1"/>
                    <a:pt x="576" y="1813"/>
                    <a:pt x="258" y="5284"/>
                  </a:cubicBezTo>
                  <a:cubicBezTo>
                    <a:pt x="0" y="8107"/>
                    <a:pt x="2465" y="12504"/>
                    <a:pt x="5370" y="12504"/>
                  </a:cubicBezTo>
                  <a:cubicBezTo>
                    <a:pt x="6151" y="12504"/>
                    <a:pt x="6964" y="12186"/>
                    <a:pt x="7765" y="11433"/>
                  </a:cubicBezTo>
                  <a:cubicBezTo>
                    <a:pt x="8249" y="10974"/>
                    <a:pt x="7794" y="10330"/>
                    <a:pt x="7271" y="10330"/>
                  </a:cubicBezTo>
                  <a:cubicBezTo>
                    <a:pt x="7123" y="10330"/>
                    <a:pt x="6969" y="10381"/>
                    <a:pt x="6830" y="10503"/>
                  </a:cubicBezTo>
                  <a:cubicBezTo>
                    <a:pt x="6305" y="10961"/>
                    <a:pt x="5793" y="11150"/>
                    <a:pt x="5308" y="11150"/>
                  </a:cubicBezTo>
                  <a:cubicBezTo>
                    <a:pt x="3530" y="11150"/>
                    <a:pt x="2115" y="8599"/>
                    <a:pt x="1778" y="7316"/>
                  </a:cubicBezTo>
                  <a:cubicBezTo>
                    <a:pt x="1325" y="5600"/>
                    <a:pt x="1647" y="3742"/>
                    <a:pt x="3005" y="2515"/>
                  </a:cubicBezTo>
                  <a:cubicBezTo>
                    <a:pt x="3987" y="1633"/>
                    <a:pt x="5134" y="1252"/>
                    <a:pt x="6288" y="1252"/>
                  </a:cubicBezTo>
                  <a:cubicBezTo>
                    <a:pt x="8371" y="1252"/>
                    <a:pt x="10479" y="2492"/>
                    <a:pt x="11686" y="4266"/>
                  </a:cubicBezTo>
                  <a:cubicBezTo>
                    <a:pt x="14843" y="8925"/>
                    <a:pt x="12461" y="14853"/>
                    <a:pt x="10286" y="19333"/>
                  </a:cubicBezTo>
                  <a:cubicBezTo>
                    <a:pt x="8427" y="23176"/>
                    <a:pt x="5758" y="27304"/>
                    <a:pt x="4834" y="31516"/>
                  </a:cubicBezTo>
                  <a:cubicBezTo>
                    <a:pt x="4012" y="35283"/>
                    <a:pt x="6134" y="38415"/>
                    <a:pt x="8301" y="41299"/>
                  </a:cubicBezTo>
                  <a:cubicBezTo>
                    <a:pt x="8316" y="41319"/>
                    <a:pt x="8337" y="41328"/>
                    <a:pt x="8357" y="41328"/>
                  </a:cubicBezTo>
                  <a:cubicBezTo>
                    <a:pt x="8404" y="41328"/>
                    <a:pt x="8449" y="41283"/>
                    <a:pt x="8416" y="41234"/>
                  </a:cubicBezTo>
                  <a:cubicBezTo>
                    <a:pt x="7206" y="39452"/>
                    <a:pt x="5865" y="37480"/>
                    <a:pt x="5323" y="35377"/>
                  </a:cubicBezTo>
                  <a:cubicBezTo>
                    <a:pt x="4602" y="32589"/>
                    <a:pt x="5639" y="30438"/>
                    <a:pt x="6943" y="28073"/>
                  </a:cubicBezTo>
                  <a:cubicBezTo>
                    <a:pt x="8903" y="24540"/>
                    <a:pt x="10989" y="21056"/>
                    <a:pt x="12621" y="17349"/>
                  </a:cubicBezTo>
                  <a:cubicBezTo>
                    <a:pt x="14843" y="12309"/>
                    <a:pt x="15874" y="5399"/>
                    <a:pt x="10946" y="1514"/>
                  </a:cubicBezTo>
                  <a:cubicBezTo>
                    <a:pt x="9654" y="498"/>
                    <a:pt x="8045" y="1"/>
                    <a:pt x="64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7"/>
            <p:cNvSpPr/>
            <p:nvPr/>
          </p:nvSpPr>
          <p:spPr>
            <a:xfrm rot="10800000" flipH="1">
              <a:off x="9010845" y="1072238"/>
              <a:ext cx="285539" cy="323382"/>
            </a:xfrm>
            <a:custGeom>
              <a:avLst/>
              <a:gdLst/>
              <a:ahLst/>
              <a:cxnLst/>
              <a:rect l="l" t="t" r="r" b="b"/>
              <a:pathLst>
                <a:path w="15717" h="17800" extrusionOk="0">
                  <a:moveTo>
                    <a:pt x="10057" y="1"/>
                  </a:moveTo>
                  <a:cubicBezTo>
                    <a:pt x="6455" y="1"/>
                    <a:pt x="3237" y="4147"/>
                    <a:pt x="1871" y="7024"/>
                  </a:cubicBezTo>
                  <a:cubicBezTo>
                    <a:pt x="1" y="10956"/>
                    <a:pt x="1538" y="14376"/>
                    <a:pt x="3749" y="17772"/>
                  </a:cubicBezTo>
                  <a:cubicBezTo>
                    <a:pt x="3760" y="17791"/>
                    <a:pt x="3777" y="17799"/>
                    <a:pt x="3793" y="17799"/>
                  </a:cubicBezTo>
                  <a:cubicBezTo>
                    <a:pt x="3829" y="17799"/>
                    <a:pt x="3863" y="17763"/>
                    <a:pt x="3843" y="17718"/>
                  </a:cubicBezTo>
                  <a:cubicBezTo>
                    <a:pt x="1632" y="13185"/>
                    <a:pt x="614" y="9103"/>
                    <a:pt x="4213" y="4921"/>
                  </a:cubicBezTo>
                  <a:cubicBezTo>
                    <a:pt x="5446" y="3485"/>
                    <a:pt x="7222" y="1782"/>
                    <a:pt x="9158" y="1359"/>
                  </a:cubicBezTo>
                  <a:cubicBezTo>
                    <a:pt x="9396" y="1306"/>
                    <a:pt x="9643" y="1281"/>
                    <a:pt x="9891" y="1281"/>
                  </a:cubicBezTo>
                  <a:cubicBezTo>
                    <a:pt x="11128" y="1281"/>
                    <a:pt x="12412" y="1916"/>
                    <a:pt x="13048" y="2979"/>
                  </a:cubicBezTo>
                  <a:cubicBezTo>
                    <a:pt x="14337" y="5122"/>
                    <a:pt x="13082" y="7077"/>
                    <a:pt x="11236" y="7077"/>
                  </a:cubicBezTo>
                  <a:cubicBezTo>
                    <a:pt x="10557" y="7077"/>
                    <a:pt x="9798" y="6813"/>
                    <a:pt x="9056" y="6196"/>
                  </a:cubicBezTo>
                  <a:cubicBezTo>
                    <a:pt x="8969" y="6124"/>
                    <a:pt x="8868" y="6091"/>
                    <a:pt x="8771" y="6091"/>
                  </a:cubicBezTo>
                  <a:cubicBezTo>
                    <a:pt x="8531" y="6091"/>
                    <a:pt x="8314" y="6290"/>
                    <a:pt x="8377" y="6584"/>
                  </a:cubicBezTo>
                  <a:cubicBezTo>
                    <a:pt x="8682" y="7983"/>
                    <a:pt x="9804" y="8590"/>
                    <a:pt x="11019" y="8590"/>
                  </a:cubicBezTo>
                  <a:cubicBezTo>
                    <a:pt x="12390" y="8590"/>
                    <a:pt x="13880" y="7818"/>
                    <a:pt x="14448" y="6542"/>
                  </a:cubicBezTo>
                  <a:cubicBezTo>
                    <a:pt x="15716" y="3688"/>
                    <a:pt x="13329" y="155"/>
                    <a:pt x="10283" y="6"/>
                  </a:cubicBezTo>
                  <a:cubicBezTo>
                    <a:pt x="10208" y="3"/>
                    <a:pt x="10132" y="1"/>
                    <a:pt x="100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7"/>
            <p:cNvSpPr/>
            <p:nvPr/>
          </p:nvSpPr>
          <p:spPr>
            <a:xfrm rot="10800000" flipH="1">
              <a:off x="9150694" y="1241080"/>
              <a:ext cx="103391" cy="87295"/>
            </a:xfrm>
            <a:custGeom>
              <a:avLst/>
              <a:gdLst/>
              <a:ahLst/>
              <a:cxnLst/>
              <a:rect l="l" t="t" r="r" b="b"/>
              <a:pathLst>
                <a:path w="5691" h="4805" extrusionOk="0">
                  <a:moveTo>
                    <a:pt x="980" y="1"/>
                  </a:moveTo>
                  <a:cubicBezTo>
                    <a:pt x="834" y="1"/>
                    <a:pt x="692" y="42"/>
                    <a:pt x="573" y="136"/>
                  </a:cubicBezTo>
                  <a:cubicBezTo>
                    <a:pt x="388" y="279"/>
                    <a:pt x="298" y="518"/>
                    <a:pt x="245" y="749"/>
                  </a:cubicBezTo>
                  <a:cubicBezTo>
                    <a:pt x="1" y="1769"/>
                    <a:pt x="251" y="2900"/>
                    <a:pt x="906" y="3716"/>
                  </a:cubicBezTo>
                  <a:cubicBezTo>
                    <a:pt x="1466" y="4412"/>
                    <a:pt x="2082" y="4805"/>
                    <a:pt x="3349" y="4805"/>
                  </a:cubicBezTo>
                  <a:cubicBezTo>
                    <a:pt x="3579" y="4805"/>
                    <a:pt x="3830" y="4792"/>
                    <a:pt x="4106" y="4766"/>
                  </a:cubicBezTo>
                  <a:lnTo>
                    <a:pt x="5690" y="3121"/>
                  </a:lnTo>
                  <a:cubicBezTo>
                    <a:pt x="5684" y="2710"/>
                    <a:pt x="5363" y="2322"/>
                    <a:pt x="4964" y="2239"/>
                  </a:cubicBezTo>
                  <a:cubicBezTo>
                    <a:pt x="4906" y="2227"/>
                    <a:pt x="4848" y="2222"/>
                    <a:pt x="4790" y="2222"/>
                  </a:cubicBezTo>
                  <a:cubicBezTo>
                    <a:pt x="4438" y="2222"/>
                    <a:pt x="4087" y="2430"/>
                    <a:pt x="3939" y="2751"/>
                  </a:cubicBezTo>
                  <a:cubicBezTo>
                    <a:pt x="3903" y="2263"/>
                    <a:pt x="3796" y="1733"/>
                    <a:pt x="3427" y="1411"/>
                  </a:cubicBezTo>
                  <a:cubicBezTo>
                    <a:pt x="3259" y="1263"/>
                    <a:pt x="3026" y="1184"/>
                    <a:pt x="2802" y="1184"/>
                  </a:cubicBezTo>
                  <a:cubicBezTo>
                    <a:pt x="2532" y="1184"/>
                    <a:pt x="2274" y="1298"/>
                    <a:pt x="2157" y="1541"/>
                  </a:cubicBezTo>
                  <a:cubicBezTo>
                    <a:pt x="2080" y="1120"/>
                    <a:pt x="1991" y="678"/>
                    <a:pt x="1711" y="350"/>
                  </a:cubicBezTo>
                  <a:cubicBezTo>
                    <a:pt x="1533" y="142"/>
                    <a:pt x="1250" y="1"/>
                    <a:pt x="9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7"/>
            <p:cNvSpPr/>
            <p:nvPr/>
          </p:nvSpPr>
          <p:spPr>
            <a:xfrm rot="10800000" flipH="1">
              <a:off x="8990478" y="1589557"/>
              <a:ext cx="98323" cy="146448"/>
            </a:xfrm>
            <a:custGeom>
              <a:avLst/>
              <a:gdLst/>
              <a:ahLst/>
              <a:cxnLst/>
              <a:rect l="l" t="t" r="r" b="b"/>
              <a:pathLst>
                <a:path w="5412" h="8061" extrusionOk="0">
                  <a:moveTo>
                    <a:pt x="3170" y="1"/>
                  </a:moveTo>
                  <a:cubicBezTo>
                    <a:pt x="3094" y="1"/>
                    <a:pt x="3021" y="19"/>
                    <a:pt x="2956" y="62"/>
                  </a:cubicBezTo>
                  <a:cubicBezTo>
                    <a:pt x="2748" y="212"/>
                    <a:pt x="2789" y="534"/>
                    <a:pt x="2825" y="784"/>
                  </a:cubicBezTo>
                  <a:cubicBezTo>
                    <a:pt x="2874" y="1099"/>
                    <a:pt x="2874" y="1415"/>
                    <a:pt x="2838" y="1731"/>
                  </a:cubicBezTo>
                  <a:cubicBezTo>
                    <a:pt x="2819" y="1857"/>
                    <a:pt x="2819" y="2083"/>
                    <a:pt x="2748" y="2196"/>
                  </a:cubicBezTo>
                  <a:cubicBezTo>
                    <a:pt x="2705" y="2261"/>
                    <a:pt x="2677" y="2285"/>
                    <a:pt x="2649" y="2285"/>
                  </a:cubicBezTo>
                  <a:cubicBezTo>
                    <a:pt x="2610" y="2285"/>
                    <a:pt x="2571" y="2240"/>
                    <a:pt x="2492" y="2196"/>
                  </a:cubicBezTo>
                  <a:cubicBezTo>
                    <a:pt x="2369" y="2121"/>
                    <a:pt x="2231" y="2084"/>
                    <a:pt x="2097" y="2084"/>
                  </a:cubicBezTo>
                  <a:cubicBezTo>
                    <a:pt x="1833" y="2084"/>
                    <a:pt x="1584" y="2229"/>
                    <a:pt x="1497" y="2529"/>
                  </a:cubicBezTo>
                  <a:cubicBezTo>
                    <a:pt x="1241" y="3411"/>
                    <a:pt x="1295" y="4382"/>
                    <a:pt x="1688" y="5223"/>
                  </a:cubicBezTo>
                  <a:cubicBezTo>
                    <a:pt x="1467" y="5163"/>
                    <a:pt x="1246" y="5061"/>
                    <a:pt x="1050" y="4937"/>
                  </a:cubicBezTo>
                  <a:cubicBezTo>
                    <a:pt x="949" y="4874"/>
                    <a:pt x="839" y="4845"/>
                    <a:pt x="730" y="4845"/>
                  </a:cubicBezTo>
                  <a:cubicBezTo>
                    <a:pt x="425" y="4845"/>
                    <a:pt x="134" y="5071"/>
                    <a:pt x="85" y="5401"/>
                  </a:cubicBezTo>
                  <a:cubicBezTo>
                    <a:pt x="1" y="5943"/>
                    <a:pt x="31" y="6504"/>
                    <a:pt x="215" y="7016"/>
                  </a:cubicBezTo>
                  <a:lnTo>
                    <a:pt x="812" y="8022"/>
                  </a:lnTo>
                  <a:cubicBezTo>
                    <a:pt x="997" y="8048"/>
                    <a:pt x="1174" y="8060"/>
                    <a:pt x="1344" y="8060"/>
                  </a:cubicBezTo>
                  <a:cubicBezTo>
                    <a:pt x="2531" y="8060"/>
                    <a:pt x="3394" y="7458"/>
                    <a:pt x="4243" y="6479"/>
                  </a:cubicBezTo>
                  <a:cubicBezTo>
                    <a:pt x="4857" y="5770"/>
                    <a:pt x="5227" y="4865"/>
                    <a:pt x="5310" y="3936"/>
                  </a:cubicBezTo>
                  <a:cubicBezTo>
                    <a:pt x="5412" y="2875"/>
                    <a:pt x="5096" y="1928"/>
                    <a:pt x="4518" y="1046"/>
                  </a:cubicBezTo>
                  <a:cubicBezTo>
                    <a:pt x="4262" y="659"/>
                    <a:pt x="3940" y="313"/>
                    <a:pt x="3528" y="105"/>
                  </a:cubicBezTo>
                  <a:cubicBezTo>
                    <a:pt x="3419" y="46"/>
                    <a:pt x="3291" y="1"/>
                    <a:pt x="31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7"/>
            <p:cNvSpPr/>
            <p:nvPr/>
          </p:nvSpPr>
          <p:spPr>
            <a:xfrm rot="10800000" flipH="1">
              <a:off x="8942420" y="1305997"/>
              <a:ext cx="106752" cy="246042"/>
            </a:xfrm>
            <a:custGeom>
              <a:avLst/>
              <a:gdLst/>
              <a:ahLst/>
              <a:cxnLst/>
              <a:rect l="l" t="t" r="r" b="b"/>
              <a:pathLst>
                <a:path w="5876" h="13543" extrusionOk="0">
                  <a:moveTo>
                    <a:pt x="2241" y="1"/>
                  </a:moveTo>
                  <a:cubicBezTo>
                    <a:pt x="2367" y="1455"/>
                    <a:pt x="830" y="2478"/>
                    <a:pt x="383" y="3867"/>
                  </a:cubicBezTo>
                  <a:cubicBezTo>
                    <a:pt x="1" y="5035"/>
                    <a:pt x="454" y="6328"/>
                    <a:pt x="1158" y="7334"/>
                  </a:cubicBezTo>
                  <a:cubicBezTo>
                    <a:pt x="1860" y="8347"/>
                    <a:pt x="2802" y="9169"/>
                    <a:pt x="3553" y="10141"/>
                  </a:cubicBezTo>
                  <a:cubicBezTo>
                    <a:pt x="4309" y="11112"/>
                    <a:pt x="4887" y="12327"/>
                    <a:pt x="4691" y="13543"/>
                  </a:cubicBezTo>
                  <a:lnTo>
                    <a:pt x="5876" y="11434"/>
                  </a:lnTo>
                  <a:cubicBezTo>
                    <a:pt x="5035" y="10766"/>
                    <a:pt x="4672" y="9641"/>
                    <a:pt x="4619" y="8568"/>
                  </a:cubicBezTo>
                  <a:cubicBezTo>
                    <a:pt x="4565" y="7496"/>
                    <a:pt x="4779" y="6429"/>
                    <a:pt x="4862" y="5357"/>
                  </a:cubicBezTo>
                  <a:cubicBezTo>
                    <a:pt x="4952" y="4290"/>
                    <a:pt x="4905" y="3158"/>
                    <a:pt x="4380" y="2223"/>
                  </a:cubicBezTo>
                  <a:cubicBezTo>
                    <a:pt x="3874" y="1323"/>
                    <a:pt x="3088" y="590"/>
                    <a:pt x="2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7"/>
            <p:cNvSpPr/>
            <p:nvPr/>
          </p:nvSpPr>
          <p:spPr>
            <a:xfrm rot="10800000" flipH="1">
              <a:off x="9117571" y="1446378"/>
              <a:ext cx="100466" cy="112493"/>
            </a:xfrm>
            <a:custGeom>
              <a:avLst/>
              <a:gdLst/>
              <a:ahLst/>
              <a:cxnLst/>
              <a:rect l="l" t="t" r="r" b="b"/>
              <a:pathLst>
                <a:path w="5530" h="6192" extrusionOk="0">
                  <a:moveTo>
                    <a:pt x="5261" y="0"/>
                  </a:moveTo>
                  <a:cubicBezTo>
                    <a:pt x="5131" y="311"/>
                    <a:pt x="4821" y="514"/>
                    <a:pt x="4505" y="627"/>
                  </a:cubicBezTo>
                  <a:cubicBezTo>
                    <a:pt x="4189" y="740"/>
                    <a:pt x="3856" y="787"/>
                    <a:pt x="3540" y="901"/>
                  </a:cubicBezTo>
                  <a:cubicBezTo>
                    <a:pt x="2586" y="1252"/>
                    <a:pt x="1973" y="2164"/>
                    <a:pt x="1419" y="3022"/>
                  </a:cubicBezTo>
                  <a:cubicBezTo>
                    <a:pt x="1007" y="3671"/>
                    <a:pt x="591" y="4314"/>
                    <a:pt x="174" y="4963"/>
                  </a:cubicBezTo>
                  <a:lnTo>
                    <a:pt x="1" y="6192"/>
                  </a:lnTo>
                  <a:cubicBezTo>
                    <a:pt x="1062" y="4820"/>
                    <a:pt x="3075" y="4565"/>
                    <a:pt x="4296" y="3338"/>
                  </a:cubicBezTo>
                  <a:cubicBezTo>
                    <a:pt x="5148" y="2486"/>
                    <a:pt x="5530" y="1180"/>
                    <a:pt x="5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7"/>
            <p:cNvSpPr/>
            <p:nvPr/>
          </p:nvSpPr>
          <p:spPr>
            <a:xfrm rot="10800000" flipH="1">
              <a:off x="9037045" y="1172182"/>
              <a:ext cx="101011" cy="87931"/>
            </a:xfrm>
            <a:custGeom>
              <a:avLst/>
              <a:gdLst/>
              <a:ahLst/>
              <a:cxnLst/>
              <a:rect l="l" t="t" r="r" b="b"/>
              <a:pathLst>
                <a:path w="5560" h="4840" extrusionOk="0">
                  <a:moveTo>
                    <a:pt x="3039" y="1"/>
                  </a:moveTo>
                  <a:cubicBezTo>
                    <a:pt x="2194" y="1"/>
                    <a:pt x="1359" y="464"/>
                    <a:pt x="834" y="1145"/>
                  </a:cubicBezTo>
                  <a:cubicBezTo>
                    <a:pt x="239" y="1920"/>
                    <a:pt x="0" y="2956"/>
                    <a:pt x="203" y="3916"/>
                  </a:cubicBezTo>
                  <a:lnTo>
                    <a:pt x="430" y="4648"/>
                  </a:lnTo>
                  <a:lnTo>
                    <a:pt x="430" y="4648"/>
                  </a:lnTo>
                  <a:cubicBezTo>
                    <a:pt x="352" y="4155"/>
                    <a:pt x="749" y="3506"/>
                    <a:pt x="1174" y="3261"/>
                  </a:cubicBezTo>
                  <a:cubicBezTo>
                    <a:pt x="1656" y="2980"/>
                    <a:pt x="2235" y="2956"/>
                    <a:pt x="2794" y="2939"/>
                  </a:cubicBezTo>
                  <a:cubicBezTo>
                    <a:pt x="3349" y="2915"/>
                    <a:pt x="3932" y="2890"/>
                    <a:pt x="4408" y="2604"/>
                  </a:cubicBezTo>
                  <a:cubicBezTo>
                    <a:pt x="5219" y="2117"/>
                    <a:pt x="5458" y="1062"/>
                    <a:pt x="5559" y="121"/>
                  </a:cubicBezTo>
                  <a:lnTo>
                    <a:pt x="5559" y="121"/>
                  </a:lnTo>
                  <a:cubicBezTo>
                    <a:pt x="5363" y="284"/>
                    <a:pt x="5107" y="346"/>
                    <a:pt x="4847" y="346"/>
                  </a:cubicBezTo>
                  <a:cubicBezTo>
                    <a:pt x="4728" y="346"/>
                    <a:pt x="4608" y="333"/>
                    <a:pt x="4493" y="311"/>
                  </a:cubicBezTo>
                  <a:cubicBezTo>
                    <a:pt x="4130" y="239"/>
                    <a:pt x="3778" y="91"/>
                    <a:pt x="3408" y="31"/>
                  </a:cubicBezTo>
                  <a:cubicBezTo>
                    <a:pt x="3285" y="10"/>
                    <a:pt x="3162" y="1"/>
                    <a:pt x="3039" y="1"/>
                  </a:cubicBezTo>
                  <a:close/>
                  <a:moveTo>
                    <a:pt x="430" y="4648"/>
                  </a:moveTo>
                  <a:lnTo>
                    <a:pt x="430" y="4648"/>
                  </a:lnTo>
                  <a:cubicBezTo>
                    <a:pt x="441" y="4715"/>
                    <a:pt x="460" y="4779"/>
                    <a:pt x="489" y="4839"/>
                  </a:cubicBezTo>
                  <a:lnTo>
                    <a:pt x="430" y="46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7"/>
            <p:cNvSpPr/>
            <p:nvPr/>
          </p:nvSpPr>
          <p:spPr>
            <a:xfrm rot="10800000" flipH="1">
              <a:off x="7407394" y="175790"/>
              <a:ext cx="777496" cy="258596"/>
            </a:xfrm>
            <a:custGeom>
              <a:avLst/>
              <a:gdLst/>
              <a:ahLst/>
              <a:cxnLst/>
              <a:rect l="l" t="t" r="r" b="b"/>
              <a:pathLst>
                <a:path w="42796" h="14234" extrusionOk="0">
                  <a:moveTo>
                    <a:pt x="7139" y="0"/>
                  </a:moveTo>
                  <a:cubicBezTo>
                    <a:pt x="6998" y="0"/>
                    <a:pt x="6861" y="6"/>
                    <a:pt x="6727" y="18"/>
                  </a:cubicBezTo>
                  <a:cubicBezTo>
                    <a:pt x="1436" y="501"/>
                    <a:pt x="1" y="6953"/>
                    <a:pt x="2962" y="10706"/>
                  </a:cubicBezTo>
                  <a:cubicBezTo>
                    <a:pt x="4989" y="13285"/>
                    <a:pt x="7846" y="14234"/>
                    <a:pt x="10831" y="14234"/>
                  </a:cubicBezTo>
                  <a:cubicBezTo>
                    <a:pt x="13555" y="14234"/>
                    <a:pt x="16386" y="13443"/>
                    <a:pt x="18792" y="12380"/>
                  </a:cubicBezTo>
                  <a:cubicBezTo>
                    <a:pt x="22496" y="10748"/>
                    <a:pt x="25982" y="8663"/>
                    <a:pt x="29515" y="6708"/>
                  </a:cubicBezTo>
                  <a:cubicBezTo>
                    <a:pt x="31345" y="5695"/>
                    <a:pt x="33047" y="4848"/>
                    <a:pt x="35015" y="4848"/>
                  </a:cubicBezTo>
                  <a:cubicBezTo>
                    <a:pt x="35590" y="4848"/>
                    <a:pt x="36188" y="4921"/>
                    <a:pt x="36819" y="5083"/>
                  </a:cubicBezTo>
                  <a:cubicBezTo>
                    <a:pt x="38922" y="5624"/>
                    <a:pt x="40894" y="6971"/>
                    <a:pt x="42676" y="8181"/>
                  </a:cubicBezTo>
                  <a:cubicBezTo>
                    <a:pt x="42688" y="8189"/>
                    <a:pt x="42699" y="8192"/>
                    <a:pt x="42710" y="8192"/>
                  </a:cubicBezTo>
                  <a:cubicBezTo>
                    <a:pt x="42763" y="8192"/>
                    <a:pt x="42795" y="8107"/>
                    <a:pt x="42741" y="8067"/>
                  </a:cubicBezTo>
                  <a:cubicBezTo>
                    <a:pt x="40295" y="6223"/>
                    <a:pt x="37672" y="4416"/>
                    <a:pt x="34631" y="4416"/>
                  </a:cubicBezTo>
                  <a:cubicBezTo>
                    <a:pt x="34087" y="4416"/>
                    <a:pt x="33530" y="4474"/>
                    <a:pt x="32958" y="4599"/>
                  </a:cubicBezTo>
                  <a:cubicBezTo>
                    <a:pt x="28746" y="5517"/>
                    <a:pt x="24618" y="8187"/>
                    <a:pt x="20775" y="10051"/>
                  </a:cubicBezTo>
                  <a:cubicBezTo>
                    <a:pt x="17854" y="11469"/>
                    <a:pt x="14318" y="12975"/>
                    <a:pt x="10919" y="12975"/>
                  </a:cubicBezTo>
                  <a:cubicBezTo>
                    <a:pt x="9105" y="12975"/>
                    <a:pt x="7330" y="12546"/>
                    <a:pt x="5709" y="11445"/>
                  </a:cubicBezTo>
                  <a:cubicBezTo>
                    <a:pt x="2949" y="9568"/>
                    <a:pt x="1483" y="5517"/>
                    <a:pt x="3957" y="2770"/>
                  </a:cubicBezTo>
                  <a:cubicBezTo>
                    <a:pt x="4841" y="1787"/>
                    <a:pt x="6055" y="1345"/>
                    <a:pt x="7308" y="1345"/>
                  </a:cubicBezTo>
                  <a:cubicBezTo>
                    <a:pt x="7793" y="1345"/>
                    <a:pt x="8284" y="1411"/>
                    <a:pt x="8764" y="1538"/>
                  </a:cubicBezTo>
                  <a:cubicBezTo>
                    <a:pt x="10391" y="1967"/>
                    <a:pt x="14085" y="4142"/>
                    <a:pt x="11945" y="6590"/>
                  </a:cubicBezTo>
                  <a:cubicBezTo>
                    <a:pt x="11522" y="7078"/>
                    <a:pt x="11947" y="7731"/>
                    <a:pt x="12434" y="7731"/>
                  </a:cubicBezTo>
                  <a:cubicBezTo>
                    <a:pt x="12582" y="7731"/>
                    <a:pt x="12737" y="7670"/>
                    <a:pt x="12875" y="7525"/>
                  </a:cubicBezTo>
                  <a:cubicBezTo>
                    <a:pt x="16292" y="3895"/>
                    <a:pt x="10752" y="0"/>
                    <a:pt x="71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7"/>
            <p:cNvSpPr/>
            <p:nvPr/>
          </p:nvSpPr>
          <p:spPr>
            <a:xfrm rot="10800000" flipH="1">
              <a:off x="7850777" y="74749"/>
              <a:ext cx="326942" cy="250057"/>
            </a:xfrm>
            <a:custGeom>
              <a:avLst/>
              <a:gdLst/>
              <a:ahLst/>
              <a:cxnLst/>
              <a:rect l="l" t="t" r="r" b="b"/>
              <a:pathLst>
                <a:path w="17996" h="13764" extrusionOk="0">
                  <a:moveTo>
                    <a:pt x="10765" y="0"/>
                  </a:moveTo>
                  <a:cubicBezTo>
                    <a:pt x="9616" y="0"/>
                    <a:pt x="8432" y="252"/>
                    <a:pt x="7197" y="839"/>
                  </a:cubicBezTo>
                  <a:cubicBezTo>
                    <a:pt x="4260" y="2233"/>
                    <a:pt x="1" y="5557"/>
                    <a:pt x="179" y="9251"/>
                  </a:cubicBezTo>
                  <a:cubicBezTo>
                    <a:pt x="300" y="11728"/>
                    <a:pt x="2651" y="13764"/>
                    <a:pt x="5058" y="13764"/>
                  </a:cubicBezTo>
                  <a:cubicBezTo>
                    <a:pt x="5616" y="13764"/>
                    <a:pt x="6177" y="13654"/>
                    <a:pt x="6714" y="13416"/>
                  </a:cubicBezTo>
                  <a:cubicBezTo>
                    <a:pt x="9122" y="12343"/>
                    <a:pt x="9735" y="7999"/>
                    <a:pt x="6757" y="7345"/>
                  </a:cubicBezTo>
                  <a:cubicBezTo>
                    <a:pt x="6721" y="7337"/>
                    <a:pt x="6687" y="7333"/>
                    <a:pt x="6655" y="7333"/>
                  </a:cubicBezTo>
                  <a:cubicBezTo>
                    <a:pt x="6310" y="7333"/>
                    <a:pt x="6141" y="7745"/>
                    <a:pt x="6369" y="8024"/>
                  </a:cubicBezTo>
                  <a:cubicBezTo>
                    <a:pt x="8186" y="10209"/>
                    <a:pt x="6945" y="12543"/>
                    <a:pt x="4894" y="12543"/>
                  </a:cubicBezTo>
                  <a:cubicBezTo>
                    <a:pt x="4356" y="12543"/>
                    <a:pt x="3761" y="12382"/>
                    <a:pt x="3152" y="12016"/>
                  </a:cubicBezTo>
                  <a:cubicBezTo>
                    <a:pt x="1882" y="11252"/>
                    <a:pt x="1222" y="9555"/>
                    <a:pt x="1531" y="8131"/>
                  </a:cubicBezTo>
                  <a:cubicBezTo>
                    <a:pt x="1954" y="6195"/>
                    <a:pt x="3658" y="4413"/>
                    <a:pt x="5094" y="3179"/>
                  </a:cubicBezTo>
                  <a:cubicBezTo>
                    <a:pt x="7071" y="1482"/>
                    <a:pt x="9025" y="813"/>
                    <a:pt x="11015" y="813"/>
                  </a:cubicBezTo>
                  <a:cubicBezTo>
                    <a:pt x="13235" y="813"/>
                    <a:pt x="15500" y="1645"/>
                    <a:pt x="17891" y="2811"/>
                  </a:cubicBezTo>
                  <a:cubicBezTo>
                    <a:pt x="17900" y="2815"/>
                    <a:pt x="17909" y="2817"/>
                    <a:pt x="17917" y="2817"/>
                  </a:cubicBezTo>
                  <a:cubicBezTo>
                    <a:pt x="17968" y="2817"/>
                    <a:pt x="17996" y="2746"/>
                    <a:pt x="17945" y="2715"/>
                  </a:cubicBezTo>
                  <a:cubicBezTo>
                    <a:pt x="15616" y="1199"/>
                    <a:pt x="13275" y="0"/>
                    <a:pt x="107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7"/>
            <p:cNvSpPr/>
            <p:nvPr/>
          </p:nvSpPr>
          <p:spPr>
            <a:xfrm rot="10800000" flipH="1">
              <a:off x="7918748" y="100225"/>
              <a:ext cx="92127" cy="100702"/>
            </a:xfrm>
            <a:custGeom>
              <a:avLst/>
              <a:gdLst/>
              <a:ahLst/>
              <a:cxnLst/>
              <a:rect l="l" t="t" r="r" b="b"/>
              <a:pathLst>
                <a:path w="5071" h="5543" extrusionOk="0">
                  <a:moveTo>
                    <a:pt x="1663" y="1"/>
                  </a:moveTo>
                  <a:cubicBezTo>
                    <a:pt x="1400" y="1"/>
                    <a:pt x="1138" y="31"/>
                    <a:pt x="882" y="92"/>
                  </a:cubicBezTo>
                  <a:cubicBezTo>
                    <a:pt x="649" y="151"/>
                    <a:pt x="412" y="235"/>
                    <a:pt x="269" y="425"/>
                  </a:cubicBezTo>
                  <a:cubicBezTo>
                    <a:pt x="0" y="758"/>
                    <a:pt x="162" y="1283"/>
                    <a:pt x="489" y="1563"/>
                  </a:cubicBezTo>
                  <a:cubicBezTo>
                    <a:pt x="811" y="1838"/>
                    <a:pt x="1251" y="1926"/>
                    <a:pt x="1675" y="2009"/>
                  </a:cubicBezTo>
                  <a:cubicBezTo>
                    <a:pt x="1228" y="2218"/>
                    <a:pt x="1216" y="2910"/>
                    <a:pt x="1543" y="3273"/>
                  </a:cubicBezTo>
                  <a:cubicBezTo>
                    <a:pt x="1865" y="3642"/>
                    <a:pt x="2395" y="3755"/>
                    <a:pt x="2884" y="3785"/>
                  </a:cubicBezTo>
                  <a:cubicBezTo>
                    <a:pt x="2515" y="3964"/>
                    <a:pt x="2288" y="4404"/>
                    <a:pt x="2372" y="4810"/>
                  </a:cubicBezTo>
                  <a:cubicBezTo>
                    <a:pt x="2455" y="5215"/>
                    <a:pt x="2843" y="5531"/>
                    <a:pt x="3253" y="5542"/>
                  </a:cubicBezTo>
                  <a:lnTo>
                    <a:pt x="4897" y="3953"/>
                  </a:lnTo>
                  <a:cubicBezTo>
                    <a:pt x="5070" y="2152"/>
                    <a:pt x="4671" y="1415"/>
                    <a:pt x="3849" y="758"/>
                  </a:cubicBezTo>
                  <a:cubicBezTo>
                    <a:pt x="3238" y="268"/>
                    <a:pt x="2448" y="1"/>
                    <a:pt x="16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17"/>
            <p:cNvSpPr/>
            <p:nvPr/>
          </p:nvSpPr>
          <p:spPr>
            <a:xfrm rot="10800000" flipH="1">
              <a:off x="7512611" y="267038"/>
              <a:ext cx="150481" cy="96142"/>
            </a:xfrm>
            <a:custGeom>
              <a:avLst/>
              <a:gdLst/>
              <a:ahLst/>
              <a:cxnLst/>
              <a:rect l="l" t="t" r="r" b="b"/>
              <a:pathLst>
                <a:path w="8283" h="5292" extrusionOk="0">
                  <a:moveTo>
                    <a:pt x="6011" y="0"/>
                  </a:moveTo>
                  <a:cubicBezTo>
                    <a:pt x="5825" y="0"/>
                    <a:pt x="5638" y="15"/>
                    <a:pt x="5451" y="44"/>
                  </a:cubicBezTo>
                  <a:cubicBezTo>
                    <a:pt x="5005" y="108"/>
                    <a:pt x="4749" y="627"/>
                    <a:pt x="4986" y="1009"/>
                  </a:cubicBezTo>
                  <a:cubicBezTo>
                    <a:pt x="5112" y="1211"/>
                    <a:pt x="5214" y="1425"/>
                    <a:pt x="5279" y="1645"/>
                  </a:cubicBezTo>
                  <a:cubicBezTo>
                    <a:pt x="4774" y="1415"/>
                    <a:pt x="4223" y="1300"/>
                    <a:pt x="3674" y="1300"/>
                  </a:cubicBezTo>
                  <a:cubicBezTo>
                    <a:pt x="3304" y="1300"/>
                    <a:pt x="2935" y="1352"/>
                    <a:pt x="2580" y="1455"/>
                  </a:cubicBezTo>
                  <a:cubicBezTo>
                    <a:pt x="2127" y="1587"/>
                    <a:pt x="2027" y="2087"/>
                    <a:pt x="2247" y="2456"/>
                  </a:cubicBezTo>
                  <a:cubicBezTo>
                    <a:pt x="2324" y="2593"/>
                    <a:pt x="2407" y="2605"/>
                    <a:pt x="2247" y="2706"/>
                  </a:cubicBezTo>
                  <a:cubicBezTo>
                    <a:pt x="2139" y="2778"/>
                    <a:pt x="1906" y="2784"/>
                    <a:pt x="1782" y="2796"/>
                  </a:cubicBezTo>
                  <a:cubicBezTo>
                    <a:pt x="1640" y="2815"/>
                    <a:pt x="1499" y="2824"/>
                    <a:pt x="1357" y="2824"/>
                  </a:cubicBezTo>
                  <a:cubicBezTo>
                    <a:pt x="1184" y="2824"/>
                    <a:pt x="1011" y="2810"/>
                    <a:pt x="840" y="2784"/>
                  </a:cubicBezTo>
                  <a:cubicBezTo>
                    <a:pt x="738" y="2769"/>
                    <a:pt x="626" y="2754"/>
                    <a:pt x="519" y="2754"/>
                  </a:cubicBezTo>
                  <a:cubicBezTo>
                    <a:pt x="356" y="2754"/>
                    <a:pt x="203" y="2789"/>
                    <a:pt x="113" y="2915"/>
                  </a:cubicBezTo>
                  <a:cubicBezTo>
                    <a:pt x="0" y="3082"/>
                    <a:pt x="61" y="3314"/>
                    <a:pt x="155" y="3493"/>
                  </a:cubicBezTo>
                  <a:cubicBezTo>
                    <a:pt x="364" y="3897"/>
                    <a:pt x="710" y="4226"/>
                    <a:pt x="1097" y="4476"/>
                  </a:cubicBezTo>
                  <a:cubicBezTo>
                    <a:pt x="1872" y="4990"/>
                    <a:pt x="2699" y="5291"/>
                    <a:pt x="3608" y="5291"/>
                  </a:cubicBezTo>
                  <a:cubicBezTo>
                    <a:pt x="3732" y="5291"/>
                    <a:pt x="3858" y="5286"/>
                    <a:pt x="3985" y="5274"/>
                  </a:cubicBezTo>
                  <a:cubicBezTo>
                    <a:pt x="4915" y="5184"/>
                    <a:pt x="5821" y="4821"/>
                    <a:pt x="6531" y="4208"/>
                  </a:cubicBezTo>
                  <a:cubicBezTo>
                    <a:pt x="7656" y="3231"/>
                    <a:pt x="8282" y="2247"/>
                    <a:pt x="8073" y="776"/>
                  </a:cubicBezTo>
                  <a:lnTo>
                    <a:pt x="7067" y="174"/>
                  </a:lnTo>
                  <a:cubicBezTo>
                    <a:pt x="6728" y="56"/>
                    <a:pt x="6372" y="0"/>
                    <a:pt x="60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7"/>
            <p:cNvSpPr/>
            <p:nvPr/>
          </p:nvSpPr>
          <p:spPr>
            <a:xfrm rot="10800000" flipH="1">
              <a:off x="7697610" y="305230"/>
              <a:ext cx="245915" cy="102319"/>
            </a:xfrm>
            <a:custGeom>
              <a:avLst/>
              <a:gdLst/>
              <a:ahLst/>
              <a:cxnLst/>
              <a:rect l="l" t="t" r="r" b="b"/>
              <a:pathLst>
                <a:path w="13536" h="5632" extrusionOk="0">
                  <a:moveTo>
                    <a:pt x="4750" y="0"/>
                  </a:moveTo>
                  <a:cubicBezTo>
                    <a:pt x="4450" y="0"/>
                    <a:pt x="4152" y="43"/>
                    <a:pt x="3861" y="138"/>
                  </a:cubicBezTo>
                  <a:cubicBezTo>
                    <a:pt x="2524" y="568"/>
                    <a:pt x="1524" y="2009"/>
                    <a:pt x="159" y="2009"/>
                  </a:cubicBezTo>
                  <a:cubicBezTo>
                    <a:pt x="107" y="2009"/>
                    <a:pt x="54" y="2007"/>
                    <a:pt x="0" y="2003"/>
                  </a:cubicBezTo>
                  <a:lnTo>
                    <a:pt x="0" y="2003"/>
                  </a:lnTo>
                  <a:cubicBezTo>
                    <a:pt x="584" y="2849"/>
                    <a:pt x="1317" y="3636"/>
                    <a:pt x="2217" y="4136"/>
                  </a:cubicBezTo>
                  <a:cubicBezTo>
                    <a:pt x="2925" y="4533"/>
                    <a:pt x="3748" y="4657"/>
                    <a:pt x="4571" y="4657"/>
                  </a:cubicBezTo>
                  <a:cubicBezTo>
                    <a:pt x="4834" y="4657"/>
                    <a:pt x="5097" y="4644"/>
                    <a:pt x="5357" y="4624"/>
                  </a:cubicBezTo>
                  <a:cubicBezTo>
                    <a:pt x="6302" y="4545"/>
                    <a:pt x="7249" y="4372"/>
                    <a:pt x="8199" y="4372"/>
                  </a:cubicBezTo>
                  <a:cubicBezTo>
                    <a:pt x="8320" y="4372"/>
                    <a:pt x="8440" y="4374"/>
                    <a:pt x="8561" y="4380"/>
                  </a:cubicBezTo>
                  <a:cubicBezTo>
                    <a:pt x="9639" y="4433"/>
                    <a:pt x="10760" y="4791"/>
                    <a:pt x="11426" y="5632"/>
                  </a:cubicBezTo>
                  <a:lnTo>
                    <a:pt x="13535" y="4452"/>
                  </a:lnTo>
                  <a:lnTo>
                    <a:pt x="13535" y="4452"/>
                  </a:lnTo>
                  <a:cubicBezTo>
                    <a:pt x="13374" y="4478"/>
                    <a:pt x="13213" y="4490"/>
                    <a:pt x="13052" y="4490"/>
                  </a:cubicBezTo>
                  <a:cubicBezTo>
                    <a:pt x="12002" y="4490"/>
                    <a:pt x="10976" y="3965"/>
                    <a:pt x="10134" y="3314"/>
                  </a:cubicBezTo>
                  <a:cubicBezTo>
                    <a:pt x="9163" y="2557"/>
                    <a:pt x="8341" y="1621"/>
                    <a:pt x="7328" y="919"/>
                  </a:cubicBezTo>
                  <a:cubicBezTo>
                    <a:pt x="6572" y="391"/>
                    <a:pt x="5654" y="0"/>
                    <a:pt x="47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7"/>
            <p:cNvSpPr/>
            <p:nvPr/>
          </p:nvSpPr>
          <p:spPr>
            <a:xfrm rot="10800000" flipH="1">
              <a:off x="7690670" y="139688"/>
              <a:ext cx="112475" cy="97142"/>
            </a:xfrm>
            <a:custGeom>
              <a:avLst/>
              <a:gdLst/>
              <a:ahLst/>
              <a:cxnLst/>
              <a:rect l="l" t="t" r="r" b="b"/>
              <a:pathLst>
                <a:path w="6191" h="5347" extrusionOk="0">
                  <a:moveTo>
                    <a:pt x="6190" y="0"/>
                  </a:moveTo>
                  <a:lnTo>
                    <a:pt x="4964" y="179"/>
                  </a:lnTo>
                  <a:cubicBezTo>
                    <a:pt x="4314" y="589"/>
                    <a:pt x="3671" y="1007"/>
                    <a:pt x="3022" y="1424"/>
                  </a:cubicBezTo>
                  <a:cubicBezTo>
                    <a:pt x="2164" y="1972"/>
                    <a:pt x="1252" y="2586"/>
                    <a:pt x="900" y="3545"/>
                  </a:cubicBezTo>
                  <a:cubicBezTo>
                    <a:pt x="787" y="3855"/>
                    <a:pt x="740" y="4194"/>
                    <a:pt x="627" y="4510"/>
                  </a:cubicBezTo>
                  <a:cubicBezTo>
                    <a:pt x="512" y="4826"/>
                    <a:pt x="311" y="5136"/>
                    <a:pt x="1" y="5261"/>
                  </a:cubicBezTo>
                  <a:cubicBezTo>
                    <a:pt x="253" y="5318"/>
                    <a:pt x="512" y="5346"/>
                    <a:pt x="770" y="5346"/>
                  </a:cubicBezTo>
                  <a:cubicBezTo>
                    <a:pt x="1719" y="5346"/>
                    <a:pt x="2668" y="4970"/>
                    <a:pt x="3336" y="4296"/>
                  </a:cubicBezTo>
                  <a:cubicBezTo>
                    <a:pt x="4565" y="3075"/>
                    <a:pt x="4821" y="1061"/>
                    <a:pt x="6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7"/>
            <p:cNvSpPr/>
            <p:nvPr/>
          </p:nvSpPr>
          <p:spPr>
            <a:xfrm rot="10800000" flipH="1">
              <a:off x="7987046" y="216382"/>
              <a:ext cx="90274" cy="98595"/>
            </a:xfrm>
            <a:custGeom>
              <a:avLst/>
              <a:gdLst/>
              <a:ahLst/>
              <a:cxnLst/>
              <a:rect l="l" t="t" r="r" b="b"/>
              <a:pathLst>
                <a:path w="4969" h="5427" extrusionOk="0">
                  <a:moveTo>
                    <a:pt x="4790" y="302"/>
                  </a:moveTo>
                  <a:lnTo>
                    <a:pt x="4969" y="358"/>
                  </a:lnTo>
                  <a:cubicBezTo>
                    <a:pt x="4913" y="331"/>
                    <a:pt x="4853" y="313"/>
                    <a:pt x="4790" y="302"/>
                  </a:cubicBezTo>
                  <a:close/>
                  <a:moveTo>
                    <a:pt x="3365" y="1"/>
                  </a:moveTo>
                  <a:cubicBezTo>
                    <a:pt x="2618" y="1"/>
                    <a:pt x="1869" y="249"/>
                    <a:pt x="1276" y="708"/>
                  </a:cubicBezTo>
                  <a:cubicBezTo>
                    <a:pt x="501" y="1310"/>
                    <a:pt x="0" y="2311"/>
                    <a:pt x="162" y="3282"/>
                  </a:cubicBezTo>
                  <a:cubicBezTo>
                    <a:pt x="222" y="3652"/>
                    <a:pt x="371" y="3997"/>
                    <a:pt x="442" y="4367"/>
                  </a:cubicBezTo>
                  <a:cubicBezTo>
                    <a:pt x="514" y="4730"/>
                    <a:pt x="489" y="5141"/>
                    <a:pt x="250" y="5427"/>
                  </a:cubicBezTo>
                  <a:cubicBezTo>
                    <a:pt x="1193" y="5332"/>
                    <a:pt x="2247" y="5094"/>
                    <a:pt x="2736" y="4277"/>
                  </a:cubicBezTo>
                  <a:cubicBezTo>
                    <a:pt x="3022" y="3801"/>
                    <a:pt x="3052" y="3223"/>
                    <a:pt x="3069" y="2663"/>
                  </a:cubicBezTo>
                  <a:cubicBezTo>
                    <a:pt x="3087" y="2109"/>
                    <a:pt x="3110" y="1525"/>
                    <a:pt x="3390" y="1043"/>
                  </a:cubicBezTo>
                  <a:cubicBezTo>
                    <a:pt x="3617" y="657"/>
                    <a:pt x="4181" y="291"/>
                    <a:pt x="4654" y="291"/>
                  </a:cubicBezTo>
                  <a:cubicBezTo>
                    <a:pt x="4700" y="291"/>
                    <a:pt x="4746" y="295"/>
                    <a:pt x="4790" y="302"/>
                  </a:cubicBezTo>
                  <a:lnTo>
                    <a:pt x="4790" y="302"/>
                  </a:lnTo>
                  <a:lnTo>
                    <a:pt x="4047" y="72"/>
                  </a:lnTo>
                  <a:cubicBezTo>
                    <a:pt x="3823" y="24"/>
                    <a:pt x="3594" y="1"/>
                    <a:pt x="3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7"/>
            <p:cNvSpPr/>
            <p:nvPr/>
          </p:nvSpPr>
          <p:spPr>
            <a:xfrm rot="10800000" flipH="1">
              <a:off x="8032942" y="139723"/>
              <a:ext cx="777369" cy="25854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7"/>
            <p:cNvSpPr/>
            <p:nvPr/>
          </p:nvSpPr>
          <p:spPr>
            <a:xfrm rot="10800000" flipH="1">
              <a:off x="8040046" y="249284"/>
              <a:ext cx="326924" cy="250021"/>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7"/>
            <p:cNvSpPr/>
            <p:nvPr/>
          </p:nvSpPr>
          <p:spPr>
            <a:xfrm rot="10800000" flipH="1">
              <a:off x="8207003" y="373184"/>
              <a:ext cx="92037" cy="100612"/>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17"/>
            <p:cNvSpPr/>
            <p:nvPr/>
          </p:nvSpPr>
          <p:spPr>
            <a:xfrm rot="10800000" flipH="1">
              <a:off x="8554816" y="210876"/>
              <a:ext cx="150445" cy="96124"/>
            </a:xfrm>
            <a:custGeom>
              <a:avLst/>
              <a:gdLst/>
              <a:ahLst/>
              <a:cxnLst/>
              <a:rect l="l" t="t" r="r" b="b"/>
              <a:pathLst>
                <a:path w="8281" h="5291" extrusionOk="0">
                  <a:moveTo>
                    <a:pt x="4677" y="1"/>
                  </a:moveTo>
                  <a:cubicBezTo>
                    <a:pt x="4550" y="1"/>
                    <a:pt x="4421" y="7"/>
                    <a:pt x="4290" y="19"/>
                  </a:cubicBezTo>
                  <a:cubicBezTo>
                    <a:pt x="3361" y="103"/>
                    <a:pt x="2454" y="472"/>
                    <a:pt x="1752" y="1086"/>
                  </a:cubicBezTo>
                  <a:cubicBezTo>
                    <a:pt x="625" y="2056"/>
                    <a:pt x="0" y="3046"/>
                    <a:pt x="208" y="4517"/>
                  </a:cubicBezTo>
                  <a:lnTo>
                    <a:pt x="1209" y="5113"/>
                  </a:lnTo>
                  <a:cubicBezTo>
                    <a:pt x="1550" y="5236"/>
                    <a:pt x="1911" y="5290"/>
                    <a:pt x="2275" y="5290"/>
                  </a:cubicBezTo>
                  <a:cubicBezTo>
                    <a:pt x="2458" y="5290"/>
                    <a:pt x="2642" y="5277"/>
                    <a:pt x="2824" y="5251"/>
                  </a:cubicBezTo>
                  <a:cubicBezTo>
                    <a:pt x="3276" y="5179"/>
                    <a:pt x="3526" y="4666"/>
                    <a:pt x="3289" y="4280"/>
                  </a:cubicBezTo>
                  <a:cubicBezTo>
                    <a:pt x="3163" y="4083"/>
                    <a:pt x="3068" y="3862"/>
                    <a:pt x="3003" y="3648"/>
                  </a:cubicBezTo>
                  <a:lnTo>
                    <a:pt x="3003" y="3648"/>
                  </a:lnTo>
                  <a:cubicBezTo>
                    <a:pt x="3507" y="3879"/>
                    <a:pt x="4053" y="3991"/>
                    <a:pt x="4598" y="3991"/>
                  </a:cubicBezTo>
                  <a:cubicBezTo>
                    <a:pt x="4969" y="3991"/>
                    <a:pt x="5339" y="3939"/>
                    <a:pt x="5696" y="3838"/>
                  </a:cubicBezTo>
                  <a:cubicBezTo>
                    <a:pt x="6155" y="3708"/>
                    <a:pt x="6256" y="3200"/>
                    <a:pt x="6034" y="2837"/>
                  </a:cubicBezTo>
                  <a:cubicBezTo>
                    <a:pt x="5952" y="2700"/>
                    <a:pt x="5874" y="2683"/>
                    <a:pt x="6029" y="2581"/>
                  </a:cubicBezTo>
                  <a:cubicBezTo>
                    <a:pt x="6142" y="2515"/>
                    <a:pt x="6369" y="2510"/>
                    <a:pt x="6499" y="2493"/>
                  </a:cubicBezTo>
                  <a:cubicBezTo>
                    <a:pt x="6644" y="2476"/>
                    <a:pt x="6790" y="2467"/>
                    <a:pt x="6937" y="2467"/>
                  </a:cubicBezTo>
                  <a:cubicBezTo>
                    <a:pt x="7106" y="2467"/>
                    <a:pt x="7276" y="2479"/>
                    <a:pt x="7441" y="2504"/>
                  </a:cubicBezTo>
                  <a:cubicBezTo>
                    <a:pt x="7544" y="2521"/>
                    <a:pt x="7657" y="2537"/>
                    <a:pt x="7765" y="2537"/>
                  </a:cubicBezTo>
                  <a:cubicBezTo>
                    <a:pt x="7925" y="2537"/>
                    <a:pt x="8073" y="2501"/>
                    <a:pt x="8162" y="2372"/>
                  </a:cubicBezTo>
                  <a:cubicBezTo>
                    <a:pt x="8281" y="2212"/>
                    <a:pt x="8215" y="1979"/>
                    <a:pt x="8126" y="1801"/>
                  </a:cubicBezTo>
                  <a:cubicBezTo>
                    <a:pt x="7912" y="1396"/>
                    <a:pt x="7566" y="1068"/>
                    <a:pt x="7185" y="818"/>
                  </a:cubicBezTo>
                  <a:cubicBezTo>
                    <a:pt x="6407" y="306"/>
                    <a:pt x="5582" y="1"/>
                    <a:pt x="46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7"/>
            <p:cNvSpPr/>
            <p:nvPr/>
          </p:nvSpPr>
          <p:spPr>
            <a:xfrm rot="10800000" flipH="1">
              <a:off x="8274338" y="166507"/>
              <a:ext cx="245915" cy="102356"/>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7"/>
            <p:cNvSpPr/>
            <p:nvPr/>
          </p:nvSpPr>
          <p:spPr>
            <a:xfrm rot="10800000" flipH="1">
              <a:off x="8414731" y="337281"/>
              <a:ext cx="112366" cy="97033"/>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17"/>
            <p:cNvSpPr/>
            <p:nvPr/>
          </p:nvSpPr>
          <p:spPr>
            <a:xfrm rot="10800000" flipH="1">
              <a:off x="8140449" y="259080"/>
              <a:ext cx="90383" cy="98668"/>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17"/>
            <p:cNvSpPr/>
            <p:nvPr/>
          </p:nvSpPr>
          <p:spPr>
            <a:xfrm rot="10800000" flipH="1">
              <a:off x="9032503" y="252935"/>
              <a:ext cx="168304" cy="68146"/>
            </a:xfrm>
            <a:custGeom>
              <a:avLst/>
              <a:gdLst/>
              <a:ahLst/>
              <a:cxnLst/>
              <a:rect l="l" t="t" r="r" b="b"/>
              <a:pathLst>
                <a:path w="9264" h="3751" extrusionOk="0">
                  <a:moveTo>
                    <a:pt x="4471" y="1"/>
                  </a:moveTo>
                  <a:cubicBezTo>
                    <a:pt x="4450" y="1"/>
                    <a:pt x="4429" y="1"/>
                    <a:pt x="4408" y="2"/>
                  </a:cubicBezTo>
                  <a:cubicBezTo>
                    <a:pt x="2640" y="62"/>
                    <a:pt x="0" y="1349"/>
                    <a:pt x="0" y="1349"/>
                  </a:cubicBezTo>
                  <a:cubicBezTo>
                    <a:pt x="0" y="1349"/>
                    <a:pt x="2276" y="3208"/>
                    <a:pt x="3986" y="3672"/>
                  </a:cubicBezTo>
                  <a:cubicBezTo>
                    <a:pt x="4189" y="3727"/>
                    <a:pt x="4417" y="3750"/>
                    <a:pt x="4662" y="3750"/>
                  </a:cubicBezTo>
                  <a:cubicBezTo>
                    <a:pt x="6490" y="3750"/>
                    <a:pt x="9264" y="2421"/>
                    <a:pt x="9264" y="2421"/>
                  </a:cubicBezTo>
                  <a:cubicBezTo>
                    <a:pt x="9264" y="2421"/>
                    <a:pt x="6250" y="1"/>
                    <a:pt x="4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17"/>
            <p:cNvSpPr/>
            <p:nvPr/>
          </p:nvSpPr>
          <p:spPr>
            <a:xfrm rot="10800000" flipH="1">
              <a:off x="8915929" y="76103"/>
              <a:ext cx="76213" cy="168213"/>
            </a:xfrm>
            <a:custGeom>
              <a:avLst/>
              <a:gdLst/>
              <a:ahLst/>
              <a:cxnLst/>
              <a:rect l="l" t="t" r="r" b="b"/>
              <a:pathLst>
                <a:path w="4195" h="9259" extrusionOk="0">
                  <a:moveTo>
                    <a:pt x="2789" y="1"/>
                  </a:moveTo>
                  <a:cubicBezTo>
                    <a:pt x="2789" y="1"/>
                    <a:pt x="930" y="2277"/>
                    <a:pt x="465" y="3987"/>
                  </a:cubicBezTo>
                  <a:cubicBezTo>
                    <a:pt x="0" y="5691"/>
                    <a:pt x="1709" y="9259"/>
                    <a:pt x="1709" y="9259"/>
                  </a:cubicBezTo>
                  <a:cubicBezTo>
                    <a:pt x="1709" y="9259"/>
                    <a:pt x="4194" y="6179"/>
                    <a:pt x="4134" y="4410"/>
                  </a:cubicBezTo>
                  <a:cubicBezTo>
                    <a:pt x="4075" y="2640"/>
                    <a:pt x="2789" y="1"/>
                    <a:pt x="27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17"/>
            <p:cNvSpPr/>
            <p:nvPr/>
          </p:nvSpPr>
          <p:spPr>
            <a:xfrm rot="10800000" flipH="1">
              <a:off x="8778007" y="66045"/>
              <a:ext cx="380028" cy="417743"/>
            </a:xfrm>
            <a:custGeom>
              <a:avLst/>
              <a:gdLst/>
              <a:ahLst/>
              <a:cxnLst/>
              <a:rect l="l" t="t" r="r" b="b"/>
              <a:pathLst>
                <a:path w="20918" h="22994" extrusionOk="0">
                  <a:moveTo>
                    <a:pt x="13196" y="1"/>
                  </a:moveTo>
                  <a:cubicBezTo>
                    <a:pt x="13032" y="1"/>
                    <a:pt x="12867" y="11"/>
                    <a:pt x="12703" y="33"/>
                  </a:cubicBezTo>
                  <a:cubicBezTo>
                    <a:pt x="11433" y="193"/>
                    <a:pt x="10259" y="1057"/>
                    <a:pt x="9813" y="2249"/>
                  </a:cubicBezTo>
                  <a:cubicBezTo>
                    <a:pt x="9527" y="3017"/>
                    <a:pt x="9557" y="3917"/>
                    <a:pt x="9956" y="4632"/>
                  </a:cubicBezTo>
                  <a:cubicBezTo>
                    <a:pt x="10352" y="5331"/>
                    <a:pt x="11118" y="5825"/>
                    <a:pt x="11921" y="5825"/>
                  </a:cubicBezTo>
                  <a:cubicBezTo>
                    <a:pt x="11939" y="5825"/>
                    <a:pt x="11957" y="5825"/>
                    <a:pt x="11975" y="5824"/>
                  </a:cubicBezTo>
                  <a:cubicBezTo>
                    <a:pt x="12797" y="5800"/>
                    <a:pt x="13590" y="5209"/>
                    <a:pt x="13781" y="4411"/>
                  </a:cubicBezTo>
                  <a:cubicBezTo>
                    <a:pt x="13966" y="3613"/>
                    <a:pt x="13477" y="2690"/>
                    <a:pt x="12684" y="2464"/>
                  </a:cubicBezTo>
                  <a:cubicBezTo>
                    <a:pt x="13015" y="1905"/>
                    <a:pt x="13670" y="1597"/>
                    <a:pt x="14321" y="1597"/>
                  </a:cubicBezTo>
                  <a:cubicBezTo>
                    <a:pt x="14503" y="1597"/>
                    <a:pt x="14685" y="1621"/>
                    <a:pt x="14859" y="1670"/>
                  </a:cubicBezTo>
                  <a:cubicBezTo>
                    <a:pt x="15657" y="1898"/>
                    <a:pt x="16278" y="2588"/>
                    <a:pt x="16539" y="3375"/>
                  </a:cubicBezTo>
                  <a:cubicBezTo>
                    <a:pt x="16801" y="4161"/>
                    <a:pt x="16742" y="5030"/>
                    <a:pt x="16498" y="5824"/>
                  </a:cubicBezTo>
                  <a:cubicBezTo>
                    <a:pt x="15793" y="8092"/>
                    <a:pt x="13475" y="9722"/>
                    <a:pt x="11117" y="9722"/>
                  </a:cubicBezTo>
                  <a:cubicBezTo>
                    <a:pt x="10880" y="9722"/>
                    <a:pt x="10644" y="9705"/>
                    <a:pt x="10408" y="9672"/>
                  </a:cubicBezTo>
                  <a:cubicBezTo>
                    <a:pt x="10372" y="9655"/>
                    <a:pt x="10350" y="9649"/>
                    <a:pt x="10350" y="9649"/>
                  </a:cubicBezTo>
                  <a:lnTo>
                    <a:pt x="10350" y="9649"/>
                  </a:lnTo>
                  <a:cubicBezTo>
                    <a:pt x="10350" y="9649"/>
                    <a:pt x="10350" y="9672"/>
                    <a:pt x="10355" y="9707"/>
                  </a:cubicBezTo>
                  <a:cubicBezTo>
                    <a:pt x="10122" y="12311"/>
                    <a:pt x="7823" y="14575"/>
                    <a:pt x="5219" y="14761"/>
                  </a:cubicBezTo>
                  <a:cubicBezTo>
                    <a:pt x="5108" y="14768"/>
                    <a:pt x="4997" y="14771"/>
                    <a:pt x="4885" y="14771"/>
                  </a:cubicBezTo>
                  <a:cubicBezTo>
                    <a:pt x="4163" y="14771"/>
                    <a:pt x="3433" y="14618"/>
                    <a:pt x="2824" y="14242"/>
                  </a:cubicBezTo>
                  <a:cubicBezTo>
                    <a:pt x="2115" y="13801"/>
                    <a:pt x="1592" y="13045"/>
                    <a:pt x="1550" y="12210"/>
                  </a:cubicBezTo>
                  <a:cubicBezTo>
                    <a:pt x="1507" y="11382"/>
                    <a:pt x="2026" y="10524"/>
                    <a:pt x="2819" y="10279"/>
                  </a:cubicBezTo>
                  <a:cubicBezTo>
                    <a:pt x="2860" y="11097"/>
                    <a:pt x="3633" y="11787"/>
                    <a:pt x="4450" y="11787"/>
                  </a:cubicBezTo>
                  <a:cubicBezTo>
                    <a:pt x="4454" y="11787"/>
                    <a:pt x="4459" y="11787"/>
                    <a:pt x="4463" y="11786"/>
                  </a:cubicBezTo>
                  <a:cubicBezTo>
                    <a:pt x="5285" y="11786"/>
                    <a:pt x="6041" y="11150"/>
                    <a:pt x="6256" y="10357"/>
                  </a:cubicBezTo>
                  <a:cubicBezTo>
                    <a:pt x="6465" y="9565"/>
                    <a:pt x="6161" y="8677"/>
                    <a:pt x="5554" y="8118"/>
                  </a:cubicBezTo>
                  <a:cubicBezTo>
                    <a:pt x="5045" y="7649"/>
                    <a:pt x="4344" y="7415"/>
                    <a:pt x="3648" y="7415"/>
                  </a:cubicBezTo>
                  <a:cubicBezTo>
                    <a:pt x="3520" y="7415"/>
                    <a:pt x="3392" y="7423"/>
                    <a:pt x="3266" y="7438"/>
                  </a:cubicBezTo>
                  <a:cubicBezTo>
                    <a:pt x="2002" y="7598"/>
                    <a:pt x="900" y="8546"/>
                    <a:pt x="448" y="9738"/>
                  </a:cubicBezTo>
                  <a:cubicBezTo>
                    <a:pt x="0" y="10929"/>
                    <a:pt x="179" y="12317"/>
                    <a:pt x="835" y="13414"/>
                  </a:cubicBezTo>
                  <a:cubicBezTo>
                    <a:pt x="1689" y="14841"/>
                    <a:pt x="3354" y="15713"/>
                    <a:pt x="5006" y="15713"/>
                  </a:cubicBezTo>
                  <a:cubicBezTo>
                    <a:pt x="5451" y="15713"/>
                    <a:pt x="5895" y="15649"/>
                    <a:pt x="6322" y="15517"/>
                  </a:cubicBezTo>
                  <a:cubicBezTo>
                    <a:pt x="8246" y="14921"/>
                    <a:pt x="9539" y="13229"/>
                    <a:pt x="10630" y="11495"/>
                  </a:cubicBezTo>
                  <a:cubicBezTo>
                    <a:pt x="10861" y="12764"/>
                    <a:pt x="11266" y="14415"/>
                    <a:pt x="11898" y="15517"/>
                  </a:cubicBezTo>
                  <a:cubicBezTo>
                    <a:pt x="13060" y="17542"/>
                    <a:pt x="20917" y="22994"/>
                    <a:pt x="20917" y="22994"/>
                  </a:cubicBezTo>
                  <a:cubicBezTo>
                    <a:pt x="20917" y="22994"/>
                    <a:pt x="17409" y="14093"/>
                    <a:pt x="15711" y="12501"/>
                  </a:cubicBezTo>
                  <a:cubicBezTo>
                    <a:pt x="14776" y="11632"/>
                    <a:pt x="13262" y="10864"/>
                    <a:pt x="12082" y="10339"/>
                  </a:cubicBezTo>
                  <a:cubicBezTo>
                    <a:pt x="14018" y="9677"/>
                    <a:pt x="15962" y="8808"/>
                    <a:pt x="16980" y="7075"/>
                  </a:cubicBezTo>
                  <a:cubicBezTo>
                    <a:pt x="18052" y="5252"/>
                    <a:pt x="17707" y="2720"/>
                    <a:pt x="16188" y="1249"/>
                  </a:cubicBezTo>
                  <a:cubicBezTo>
                    <a:pt x="15395" y="476"/>
                    <a:pt x="14299" y="1"/>
                    <a:pt x="13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17"/>
            <p:cNvSpPr/>
            <p:nvPr/>
          </p:nvSpPr>
          <p:spPr>
            <a:xfrm rot="10800000" flipH="1">
              <a:off x="8066282" y="12"/>
              <a:ext cx="800878" cy="192321"/>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17"/>
            <p:cNvSpPr/>
            <p:nvPr/>
          </p:nvSpPr>
          <p:spPr>
            <a:xfrm rot="10800000" flipH="1">
              <a:off x="8244886" y="102335"/>
              <a:ext cx="96578" cy="120560"/>
            </a:xfrm>
            <a:custGeom>
              <a:avLst/>
              <a:gdLst/>
              <a:ahLst/>
              <a:cxnLst/>
              <a:rect l="l" t="t" r="r" b="b"/>
              <a:pathLst>
                <a:path w="5316" h="6636" extrusionOk="0">
                  <a:moveTo>
                    <a:pt x="2745" y="1"/>
                  </a:moveTo>
                  <a:cubicBezTo>
                    <a:pt x="2560" y="1"/>
                    <a:pt x="2377" y="33"/>
                    <a:pt x="2205" y="97"/>
                  </a:cubicBezTo>
                  <a:cubicBezTo>
                    <a:pt x="1603" y="330"/>
                    <a:pt x="1234" y="979"/>
                    <a:pt x="1359" y="1568"/>
                  </a:cubicBezTo>
                  <a:cubicBezTo>
                    <a:pt x="1437" y="1903"/>
                    <a:pt x="1675" y="2195"/>
                    <a:pt x="1997" y="2343"/>
                  </a:cubicBezTo>
                  <a:cubicBezTo>
                    <a:pt x="2152" y="2415"/>
                    <a:pt x="2313" y="2451"/>
                    <a:pt x="2469" y="2451"/>
                  </a:cubicBezTo>
                  <a:cubicBezTo>
                    <a:pt x="2625" y="2451"/>
                    <a:pt x="2777" y="2415"/>
                    <a:pt x="2914" y="2343"/>
                  </a:cubicBezTo>
                  <a:cubicBezTo>
                    <a:pt x="3099" y="2247"/>
                    <a:pt x="3170" y="2022"/>
                    <a:pt x="3075" y="1837"/>
                  </a:cubicBezTo>
                  <a:cubicBezTo>
                    <a:pt x="3009" y="1708"/>
                    <a:pt x="2877" y="1631"/>
                    <a:pt x="2742" y="1631"/>
                  </a:cubicBezTo>
                  <a:cubicBezTo>
                    <a:pt x="2683" y="1631"/>
                    <a:pt x="2624" y="1645"/>
                    <a:pt x="2568" y="1676"/>
                  </a:cubicBezTo>
                  <a:cubicBezTo>
                    <a:pt x="2537" y="1692"/>
                    <a:pt x="2504" y="1698"/>
                    <a:pt x="2472" y="1698"/>
                  </a:cubicBezTo>
                  <a:cubicBezTo>
                    <a:pt x="2409" y="1698"/>
                    <a:pt x="2351" y="1674"/>
                    <a:pt x="2318" y="1658"/>
                  </a:cubicBezTo>
                  <a:cubicBezTo>
                    <a:pt x="2211" y="1610"/>
                    <a:pt x="2122" y="1510"/>
                    <a:pt x="2098" y="1408"/>
                  </a:cubicBezTo>
                  <a:cubicBezTo>
                    <a:pt x="2051" y="1169"/>
                    <a:pt x="2230" y="902"/>
                    <a:pt x="2474" y="806"/>
                  </a:cubicBezTo>
                  <a:cubicBezTo>
                    <a:pt x="2558" y="774"/>
                    <a:pt x="2651" y="758"/>
                    <a:pt x="2748" y="758"/>
                  </a:cubicBezTo>
                  <a:cubicBezTo>
                    <a:pt x="2953" y="758"/>
                    <a:pt x="3173" y="829"/>
                    <a:pt x="3355" y="966"/>
                  </a:cubicBezTo>
                  <a:cubicBezTo>
                    <a:pt x="3611" y="1152"/>
                    <a:pt x="3820" y="1461"/>
                    <a:pt x="3968" y="1854"/>
                  </a:cubicBezTo>
                  <a:cubicBezTo>
                    <a:pt x="4482" y="3248"/>
                    <a:pt x="3927" y="4815"/>
                    <a:pt x="2646" y="5572"/>
                  </a:cubicBezTo>
                  <a:cubicBezTo>
                    <a:pt x="2337" y="5756"/>
                    <a:pt x="2032" y="5864"/>
                    <a:pt x="1752" y="5876"/>
                  </a:cubicBezTo>
                  <a:cubicBezTo>
                    <a:pt x="1728" y="5878"/>
                    <a:pt x="1704" y="5879"/>
                    <a:pt x="1679" y="5879"/>
                  </a:cubicBezTo>
                  <a:cubicBezTo>
                    <a:pt x="1409" y="5879"/>
                    <a:pt x="1159" y="5791"/>
                    <a:pt x="984" y="5632"/>
                  </a:cubicBezTo>
                  <a:cubicBezTo>
                    <a:pt x="805" y="5459"/>
                    <a:pt x="715" y="5197"/>
                    <a:pt x="781" y="4988"/>
                  </a:cubicBezTo>
                  <a:cubicBezTo>
                    <a:pt x="832" y="4812"/>
                    <a:pt x="1015" y="4670"/>
                    <a:pt x="1184" y="4670"/>
                  </a:cubicBezTo>
                  <a:cubicBezTo>
                    <a:pt x="1197" y="4670"/>
                    <a:pt x="1210" y="4671"/>
                    <a:pt x="1223" y="4673"/>
                  </a:cubicBezTo>
                  <a:cubicBezTo>
                    <a:pt x="1241" y="4675"/>
                    <a:pt x="1259" y="4676"/>
                    <a:pt x="1277" y="4676"/>
                  </a:cubicBezTo>
                  <a:cubicBezTo>
                    <a:pt x="1458" y="4676"/>
                    <a:pt x="1619" y="4541"/>
                    <a:pt x="1652" y="4351"/>
                  </a:cubicBezTo>
                  <a:cubicBezTo>
                    <a:pt x="1681" y="4148"/>
                    <a:pt x="1538" y="3952"/>
                    <a:pt x="1330" y="3922"/>
                  </a:cubicBezTo>
                  <a:cubicBezTo>
                    <a:pt x="1281" y="3915"/>
                    <a:pt x="1233" y="3912"/>
                    <a:pt x="1184" y="3912"/>
                  </a:cubicBezTo>
                  <a:cubicBezTo>
                    <a:pt x="685" y="3912"/>
                    <a:pt x="207" y="4263"/>
                    <a:pt x="55" y="4774"/>
                  </a:cubicBezTo>
                  <a:cubicBezTo>
                    <a:pt x="19" y="4887"/>
                    <a:pt x="0" y="5006"/>
                    <a:pt x="0" y="5126"/>
                  </a:cubicBezTo>
                  <a:cubicBezTo>
                    <a:pt x="0" y="5513"/>
                    <a:pt x="173" y="5912"/>
                    <a:pt x="472" y="6185"/>
                  </a:cubicBezTo>
                  <a:cubicBezTo>
                    <a:pt x="789" y="6475"/>
                    <a:pt x="1231" y="6635"/>
                    <a:pt x="1696" y="6635"/>
                  </a:cubicBezTo>
                  <a:cubicBezTo>
                    <a:pt x="1729" y="6635"/>
                    <a:pt x="1762" y="6634"/>
                    <a:pt x="1795" y="6633"/>
                  </a:cubicBezTo>
                  <a:cubicBezTo>
                    <a:pt x="2200" y="6609"/>
                    <a:pt x="2617" y="6471"/>
                    <a:pt x="3033" y="6221"/>
                  </a:cubicBezTo>
                  <a:cubicBezTo>
                    <a:pt x="4625" y="5274"/>
                    <a:pt x="5315" y="3326"/>
                    <a:pt x="4677" y="1593"/>
                  </a:cubicBezTo>
                  <a:cubicBezTo>
                    <a:pt x="4476" y="1051"/>
                    <a:pt x="4183" y="639"/>
                    <a:pt x="3802" y="359"/>
                  </a:cubicBezTo>
                  <a:cubicBezTo>
                    <a:pt x="3483" y="122"/>
                    <a:pt x="3109" y="1"/>
                    <a:pt x="2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17"/>
            <p:cNvSpPr/>
            <p:nvPr/>
          </p:nvSpPr>
          <p:spPr>
            <a:xfrm rot="10800000" flipH="1">
              <a:off x="8337658" y="67095"/>
              <a:ext cx="82826" cy="34972"/>
            </a:xfrm>
            <a:custGeom>
              <a:avLst/>
              <a:gdLst/>
              <a:ahLst/>
              <a:cxnLst/>
              <a:rect l="l" t="t" r="r" b="b"/>
              <a:pathLst>
                <a:path w="4559" h="1925" extrusionOk="0">
                  <a:moveTo>
                    <a:pt x="2366" y="1"/>
                  </a:moveTo>
                  <a:cubicBezTo>
                    <a:pt x="2022" y="1"/>
                    <a:pt x="1681" y="92"/>
                    <a:pt x="1413" y="305"/>
                  </a:cubicBezTo>
                  <a:cubicBezTo>
                    <a:pt x="1180" y="489"/>
                    <a:pt x="1026" y="758"/>
                    <a:pt x="811" y="965"/>
                  </a:cubicBezTo>
                  <a:cubicBezTo>
                    <a:pt x="645" y="1126"/>
                    <a:pt x="419" y="1260"/>
                    <a:pt x="195" y="1260"/>
                  </a:cubicBezTo>
                  <a:cubicBezTo>
                    <a:pt x="130" y="1260"/>
                    <a:pt x="64" y="1248"/>
                    <a:pt x="0" y="1222"/>
                  </a:cubicBezTo>
                  <a:lnTo>
                    <a:pt x="0" y="1222"/>
                  </a:lnTo>
                  <a:cubicBezTo>
                    <a:pt x="533" y="1567"/>
                    <a:pt x="1130" y="1924"/>
                    <a:pt x="1743" y="1924"/>
                  </a:cubicBezTo>
                  <a:cubicBezTo>
                    <a:pt x="1851" y="1924"/>
                    <a:pt x="1959" y="1913"/>
                    <a:pt x="2068" y="1889"/>
                  </a:cubicBezTo>
                  <a:cubicBezTo>
                    <a:pt x="2527" y="1787"/>
                    <a:pt x="2896" y="1466"/>
                    <a:pt x="3272" y="1192"/>
                  </a:cubicBezTo>
                  <a:cubicBezTo>
                    <a:pt x="3606" y="947"/>
                    <a:pt x="3999" y="717"/>
                    <a:pt x="4409" y="717"/>
                  </a:cubicBezTo>
                  <a:cubicBezTo>
                    <a:pt x="4459" y="717"/>
                    <a:pt x="4509" y="721"/>
                    <a:pt x="4559" y="728"/>
                  </a:cubicBezTo>
                  <a:lnTo>
                    <a:pt x="4088" y="596"/>
                  </a:lnTo>
                  <a:cubicBezTo>
                    <a:pt x="3671" y="370"/>
                    <a:pt x="3242" y="143"/>
                    <a:pt x="2777" y="43"/>
                  </a:cubicBezTo>
                  <a:cubicBezTo>
                    <a:pt x="2643" y="15"/>
                    <a:pt x="2504" y="1"/>
                    <a:pt x="2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17"/>
            <p:cNvSpPr/>
            <p:nvPr/>
          </p:nvSpPr>
          <p:spPr>
            <a:xfrm rot="10800000" flipH="1">
              <a:off x="8167285" y="136394"/>
              <a:ext cx="74905" cy="40822"/>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7"/>
            <p:cNvSpPr/>
            <p:nvPr/>
          </p:nvSpPr>
          <p:spPr>
            <a:xfrm flipH="1">
              <a:off x="6743020" y="73350"/>
              <a:ext cx="534542" cy="177781"/>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7"/>
            <p:cNvSpPr/>
            <p:nvPr/>
          </p:nvSpPr>
          <p:spPr>
            <a:xfrm flipH="1">
              <a:off x="6564818" y="238888"/>
              <a:ext cx="800878" cy="192321"/>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7"/>
            <p:cNvSpPr/>
            <p:nvPr/>
          </p:nvSpPr>
          <p:spPr>
            <a:xfrm flipH="1">
              <a:off x="7189789" y="254005"/>
              <a:ext cx="74905" cy="40822"/>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8" name="Google Shape;1748;p17"/>
          <p:cNvGrpSpPr/>
          <p:nvPr/>
        </p:nvGrpSpPr>
        <p:grpSpPr>
          <a:xfrm rot="10800000">
            <a:off x="102432" y="3510137"/>
            <a:ext cx="2354610" cy="1565339"/>
            <a:chOff x="6564818" y="12"/>
            <a:chExt cx="2731566" cy="1815938"/>
          </a:xfrm>
        </p:grpSpPr>
        <p:sp>
          <p:nvSpPr>
            <p:cNvPr id="1749" name="Google Shape;1749;p17"/>
            <p:cNvSpPr/>
            <p:nvPr/>
          </p:nvSpPr>
          <p:spPr>
            <a:xfrm rot="10800000" flipH="1">
              <a:off x="8930628" y="465425"/>
              <a:ext cx="288391" cy="750699"/>
            </a:xfrm>
            <a:custGeom>
              <a:avLst/>
              <a:gdLst/>
              <a:ahLst/>
              <a:cxnLst/>
              <a:rect l="l" t="t" r="r" b="b"/>
              <a:pathLst>
                <a:path w="15874" h="41321" extrusionOk="0">
                  <a:moveTo>
                    <a:pt x="7514" y="1"/>
                  </a:moveTo>
                  <a:cubicBezTo>
                    <a:pt x="7466" y="1"/>
                    <a:pt x="7421" y="45"/>
                    <a:pt x="7454" y="95"/>
                  </a:cubicBezTo>
                  <a:cubicBezTo>
                    <a:pt x="8664" y="1869"/>
                    <a:pt x="10010" y="3842"/>
                    <a:pt x="10551" y="5944"/>
                  </a:cubicBezTo>
                  <a:cubicBezTo>
                    <a:pt x="11274" y="8740"/>
                    <a:pt x="10237" y="10884"/>
                    <a:pt x="8931" y="13249"/>
                  </a:cubicBezTo>
                  <a:cubicBezTo>
                    <a:pt x="6971" y="16782"/>
                    <a:pt x="4886" y="20273"/>
                    <a:pt x="3254" y="23973"/>
                  </a:cubicBezTo>
                  <a:cubicBezTo>
                    <a:pt x="1026" y="29013"/>
                    <a:pt x="1" y="35924"/>
                    <a:pt x="4928" y="39809"/>
                  </a:cubicBezTo>
                  <a:cubicBezTo>
                    <a:pt x="6220" y="40824"/>
                    <a:pt x="7829" y="41321"/>
                    <a:pt x="9405" y="41321"/>
                  </a:cubicBezTo>
                  <a:cubicBezTo>
                    <a:pt x="12414" y="41321"/>
                    <a:pt x="15300" y="39509"/>
                    <a:pt x="15616" y="36037"/>
                  </a:cubicBezTo>
                  <a:cubicBezTo>
                    <a:pt x="15874" y="33216"/>
                    <a:pt x="13411" y="28821"/>
                    <a:pt x="10507" y="28821"/>
                  </a:cubicBezTo>
                  <a:cubicBezTo>
                    <a:pt x="9725" y="28821"/>
                    <a:pt x="8911" y="29140"/>
                    <a:pt x="8109" y="29894"/>
                  </a:cubicBezTo>
                  <a:cubicBezTo>
                    <a:pt x="7626" y="30351"/>
                    <a:pt x="8083" y="30995"/>
                    <a:pt x="8606" y="30995"/>
                  </a:cubicBezTo>
                  <a:cubicBezTo>
                    <a:pt x="8753" y="30995"/>
                    <a:pt x="8906" y="30944"/>
                    <a:pt x="9044" y="30824"/>
                  </a:cubicBezTo>
                  <a:cubicBezTo>
                    <a:pt x="9570" y="30365"/>
                    <a:pt x="10082" y="30175"/>
                    <a:pt x="10568" y="30175"/>
                  </a:cubicBezTo>
                  <a:cubicBezTo>
                    <a:pt x="12346" y="30175"/>
                    <a:pt x="13760" y="32728"/>
                    <a:pt x="14097" y="34005"/>
                  </a:cubicBezTo>
                  <a:cubicBezTo>
                    <a:pt x="14549" y="35721"/>
                    <a:pt x="14228" y="37580"/>
                    <a:pt x="12869" y="38808"/>
                  </a:cubicBezTo>
                  <a:cubicBezTo>
                    <a:pt x="11888" y="39689"/>
                    <a:pt x="10741" y="40070"/>
                    <a:pt x="9587" y="40070"/>
                  </a:cubicBezTo>
                  <a:cubicBezTo>
                    <a:pt x="7504" y="40070"/>
                    <a:pt x="5397" y="38831"/>
                    <a:pt x="4189" y="37056"/>
                  </a:cubicBezTo>
                  <a:cubicBezTo>
                    <a:pt x="1026" y="32404"/>
                    <a:pt x="3415" y="26470"/>
                    <a:pt x="5583" y="21989"/>
                  </a:cubicBezTo>
                  <a:cubicBezTo>
                    <a:pt x="7449" y="18147"/>
                    <a:pt x="10117" y="14017"/>
                    <a:pt x="11040" y="9805"/>
                  </a:cubicBezTo>
                  <a:cubicBezTo>
                    <a:pt x="11863" y="6040"/>
                    <a:pt x="9742" y="2906"/>
                    <a:pt x="7573" y="29"/>
                  </a:cubicBezTo>
                  <a:cubicBezTo>
                    <a:pt x="7557" y="9"/>
                    <a:pt x="7535" y="1"/>
                    <a:pt x="7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7"/>
            <p:cNvSpPr/>
            <p:nvPr/>
          </p:nvSpPr>
          <p:spPr>
            <a:xfrm rot="10800000" flipH="1">
              <a:off x="8838292" y="885693"/>
              <a:ext cx="285557" cy="323382"/>
            </a:xfrm>
            <a:custGeom>
              <a:avLst/>
              <a:gdLst/>
              <a:ahLst/>
              <a:cxnLst/>
              <a:rect l="l" t="t" r="r" b="b"/>
              <a:pathLst>
                <a:path w="15718" h="17800" extrusionOk="0">
                  <a:moveTo>
                    <a:pt x="11924" y="1"/>
                  </a:moveTo>
                  <a:cubicBezTo>
                    <a:pt x="11889" y="1"/>
                    <a:pt x="11854" y="37"/>
                    <a:pt x="11874" y="81"/>
                  </a:cubicBezTo>
                  <a:cubicBezTo>
                    <a:pt x="14085" y="4615"/>
                    <a:pt x="15097" y="8702"/>
                    <a:pt x="11505" y="12884"/>
                  </a:cubicBezTo>
                  <a:cubicBezTo>
                    <a:pt x="10272" y="14314"/>
                    <a:pt x="8497" y="16018"/>
                    <a:pt x="6554" y="16442"/>
                  </a:cubicBezTo>
                  <a:cubicBezTo>
                    <a:pt x="6317" y="16494"/>
                    <a:pt x="6072" y="16520"/>
                    <a:pt x="5825" y="16520"/>
                  </a:cubicBezTo>
                  <a:cubicBezTo>
                    <a:pt x="4591" y="16520"/>
                    <a:pt x="3306" y="15883"/>
                    <a:pt x="2670" y="14822"/>
                  </a:cubicBezTo>
                  <a:cubicBezTo>
                    <a:pt x="1380" y="12682"/>
                    <a:pt x="2636" y="10724"/>
                    <a:pt x="4484" y="10724"/>
                  </a:cubicBezTo>
                  <a:cubicBezTo>
                    <a:pt x="5162" y="10724"/>
                    <a:pt x="5920" y="10988"/>
                    <a:pt x="6661" y="11605"/>
                  </a:cubicBezTo>
                  <a:cubicBezTo>
                    <a:pt x="6749" y="11676"/>
                    <a:pt x="6850" y="11709"/>
                    <a:pt x="6947" y="11709"/>
                  </a:cubicBezTo>
                  <a:cubicBezTo>
                    <a:pt x="7187" y="11709"/>
                    <a:pt x="7405" y="11509"/>
                    <a:pt x="7340" y="11217"/>
                  </a:cubicBezTo>
                  <a:cubicBezTo>
                    <a:pt x="7033" y="9819"/>
                    <a:pt x="5913" y="9213"/>
                    <a:pt x="4701" y="9213"/>
                  </a:cubicBezTo>
                  <a:cubicBezTo>
                    <a:pt x="3330" y="9213"/>
                    <a:pt x="1840" y="9987"/>
                    <a:pt x="1271" y="11264"/>
                  </a:cubicBezTo>
                  <a:cubicBezTo>
                    <a:pt x="1" y="14112"/>
                    <a:pt x="2385" y="17646"/>
                    <a:pt x="5434" y="17794"/>
                  </a:cubicBezTo>
                  <a:cubicBezTo>
                    <a:pt x="5510" y="17798"/>
                    <a:pt x="5585" y="17800"/>
                    <a:pt x="5660" y="17800"/>
                  </a:cubicBezTo>
                  <a:cubicBezTo>
                    <a:pt x="9263" y="17800"/>
                    <a:pt x="12480" y="13654"/>
                    <a:pt x="13846" y="10775"/>
                  </a:cubicBezTo>
                  <a:cubicBezTo>
                    <a:pt x="15718" y="6843"/>
                    <a:pt x="14181" y="3424"/>
                    <a:pt x="11970" y="28"/>
                  </a:cubicBezTo>
                  <a:cubicBezTo>
                    <a:pt x="11959" y="9"/>
                    <a:pt x="11941" y="1"/>
                    <a:pt x="119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7"/>
            <p:cNvSpPr/>
            <p:nvPr/>
          </p:nvSpPr>
          <p:spPr>
            <a:xfrm rot="10800000" flipH="1">
              <a:off x="8880627" y="952859"/>
              <a:ext cx="103373" cy="87349"/>
            </a:xfrm>
            <a:custGeom>
              <a:avLst/>
              <a:gdLst/>
              <a:ahLst/>
              <a:cxnLst/>
              <a:rect l="l" t="t" r="r" b="b"/>
              <a:pathLst>
                <a:path w="5690" h="4808" extrusionOk="0">
                  <a:moveTo>
                    <a:pt x="2347" y="0"/>
                  </a:moveTo>
                  <a:cubicBezTo>
                    <a:pt x="2116" y="0"/>
                    <a:pt x="1864" y="13"/>
                    <a:pt x="1586" y="40"/>
                  </a:cubicBezTo>
                  <a:lnTo>
                    <a:pt x="0" y="1690"/>
                  </a:lnTo>
                  <a:cubicBezTo>
                    <a:pt x="6" y="2102"/>
                    <a:pt x="328" y="2482"/>
                    <a:pt x="728" y="2566"/>
                  </a:cubicBezTo>
                  <a:cubicBezTo>
                    <a:pt x="785" y="2578"/>
                    <a:pt x="843" y="2584"/>
                    <a:pt x="902" y="2584"/>
                  </a:cubicBezTo>
                  <a:cubicBezTo>
                    <a:pt x="1254" y="2584"/>
                    <a:pt x="1603" y="2376"/>
                    <a:pt x="1752" y="2053"/>
                  </a:cubicBezTo>
                  <a:cubicBezTo>
                    <a:pt x="1782" y="2548"/>
                    <a:pt x="1895" y="3073"/>
                    <a:pt x="2265" y="3400"/>
                  </a:cubicBezTo>
                  <a:cubicBezTo>
                    <a:pt x="2432" y="3548"/>
                    <a:pt x="2663" y="3625"/>
                    <a:pt x="2885" y="3625"/>
                  </a:cubicBezTo>
                  <a:cubicBezTo>
                    <a:pt x="3155" y="3625"/>
                    <a:pt x="3413" y="3511"/>
                    <a:pt x="3528" y="3269"/>
                  </a:cubicBezTo>
                  <a:cubicBezTo>
                    <a:pt x="3611" y="3686"/>
                    <a:pt x="3701" y="4126"/>
                    <a:pt x="3974" y="4455"/>
                  </a:cubicBezTo>
                  <a:cubicBezTo>
                    <a:pt x="4156" y="4668"/>
                    <a:pt x="4441" y="4808"/>
                    <a:pt x="4712" y="4808"/>
                  </a:cubicBezTo>
                  <a:cubicBezTo>
                    <a:pt x="4857" y="4808"/>
                    <a:pt x="4999" y="4767"/>
                    <a:pt x="5118" y="4675"/>
                  </a:cubicBezTo>
                  <a:cubicBezTo>
                    <a:pt x="5303" y="4527"/>
                    <a:pt x="5392" y="4288"/>
                    <a:pt x="5446" y="4062"/>
                  </a:cubicBezTo>
                  <a:cubicBezTo>
                    <a:pt x="5690" y="3037"/>
                    <a:pt x="5434" y="1910"/>
                    <a:pt x="4779" y="1088"/>
                  </a:cubicBezTo>
                  <a:cubicBezTo>
                    <a:pt x="4225" y="393"/>
                    <a:pt x="3611" y="0"/>
                    <a:pt x="23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7"/>
            <p:cNvSpPr/>
            <p:nvPr/>
          </p:nvSpPr>
          <p:spPr>
            <a:xfrm rot="10800000" flipH="1">
              <a:off x="9045930" y="545253"/>
              <a:ext cx="98286" cy="146394"/>
            </a:xfrm>
            <a:custGeom>
              <a:avLst/>
              <a:gdLst/>
              <a:ahLst/>
              <a:cxnLst/>
              <a:rect l="l" t="t" r="r" b="b"/>
              <a:pathLst>
                <a:path w="5410" h="8058" extrusionOk="0">
                  <a:moveTo>
                    <a:pt x="4053" y="0"/>
                  </a:moveTo>
                  <a:cubicBezTo>
                    <a:pt x="2869" y="0"/>
                    <a:pt x="2014" y="601"/>
                    <a:pt x="1161" y="1583"/>
                  </a:cubicBezTo>
                  <a:cubicBezTo>
                    <a:pt x="554" y="2286"/>
                    <a:pt x="185" y="3192"/>
                    <a:pt x="95" y="4121"/>
                  </a:cubicBezTo>
                  <a:cubicBezTo>
                    <a:pt x="0" y="5182"/>
                    <a:pt x="316" y="6128"/>
                    <a:pt x="894" y="7016"/>
                  </a:cubicBezTo>
                  <a:cubicBezTo>
                    <a:pt x="1150" y="7398"/>
                    <a:pt x="1472" y="7743"/>
                    <a:pt x="1882" y="7951"/>
                  </a:cubicBezTo>
                  <a:cubicBezTo>
                    <a:pt x="1992" y="8010"/>
                    <a:pt x="2120" y="8058"/>
                    <a:pt x="2241" y="8058"/>
                  </a:cubicBezTo>
                  <a:cubicBezTo>
                    <a:pt x="2317" y="8058"/>
                    <a:pt x="2390" y="8039"/>
                    <a:pt x="2454" y="7993"/>
                  </a:cubicBezTo>
                  <a:cubicBezTo>
                    <a:pt x="2663" y="7844"/>
                    <a:pt x="2621" y="7528"/>
                    <a:pt x="2585" y="7272"/>
                  </a:cubicBezTo>
                  <a:cubicBezTo>
                    <a:pt x="2538" y="6956"/>
                    <a:pt x="2533" y="6640"/>
                    <a:pt x="2574" y="6326"/>
                  </a:cubicBezTo>
                  <a:cubicBezTo>
                    <a:pt x="2591" y="6200"/>
                    <a:pt x="2591" y="5974"/>
                    <a:pt x="2663" y="5861"/>
                  </a:cubicBezTo>
                  <a:cubicBezTo>
                    <a:pt x="2705" y="5796"/>
                    <a:pt x="2733" y="5771"/>
                    <a:pt x="2761" y="5771"/>
                  </a:cubicBezTo>
                  <a:cubicBezTo>
                    <a:pt x="2800" y="5771"/>
                    <a:pt x="2840" y="5818"/>
                    <a:pt x="2919" y="5867"/>
                  </a:cubicBezTo>
                  <a:cubicBezTo>
                    <a:pt x="3041" y="5941"/>
                    <a:pt x="3179" y="5978"/>
                    <a:pt x="3313" y="5978"/>
                  </a:cubicBezTo>
                  <a:cubicBezTo>
                    <a:pt x="3578" y="5978"/>
                    <a:pt x="3827" y="5831"/>
                    <a:pt x="3914" y="5526"/>
                  </a:cubicBezTo>
                  <a:cubicBezTo>
                    <a:pt x="4170" y="4646"/>
                    <a:pt x="4117" y="3681"/>
                    <a:pt x="3724" y="2834"/>
                  </a:cubicBezTo>
                  <a:lnTo>
                    <a:pt x="3724" y="2834"/>
                  </a:lnTo>
                  <a:cubicBezTo>
                    <a:pt x="3944" y="2900"/>
                    <a:pt x="4164" y="2994"/>
                    <a:pt x="4361" y="3120"/>
                  </a:cubicBezTo>
                  <a:cubicBezTo>
                    <a:pt x="4461" y="3183"/>
                    <a:pt x="4570" y="3211"/>
                    <a:pt x="4678" y="3211"/>
                  </a:cubicBezTo>
                  <a:cubicBezTo>
                    <a:pt x="4982" y="3211"/>
                    <a:pt x="5278" y="2985"/>
                    <a:pt x="5326" y="2655"/>
                  </a:cubicBezTo>
                  <a:cubicBezTo>
                    <a:pt x="5409" y="2113"/>
                    <a:pt x="5379" y="1553"/>
                    <a:pt x="5195" y="1041"/>
                  </a:cubicBezTo>
                  <a:lnTo>
                    <a:pt x="4599" y="40"/>
                  </a:lnTo>
                  <a:cubicBezTo>
                    <a:pt x="4409" y="13"/>
                    <a:pt x="4227" y="0"/>
                    <a:pt x="40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7"/>
            <p:cNvSpPr/>
            <p:nvPr/>
          </p:nvSpPr>
          <p:spPr>
            <a:xfrm rot="10800000" flipH="1">
              <a:off x="9085539" y="729246"/>
              <a:ext cx="106734" cy="245952"/>
            </a:xfrm>
            <a:custGeom>
              <a:avLst/>
              <a:gdLst/>
              <a:ahLst/>
              <a:cxnLst/>
              <a:rect l="l" t="t" r="r" b="b"/>
              <a:pathLst>
                <a:path w="5875" h="13538" extrusionOk="0">
                  <a:moveTo>
                    <a:pt x="1180" y="1"/>
                  </a:moveTo>
                  <a:lnTo>
                    <a:pt x="1" y="2104"/>
                  </a:lnTo>
                  <a:cubicBezTo>
                    <a:pt x="840" y="2778"/>
                    <a:pt x="1203" y="3897"/>
                    <a:pt x="1258" y="4969"/>
                  </a:cubicBezTo>
                  <a:cubicBezTo>
                    <a:pt x="1305" y="6042"/>
                    <a:pt x="1096" y="7109"/>
                    <a:pt x="1007" y="8181"/>
                  </a:cubicBezTo>
                  <a:cubicBezTo>
                    <a:pt x="924" y="9253"/>
                    <a:pt x="972" y="10379"/>
                    <a:pt x="1496" y="11321"/>
                  </a:cubicBezTo>
                  <a:cubicBezTo>
                    <a:pt x="1997" y="12215"/>
                    <a:pt x="2789" y="12952"/>
                    <a:pt x="3628" y="13537"/>
                  </a:cubicBezTo>
                  <a:cubicBezTo>
                    <a:pt x="3510" y="12083"/>
                    <a:pt x="5047" y="11058"/>
                    <a:pt x="5493" y="9677"/>
                  </a:cubicBezTo>
                  <a:cubicBezTo>
                    <a:pt x="5875" y="8503"/>
                    <a:pt x="5416" y="7210"/>
                    <a:pt x="4714" y="6203"/>
                  </a:cubicBezTo>
                  <a:cubicBezTo>
                    <a:pt x="4010" y="5195"/>
                    <a:pt x="3075" y="4368"/>
                    <a:pt x="2324" y="3397"/>
                  </a:cubicBezTo>
                  <a:cubicBezTo>
                    <a:pt x="1568" y="2426"/>
                    <a:pt x="989" y="1216"/>
                    <a:pt x="1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7"/>
            <p:cNvSpPr/>
            <p:nvPr/>
          </p:nvSpPr>
          <p:spPr>
            <a:xfrm rot="10800000" flipH="1">
              <a:off x="8916674" y="722437"/>
              <a:ext cx="100448" cy="112366"/>
            </a:xfrm>
            <a:custGeom>
              <a:avLst/>
              <a:gdLst/>
              <a:ahLst/>
              <a:cxnLst/>
              <a:rect l="l" t="t" r="r" b="b"/>
              <a:pathLst>
                <a:path w="5529" h="6185" extrusionOk="0">
                  <a:moveTo>
                    <a:pt x="5529" y="1"/>
                  </a:moveTo>
                  <a:lnTo>
                    <a:pt x="5529" y="1"/>
                  </a:lnTo>
                  <a:cubicBezTo>
                    <a:pt x="4469" y="1365"/>
                    <a:pt x="2454" y="1628"/>
                    <a:pt x="1233" y="2849"/>
                  </a:cubicBezTo>
                  <a:cubicBezTo>
                    <a:pt x="375" y="3701"/>
                    <a:pt x="1" y="5005"/>
                    <a:pt x="268" y="6185"/>
                  </a:cubicBezTo>
                  <a:cubicBezTo>
                    <a:pt x="400" y="5876"/>
                    <a:pt x="703" y="5679"/>
                    <a:pt x="1019" y="5560"/>
                  </a:cubicBezTo>
                  <a:cubicBezTo>
                    <a:pt x="1335" y="5447"/>
                    <a:pt x="1675" y="5398"/>
                    <a:pt x="1990" y="5285"/>
                  </a:cubicBezTo>
                  <a:cubicBezTo>
                    <a:pt x="2943" y="4934"/>
                    <a:pt x="3557" y="4023"/>
                    <a:pt x="4106" y="3165"/>
                  </a:cubicBezTo>
                  <a:cubicBezTo>
                    <a:pt x="4522" y="2521"/>
                    <a:pt x="4939" y="1872"/>
                    <a:pt x="5357" y="1222"/>
                  </a:cubicBezTo>
                  <a:lnTo>
                    <a:pt x="55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17"/>
            <p:cNvSpPr/>
            <p:nvPr/>
          </p:nvSpPr>
          <p:spPr>
            <a:xfrm rot="10800000" flipH="1">
              <a:off x="8996673" y="1021103"/>
              <a:ext cx="100993" cy="87985"/>
            </a:xfrm>
            <a:custGeom>
              <a:avLst/>
              <a:gdLst/>
              <a:ahLst/>
              <a:cxnLst/>
              <a:rect l="l" t="t" r="r" b="b"/>
              <a:pathLst>
                <a:path w="5559" h="4843" extrusionOk="0">
                  <a:moveTo>
                    <a:pt x="5071" y="0"/>
                  </a:moveTo>
                  <a:lnTo>
                    <a:pt x="5129" y="190"/>
                  </a:lnTo>
                  <a:lnTo>
                    <a:pt x="5129" y="190"/>
                  </a:lnTo>
                  <a:cubicBezTo>
                    <a:pt x="5119" y="123"/>
                    <a:pt x="5100" y="60"/>
                    <a:pt x="5071" y="0"/>
                  </a:cubicBezTo>
                  <a:close/>
                  <a:moveTo>
                    <a:pt x="5129" y="190"/>
                  </a:moveTo>
                  <a:cubicBezTo>
                    <a:pt x="5207" y="684"/>
                    <a:pt x="4805" y="1338"/>
                    <a:pt x="4386" y="1585"/>
                  </a:cubicBezTo>
                  <a:cubicBezTo>
                    <a:pt x="3902" y="1865"/>
                    <a:pt x="3319" y="1889"/>
                    <a:pt x="2764" y="1906"/>
                  </a:cubicBezTo>
                  <a:cubicBezTo>
                    <a:pt x="2211" y="1925"/>
                    <a:pt x="1626" y="1955"/>
                    <a:pt x="1150" y="2241"/>
                  </a:cubicBezTo>
                  <a:cubicBezTo>
                    <a:pt x="333" y="2723"/>
                    <a:pt x="96" y="3778"/>
                    <a:pt x="0" y="4725"/>
                  </a:cubicBezTo>
                  <a:cubicBezTo>
                    <a:pt x="197" y="4556"/>
                    <a:pt x="453" y="4496"/>
                    <a:pt x="714" y="4496"/>
                  </a:cubicBezTo>
                  <a:cubicBezTo>
                    <a:pt x="832" y="4496"/>
                    <a:pt x="951" y="4508"/>
                    <a:pt x="1067" y="4529"/>
                  </a:cubicBezTo>
                  <a:cubicBezTo>
                    <a:pt x="1430" y="4600"/>
                    <a:pt x="1782" y="4749"/>
                    <a:pt x="2145" y="4815"/>
                  </a:cubicBezTo>
                  <a:cubicBezTo>
                    <a:pt x="2265" y="4834"/>
                    <a:pt x="2385" y="4843"/>
                    <a:pt x="2505" y="4843"/>
                  </a:cubicBezTo>
                  <a:cubicBezTo>
                    <a:pt x="3358" y="4843"/>
                    <a:pt x="4197" y="4379"/>
                    <a:pt x="4724" y="3699"/>
                  </a:cubicBezTo>
                  <a:cubicBezTo>
                    <a:pt x="5321" y="2926"/>
                    <a:pt x="5558" y="1883"/>
                    <a:pt x="5356" y="924"/>
                  </a:cubicBezTo>
                  <a:lnTo>
                    <a:pt x="5129" y="19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17"/>
            <p:cNvSpPr/>
            <p:nvPr/>
          </p:nvSpPr>
          <p:spPr>
            <a:xfrm rot="10800000" flipH="1">
              <a:off x="8915657" y="1065124"/>
              <a:ext cx="288391" cy="750826"/>
            </a:xfrm>
            <a:custGeom>
              <a:avLst/>
              <a:gdLst/>
              <a:ahLst/>
              <a:cxnLst/>
              <a:rect l="l" t="t" r="r" b="b"/>
              <a:pathLst>
                <a:path w="15874" h="41328" extrusionOk="0">
                  <a:moveTo>
                    <a:pt x="6469" y="1"/>
                  </a:moveTo>
                  <a:cubicBezTo>
                    <a:pt x="3461" y="1"/>
                    <a:pt x="576" y="1813"/>
                    <a:pt x="258" y="5284"/>
                  </a:cubicBezTo>
                  <a:cubicBezTo>
                    <a:pt x="0" y="8107"/>
                    <a:pt x="2465" y="12504"/>
                    <a:pt x="5370" y="12504"/>
                  </a:cubicBezTo>
                  <a:cubicBezTo>
                    <a:pt x="6151" y="12504"/>
                    <a:pt x="6964" y="12186"/>
                    <a:pt x="7765" y="11433"/>
                  </a:cubicBezTo>
                  <a:cubicBezTo>
                    <a:pt x="8249" y="10974"/>
                    <a:pt x="7794" y="10330"/>
                    <a:pt x="7271" y="10330"/>
                  </a:cubicBezTo>
                  <a:cubicBezTo>
                    <a:pt x="7123" y="10330"/>
                    <a:pt x="6969" y="10381"/>
                    <a:pt x="6830" y="10503"/>
                  </a:cubicBezTo>
                  <a:cubicBezTo>
                    <a:pt x="6305" y="10961"/>
                    <a:pt x="5793" y="11150"/>
                    <a:pt x="5308" y="11150"/>
                  </a:cubicBezTo>
                  <a:cubicBezTo>
                    <a:pt x="3530" y="11150"/>
                    <a:pt x="2115" y="8599"/>
                    <a:pt x="1778" y="7316"/>
                  </a:cubicBezTo>
                  <a:cubicBezTo>
                    <a:pt x="1325" y="5600"/>
                    <a:pt x="1647" y="3742"/>
                    <a:pt x="3005" y="2515"/>
                  </a:cubicBezTo>
                  <a:cubicBezTo>
                    <a:pt x="3987" y="1633"/>
                    <a:pt x="5134" y="1252"/>
                    <a:pt x="6288" y="1252"/>
                  </a:cubicBezTo>
                  <a:cubicBezTo>
                    <a:pt x="8371" y="1252"/>
                    <a:pt x="10479" y="2492"/>
                    <a:pt x="11686" y="4266"/>
                  </a:cubicBezTo>
                  <a:cubicBezTo>
                    <a:pt x="14843" y="8925"/>
                    <a:pt x="12461" y="14853"/>
                    <a:pt x="10286" y="19333"/>
                  </a:cubicBezTo>
                  <a:cubicBezTo>
                    <a:pt x="8427" y="23176"/>
                    <a:pt x="5758" y="27304"/>
                    <a:pt x="4834" y="31516"/>
                  </a:cubicBezTo>
                  <a:cubicBezTo>
                    <a:pt x="4012" y="35283"/>
                    <a:pt x="6134" y="38415"/>
                    <a:pt x="8301" y="41299"/>
                  </a:cubicBezTo>
                  <a:cubicBezTo>
                    <a:pt x="8316" y="41319"/>
                    <a:pt x="8337" y="41328"/>
                    <a:pt x="8357" y="41328"/>
                  </a:cubicBezTo>
                  <a:cubicBezTo>
                    <a:pt x="8404" y="41328"/>
                    <a:pt x="8449" y="41283"/>
                    <a:pt x="8416" y="41234"/>
                  </a:cubicBezTo>
                  <a:cubicBezTo>
                    <a:pt x="7206" y="39452"/>
                    <a:pt x="5865" y="37480"/>
                    <a:pt x="5323" y="35377"/>
                  </a:cubicBezTo>
                  <a:cubicBezTo>
                    <a:pt x="4602" y="32589"/>
                    <a:pt x="5639" y="30438"/>
                    <a:pt x="6943" y="28073"/>
                  </a:cubicBezTo>
                  <a:cubicBezTo>
                    <a:pt x="8903" y="24540"/>
                    <a:pt x="10989" y="21056"/>
                    <a:pt x="12621" y="17349"/>
                  </a:cubicBezTo>
                  <a:cubicBezTo>
                    <a:pt x="14843" y="12309"/>
                    <a:pt x="15874" y="5399"/>
                    <a:pt x="10946" y="1514"/>
                  </a:cubicBezTo>
                  <a:cubicBezTo>
                    <a:pt x="9654" y="498"/>
                    <a:pt x="8045" y="1"/>
                    <a:pt x="64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17"/>
            <p:cNvSpPr/>
            <p:nvPr/>
          </p:nvSpPr>
          <p:spPr>
            <a:xfrm rot="10800000" flipH="1">
              <a:off x="9010845" y="1072238"/>
              <a:ext cx="285539" cy="323382"/>
            </a:xfrm>
            <a:custGeom>
              <a:avLst/>
              <a:gdLst/>
              <a:ahLst/>
              <a:cxnLst/>
              <a:rect l="l" t="t" r="r" b="b"/>
              <a:pathLst>
                <a:path w="15717" h="17800" extrusionOk="0">
                  <a:moveTo>
                    <a:pt x="10057" y="1"/>
                  </a:moveTo>
                  <a:cubicBezTo>
                    <a:pt x="6455" y="1"/>
                    <a:pt x="3237" y="4147"/>
                    <a:pt x="1871" y="7024"/>
                  </a:cubicBezTo>
                  <a:cubicBezTo>
                    <a:pt x="1" y="10956"/>
                    <a:pt x="1538" y="14376"/>
                    <a:pt x="3749" y="17772"/>
                  </a:cubicBezTo>
                  <a:cubicBezTo>
                    <a:pt x="3760" y="17791"/>
                    <a:pt x="3777" y="17799"/>
                    <a:pt x="3793" y="17799"/>
                  </a:cubicBezTo>
                  <a:cubicBezTo>
                    <a:pt x="3829" y="17799"/>
                    <a:pt x="3863" y="17763"/>
                    <a:pt x="3843" y="17718"/>
                  </a:cubicBezTo>
                  <a:cubicBezTo>
                    <a:pt x="1632" y="13185"/>
                    <a:pt x="614" y="9103"/>
                    <a:pt x="4213" y="4921"/>
                  </a:cubicBezTo>
                  <a:cubicBezTo>
                    <a:pt x="5446" y="3485"/>
                    <a:pt x="7222" y="1782"/>
                    <a:pt x="9158" y="1359"/>
                  </a:cubicBezTo>
                  <a:cubicBezTo>
                    <a:pt x="9396" y="1306"/>
                    <a:pt x="9643" y="1281"/>
                    <a:pt x="9891" y="1281"/>
                  </a:cubicBezTo>
                  <a:cubicBezTo>
                    <a:pt x="11128" y="1281"/>
                    <a:pt x="12412" y="1916"/>
                    <a:pt x="13048" y="2979"/>
                  </a:cubicBezTo>
                  <a:cubicBezTo>
                    <a:pt x="14337" y="5122"/>
                    <a:pt x="13082" y="7077"/>
                    <a:pt x="11236" y="7077"/>
                  </a:cubicBezTo>
                  <a:cubicBezTo>
                    <a:pt x="10557" y="7077"/>
                    <a:pt x="9798" y="6813"/>
                    <a:pt x="9056" y="6196"/>
                  </a:cubicBezTo>
                  <a:cubicBezTo>
                    <a:pt x="8969" y="6124"/>
                    <a:pt x="8868" y="6091"/>
                    <a:pt x="8771" y="6091"/>
                  </a:cubicBezTo>
                  <a:cubicBezTo>
                    <a:pt x="8531" y="6091"/>
                    <a:pt x="8314" y="6290"/>
                    <a:pt x="8377" y="6584"/>
                  </a:cubicBezTo>
                  <a:cubicBezTo>
                    <a:pt x="8682" y="7983"/>
                    <a:pt x="9804" y="8590"/>
                    <a:pt x="11019" y="8590"/>
                  </a:cubicBezTo>
                  <a:cubicBezTo>
                    <a:pt x="12390" y="8590"/>
                    <a:pt x="13880" y="7818"/>
                    <a:pt x="14448" y="6542"/>
                  </a:cubicBezTo>
                  <a:cubicBezTo>
                    <a:pt x="15716" y="3688"/>
                    <a:pt x="13329" y="155"/>
                    <a:pt x="10283" y="6"/>
                  </a:cubicBezTo>
                  <a:cubicBezTo>
                    <a:pt x="10208" y="3"/>
                    <a:pt x="10132" y="1"/>
                    <a:pt x="100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7"/>
            <p:cNvSpPr/>
            <p:nvPr/>
          </p:nvSpPr>
          <p:spPr>
            <a:xfrm rot="10800000" flipH="1">
              <a:off x="9150694" y="1241080"/>
              <a:ext cx="103391" cy="87295"/>
            </a:xfrm>
            <a:custGeom>
              <a:avLst/>
              <a:gdLst/>
              <a:ahLst/>
              <a:cxnLst/>
              <a:rect l="l" t="t" r="r" b="b"/>
              <a:pathLst>
                <a:path w="5691" h="4805" extrusionOk="0">
                  <a:moveTo>
                    <a:pt x="980" y="1"/>
                  </a:moveTo>
                  <a:cubicBezTo>
                    <a:pt x="834" y="1"/>
                    <a:pt x="692" y="42"/>
                    <a:pt x="573" y="136"/>
                  </a:cubicBezTo>
                  <a:cubicBezTo>
                    <a:pt x="388" y="279"/>
                    <a:pt x="298" y="518"/>
                    <a:pt x="245" y="749"/>
                  </a:cubicBezTo>
                  <a:cubicBezTo>
                    <a:pt x="1" y="1769"/>
                    <a:pt x="251" y="2900"/>
                    <a:pt x="906" y="3716"/>
                  </a:cubicBezTo>
                  <a:cubicBezTo>
                    <a:pt x="1466" y="4412"/>
                    <a:pt x="2082" y="4805"/>
                    <a:pt x="3349" y="4805"/>
                  </a:cubicBezTo>
                  <a:cubicBezTo>
                    <a:pt x="3579" y="4805"/>
                    <a:pt x="3830" y="4792"/>
                    <a:pt x="4106" y="4766"/>
                  </a:cubicBezTo>
                  <a:lnTo>
                    <a:pt x="5690" y="3121"/>
                  </a:lnTo>
                  <a:cubicBezTo>
                    <a:pt x="5684" y="2710"/>
                    <a:pt x="5363" y="2322"/>
                    <a:pt x="4964" y="2239"/>
                  </a:cubicBezTo>
                  <a:cubicBezTo>
                    <a:pt x="4906" y="2227"/>
                    <a:pt x="4848" y="2222"/>
                    <a:pt x="4790" y="2222"/>
                  </a:cubicBezTo>
                  <a:cubicBezTo>
                    <a:pt x="4438" y="2222"/>
                    <a:pt x="4087" y="2430"/>
                    <a:pt x="3939" y="2751"/>
                  </a:cubicBezTo>
                  <a:cubicBezTo>
                    <a:pt x="3903" y="2263"/>
                    <a:pt x="3796" y="1733"/>
                    <a:pt x="3427" y="1411"/>
                  </a:cubicBezTo>
                  <a:cubicBezTo>
                    <a:pt x="3259" y="1263"/>
                    <a:pt x="3026" y="1184"/>
                    <a:pt x="2802" y="1184"/>
                  </a:cubicBezTo>
                  <a:cubicBezTo>
                    <a:pt x="2532" y="1184"/>
                    <a:pt x="2274" y="1298"/>
                    <a:pt x="2157" y="1541"/>
                  </a:cubicBezTo>
                  <a:cubicBezTo>
                    <a:pt x="2080" y="1120"/>
                    <a:pt x="1991" y="678"/>
                    <a:pt x="1711" y="350"/>
                  </a:cubicBezTo>
                  <a:cubicBezTo>
                    <a:pt x="1533" y="142"/>
                    <a:pt x="1250" y="1"/>
                    <a:pt x="9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7"/>
            <p:cNvSpPr/>
            <p:nvPr/>
          </p:nvSpPr>
          <p:spPr>
            <a:xfrm rot="10800000" flipH="1">
              <a:off x="8990478" y="1589557"/>
              <a:ext cx="98323" cy="146448"/>
            </a:xfrm>
            <a:custGeom>
              <a:avLst/>
              <a:gdLst/>
              <a:ahLst/>
              <a:cxnLst/>
              <a:rect l="l" t="t" r="r" b="b"/>
              <a:pathLst>
                <a:path w="5412" h="8061" extrusionOk="0">
                  <a:moveTo>
                    <a:pt x="3170" y="1"/>
                  </a:moveTo>
                  <a:cubicBezTo>
                    <a:pt x="3094" y="1"/>
                    <a:pt x="3021" y="19"/>
                    <a:pt x="2956" y="62"/>
                  </a:cubicBezTo>
                  <a:cubicBezTo>
                    <a:pt x="2748" y="212"/>
                    <a:pt x="2789" y="534"/>
                    <a:pt x="2825" y="784"/>
                  </a:cubicBezTo>
                  <a:cubicBezTo>
                    <a:pt x="2874" y="1099"/>
                    <a:pt x="2874" y="1415"/>
                    <a:pt x="2838" y="1731"/>
                  </a:cubicBezTo>
                  <a:cubicBezTo>
                    <a:pt x="2819" y="1857"/>
                    <a:pt x="2819" y="2083"/>
                    <a:pt x="2748" y="2196"/>
                  </a:cubicBezTo>
                  <a:cubicBezTo>
                    <a:pt x="2705" y="2261"/>
                    <a:pt x="2677" y="2285"/>
                    <a:pt x="2649" y="2285"/>
                  </a:cubicBezTo>
                  <a:cubicBezTo>
                    <a:pt x="2610" y="2285"/>
                    <a:pt x="2571" y="2240"/>
                    <a:pt x="2492" y="2196"/>
                  </a:cubicBezTo>
                  <a:cubicBezTo>
                    <a:pt x="2369" y="2121"/>
                    <a:pt x="2231" y="2084"/>
                    <a:pt x="2097" y="2084"/>
                  </a:cubicBezTo>
                  <a:cubicBezTo>
                    <a:pt x="1833" y="2084"/>
                    <a:pt x="1584" y="2229"/>
                    <a:pt x="1497" y="2529"/>
                  </a:cubicBezTo>
                  <a:cubicBezTo>
                    <a:pt x="1241" y="3411"/>
                    <a:pt x="1295" y="4382"/>
                    <a:pt x="1688" y="5223"/>
                  </a:cubicBezTo>
                  <a:cubicBezTo>
                    <a:pt x="1467" y="5163"/>
                    <a:pt x="1246" y="5061"/>
                    <a:pt x="1050" y="4937"/>
                  </a:cubicBezTo>
                  <a:cubicBezTo>
                    <a:pt x="949" y="4874"/>
                    <a:pt x="839" y="4845"/>
                    <a:pt x="730" y="4845"/>
                  </a:cubicBezTo>
                  <a:cubicBezTo>
                    <a:pt x="425" y="4845"/>
                    <a:pt x="134" y="5071"/>
                    <a:pt x="85" y="5401"/>
                  </a:cubicBezTo>
                  <a:cubicBezTo>
                    <a:pt x="1" y="5943"/>
                    <a:pt x="31" y="6504"/>
                    <a:pt x="215" y="7016"/>
                  </a:cubicBezTo>
                  <a:lnTo>
                    <a:pt x="812" y="8022"/>
                  </a:lnTo>
                  <a:cubicBezTo>
                    <a:pt x="997" y="8048"/>
                    <a:pt x="1174" y="8060"/>
                    <a:pt x="1344" y="8060"/>
                  </a:cubicBezTo>
                  <a:cubicBezTo>
                    <a:pt x="2531" y="8060"/>
                    <a:pt x="3394" y="7458"/>
                    <a:pt x="4243" y="6479"/>
                  </a:cubicBezTo>
                  <a:cubicBezTo>
                    <a:pt x="4857" y="5770"/>
                    <a:pt x="5227" y="4865"/>
                    <a:pt x="5310" y="3936"/>
                  </a:cubicBezTo>
                  <a:cubicBezTo>
                    <a:pt x="5412" y="2875"/>
                    <a:pt x="5096" y="1928"/>
                    <a:pt x="4518" y="1046"/>
                  </a:cubicBezTo>
                  <a:cubicBezTo>
                    <a:pt x="4262" y="659"/>
                    <a:pt x="3940" y="313"/>
                    <a:pt x="3528" y="105"/>
                  </a:cubicBezTo>
                  <a:cubicBezTo>
                    <a:pt x="3419" y="46"/>
                    <a:pt x="3291" y="1"/>
                    <a:pt x="31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7"/>
            <p:cNvSpPr/>
            <p:nvPr/>
          </p:nvSpPr>
          <p:spPr>
            <a:xfrm rot="10800000" flipH="1">
              <a:off x="8942420" y="1305997"/>
              <a:ext cx="106752" cy="246042"/>
            </a:xfrm>
            <a:custGeom>
              <a:avLst/>
              <a:gdLst/>
              <a:ahLst/>
              <a:cxnLst/>
              <a:rect l="l" t="t" r="r" b="b"/>
              <a:pathLst>
                <a:path w="5876" h="13543" extrusionOk="0">
                  <a:moveTo>
                    <a:pt x="2241" y="1"/>
                  </a:moveTo>
                  <a:cubicBezTo>
                    <a:pt x="2367" y="1455"/>
                    <a:pt x="830" y="2478"/>
                    <a:pt x="383" y="3867"/>
                  </a:cubicBezTo>
                  <a:cubicBezTo>
                    <a:pt x="1" y="5035"/>
                    <a:pt x="454" y="6328"/>
                    <a:pt x="1158" y="7334"/>
                  </a:cubicBezTo>
                  <a:cubicBezTo>
                    <a:pt x="1860" y="8347"/>
                    <a:pt x="2802" y="9169"/>
                    <a:pt x="3553" y="10141"/>
                  </a:cubicBezTo>
                  <a:cubicBezTo>
                    <a:pt x="4309" y="11112"/>
                    <a:pt x="4887" y="12327"/>
                    <a:pt x="4691" y="13543"/>
                  </a:cubicBezTo>
                  <a:lnTo>
                    <a:pt x="5876" y="11434"/>
                  </a:lnTo>
                  <a:cubicBezTo>
                    <a:pt x="5035" y="10766"/>
                    <a:pt x="4672" y="9641"/>
                    <a:pt x="4619" y="8568"/>
                  </a:cubicBezTo>
                  <a:cubicBezTo>
                    <a:pt x="4565" y="7496"/>
                    <a:pt x="4779" y="6429"/>
                    <a:pt x="4862" y="5357"/>
                  </a:cubicBezTo>
                  <a:cubicBezTo>
                    <a:pt x="4952" y="4290"/>
                    <a:pt x="4905" y="3158"/>
                    <a:pt x="4380" y="2223"/>
                  </a:cubicBezTo>
                  <a:cubicBezTo>
                    <a:pt x="3874" y="1323"/>
                    <a:pt x="3088" y="590"/>
                    <a:pt x="2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7"/>
            <p:cNvSpPr/>
            <p:nvPr/>
          </p:nvSpPr>
          <p:spPr>
            <a:xfrm rot="10800000" flipH="1">
              <a:off x="9117571" y="1446378"/>
              <a:ext cx="100466" cy="112493"/>
            </a:xfrm>
            <a:custGeom>
              <a:avLst/>
              <a:gdLst/>
              <a:ahLst/>
              <a:cxnLst/>
              <a:rect l="l" t="t" r="r" b="b"/>
              <a:pathLst>
                <a:path w="5530" h="6192" extrusionOk="0">
                  <a:moveTo>
                    <a:pt x="5261" y="0"/>
                  </a:moveTo>
                  <a:cubicBezTo>
                    <a:pt x="5131" y="311"/>
                    <a:pt x="4821" y="514"/>
                    <a:pt x="4505" y="627"/>
                  </a:cubicBezTo>
                  <a:cubicBezTo>
                    <a:pt x="4189" y="740"/>
                    <a:pt x="3856" y="787"/>
                    <a:pt x="3540" y="901"/>
                  </a:cubicBezTo>
                  <a:cubicBezTo>
                    <a:pt x="2586" y="1252"/>
                    <a:pt x="1973" y="2164"/>
                    <a:pt x="1419" y="3022"/>
                  </a:cubicBezTo>
                  <a:cubicBezTo>
                    <a:pt x="1007" y="3671"/>
                    <a:pt x="591" y="4314"/>
                    <a:pt x="174" y="4963"/>
                  </a:cubicBezTo>
                  <a:lnTo>
                    <a:pt x="1" y="6192"/>
                  </a:lnTo>
                  <a:cubicBezTo>
                    <a:pt x="1062" y="4820"/>
                    <a:pt x="3075" y="4565"/>
                    <a:pt x="4296" y="3338"/>
                  </a:cubicBezTo>
                  <a:cubicBezTo>
                    <a:pt x="5148" y="2486"/>
                    <a:pt x="5530" y="1180"/>
                    <a:pt x="5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7"/>
            <p:cNvSpPr/>
            <p:nvPr/>
          </p:nvSpPr>
          <p:spPr>
            <a:xfrm rot="10800000" flipH="1">
              <a:off x="9037045" y="1172182"/>
              <a:ext cx="101011" cy="87931"/>
            </a:xfrm>
            <a:custGeom>
              <a:avLst/>
              <a:gdLst/>
              <a:ahLst/>
              <a:cxnLst/>
              <a:rect l="l" t="t" r="r" b="b"/>
              <a:pathLst>
                <a:path w="5560" h="4840" extrusionOk="0">
                  <a:moveTo>
                    <a:pt x="3039" y="1"/>
                  </a:moveTo>
                  <a:cubicBezTo>
                    <a:pt x="2194" y="1"/>
                    <a:pt x="1359" y="464"/>
                    <a:pt x="834" y="1145"/>
                  </a:cubicBezTo>
                  <a:cubicBezTo>
                    <a:pt x="239" y="1920"/>
                    <a:pt x="0" y="2956"/>
                    <a:pt x="203" y="3916"/>
                  </a:cubicBezTo>
                  <a:lnTo>
                    <a:pt x="430" y="4648"/>
                  </a:lnTo>
                  <a:lnTo>
                    <a:pt x="430" y="4648"/>
                  </a:lnTo>
                  <a:cubicBezTo>
                    <a:pt x="352" y="4155"/>
                    <a:pt x="749" y="3506"/>
                    <a:pt x="1174" y="3261"/>
                  </a:cubicBezTo>
                  <a:cubicBezTo>
                    <a:pt x="1656" y="2980"/>
                    <a:pt x="2235" y="2956"/>
                    <a:pt x="2794" y="2939"/>
                  </a:cubicBezTo>
                  <a:cubicBezTo>
                    <a:pt x="3349" y="2915"/>
                    <a:pt x="3932" y="2890"/>
                    <a:pt x="4408" y="2604"/>
                  </a:cubicBezTo>
                  <a:cubicBezTo>
                    <a:pt x="5219" y="2117"/>
                    <a:pt x="5458" y="1062"/>
                    <a:pt x="5559" y="121"/>
                  </a:cubicBezTo>
                  <a:lnTo>
                    <a:pt x="5559" y="121"/>
                  </a:lnTo>
                  <a:cubicBezTo>
                    <a:pt x="5363" y="284"/>
                    <a:pt x="5107" y="346"/>
                    <a:pt x="4847" y="346"/>
                  </a:cubicBezTo>
                  <a:cubicBezTo>
                    <a:pt x="4728" y="346"/>
                    <a:pt x="4608" y="333"/>
                    <a:pt x="4493" y="311"/>
                  </a:cubicBezTo>
                  <a:cubicBezTo>
                    <a:pt x="4130" y="239"/>
                    <a:pt x="3778" y="91"/>
                    <a:pt x="3408" y="31"/>
                  </a:cubicBezTo>
                  <a:cubicBezTo>
                    <a:pt x="3285" y="10"/>
                    <a:pt x="3162" y="1"/>
                    <a:pt x="3039" y="1"/>
                  </a:cubicBezTo>
                  <a:close/>
                  <a:moveTo>
                    <a:pt x="430" y="4648"/>
                  </a:moveTo>
                  <a:lnTo>
                    <a:pt x="430" y="4648"/>
                  </a:lnTo>
                  <a:cubicBezTo>
                    <a:pt x="441" y="4715"/>
                    <a:pt x="460" y="4779"/>
                    <a:pt x="489" y="4839"/>
                  </a:cubicBezTo>
                  <a:lnTo>
                    <a:pt x="430" y="46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7"/>
            <p:cNvSpPr/>
            <p:nvPr/>
          </p:nvSpPr>
          <p:spPr>
            <a:xfrm rot="10800000" flipH="1">
              <a:off x="7407394" y="175790"/>
              <a:ext cx="777496" cy="258596"/>
            </a:xfrm>
            <a:custGeom>
              <a:avLst/>
              <a:gdLst/>
              <a:ahLst/>
              <a:cxnLst/>
              <a:rect l="l" t="t" r="r" b="b"/>
              <a:pathLst>
                <a:path w="42796" h="14234" extrusionOk="0">
                  <a:moveTo>
                    <a:pt x="7139" y="0"/>
                  </a:moveTo>
                  <a:cubicBezTo>
                    <a:pt x="6998" y="0"/>
                    <a:pt x="6861" y="6"/>
                    <a:pt x="6727" y="18"/>
                  </a:cubicBezTo>
                  <a:cubicBezTo>
                    <a:pt x="1436" y="501"/>
                    <a:pt x="1" y="6953"/>
                    <a:pt x="2962" y="10706"/>
                  </a:cubicBezTo>
                  <a:cubicBezTo>
                    <a:pt x="4989" y="13285"/>
                    <a:pt x="7846" y="14234"/>
                    <a:pt x="10831" y="14234"/>
                  </a:cubicBezTo>
                  <a:cubicBezTo>
                    <a:pt x="13555" y="14234"/>
                    <a:pt x="16386" y="13443"/>
                    <a:pt x="18792" y="12380"/>
                  </a:cubicBezTo>
                  <a:cubicBezTo>
                    <a:pt x="22496" y="10748"/>
                    <a:pt x="25982" y="8663"/>
                    <a:pt x="29515" y="6708"/>
                  </a:cubicBezTo>
                  <a:cubicBezTo>
                    <a:pt x="31345" y="5695"/>
                    <a:pt x="33047" y="4848"/>
                    <a:pt x="35015" y="4848"/>
                  </a:cubicBezTo>
                  <a:cubicBezTo>
                    <a:pt x="35590" y="4848"/>
                    <a:pt x="36188" y="4921"/>
                    <a:pt x="36819" y="5083"/>
                  </a:cubicBezTo>
                  <a:cubicBezTo>
                    <a:pt x="38922" y="5624"/>
                    <a:pt x="40894" y="6971"/>
                    <a:pt x="42676" y="8181"/>
                  </a:cubicBezTo>
                  <a:cubicBezTo>
                    <a:pt x="42688" y="8189"/>
                    <a:pt x="42699" y="8192"/>
                    <a:pt x="42710" y="8192"/>
                  </a:cubicBezTo>
                  <a:cubicBezTo>
                    <a:pt x="42763" y="8192"/>
                    <a:pt x="42795" y="8107"/>
                    <a:pt x="42741" y="8067"/>
                  </a:cubicBezTo>
                  <a:cubicBezTo>
                    <a:pt x="40295" y="6223"/>
                    <a:pt x="37672" y="4416"/>
                    <a:pt x="34631" y="4416"/>
                  </a:cubicBezTo>
                  <a:cubicBezTo>
                    <a:pt x="34087" y="4416"/>
                    <a:pt x="33530" y="4474"/>
                    <a:pt x="32958" y="4599"/>
                  </a:cubicBezTo>
                  <a:cubicBezTo>
                    <a:pt x="28746" y="5517"/>
                    <a:pt x="24618" y="8187"/>
                    <a:pt x="20775" y="10051"/>
                  </a:cubicBezTo>
                  <a:cubicBezTo>
                    <a:pt x="17854" y="11469"/>
                    <a:pt x="14318" y="12975"/>
                    <a:pt x="10919" y="12975"/>
                  </a:cubicBezTo>
                  <a:cubicBezTo>
                    <a:pt x="9105" y="12975"/>
                    <a:pt x="7330" y="12546"/>
                    <a:pt x="5709" y="11445"/>
                  </a:cubicBezTo>
                  <a:cubicBezTo>
                    <a:pt x="2949" y="9568"/>
                    <a:pt x="1483" y="5517"/>
                    <a:pt x="3957" y="2770"/>
                  </a:cubicBezTo>
                  <a:cubicBezTo>
                    <a:pt x="4841" y="1787"/>
                    <a:pt x="6055" y="1345"/>
                    <a:pt x="7308" y="1345"/>
                  </a:cubicBezTo>
                  <a:cubicBezTo>
                    <a:pt x="7793" y="1345"/>
                    <a:pt x="8284" y="1411"/>
                    <a:pt x="8764" y="1538"/>
                  </a:cubicBezTo>
                  <a:cubicBezTo>
                    <a:pt x="10391" y="1967"/>
                    <a:pt x="14085" y="4142"/>
                    <a:pt x="11945" y="6590"/>
                  </a:cubicBezTo>
                  <a:cubicBezTo>
                    <a:pt x="11522" y="7078"/>
                    <a:pt x="11947" y="7731"/>
                    <a:pt x="12434" y="7731"/>
                  </a:cubicBezTo>
                  <a:cubicBezTo>
                    <a:pt x="12582" y="7731"/>
                    <a:pt x="12737" y="7670"/>
                    <a:pt x="12875" y="7525"/>
                  </a:cubicBezTo>
                  <a:cubicBezTo>
                    <a:pt x="16292" y="3895"/>
                    <a:pt x="10752" y="0"/>
                    <a:pt x="71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7"/>
            <p:cNvSpPr/>
            <p:nvPr/>
          </p:nvSpPr>
          <p:spPr>
            <a:xfrm rot="10800000" flipH="1">
              <a:off x="7850777" y="74749"/>
              <a:ext cx="326942" cy="250057"/>
            </a:xfrm>
            <a:custGeom>
              <a:avLst/>
              <a:gdLst/>
              <a:ahLst/>
              <a:cxnLst/>
              <a:rect l="l" t="t" r="r" b="b"/>
              <a:pathLst>
                <a:path w="17996" h="13764" extrusionOk="0">
                  <a:moveTo>
                    <a:pt x="10765" y="0"/>
                  </a:moveTo>
                  <a:cubicBezTo>
                    <a:pt x="9616" y="0"/>
                    <a:pt x="8432" y="252"/>
                    <a:pt x="7197" y="839"/>
                  </a:cubicBezTo>
                  <a:cubicBezTo>
                    <a:pt x="4260" y="2233"/>
                    <a:pt x="1" y="5557"/>
                    <a:pt x="179" y="9251"/>
                  </a:cubicBezTo>
                  <a:cubicBezTo>
                    <a:pt x="300" y="11728"/>
                    <a:pt x="2651" y="13764"/>
                    <a:pt x="5058" y="13764"/>
                  </a:cubicBezTo>
                  <a:cubicBezTo>
                    <a:pt x="5616" y="13764"/>
                    <a:pt x="6177" y="13654"/>
                    <a:pt x="6714" y="13416"/>
                  </a:cubicBezTo>
                  <a:cubicBezTo>
                    <a:pt x="9122" y="12343"/>
                    <a:pt x="9735" y="7999"/>
                    <a:pt x="6757" y="7345"/>
                  </a:cubicBezTo>
                  <a:cubicBezTo>
                    <a:pt x="6721" y="7337"/>
                    <a:pt x="6687" y="7333"/>
                    <a:pt x="6655" y="7333"/>
                  </a:cubicBezTo>
                  <a:cubicBezTo>
                    <a:pt x="6310" y="7333"/>
                    <a:pt x="6141" y="7745"/>
                    <a:pt x="6369" y="8024"/>
                  </a:cubicBezTo>
                  <a:cubicBezTo>
                    <a:pt x="8186" y="10209"/>
                    <a:pt x="6945" y="12543"/>
                    <a:pt x="4894" y="12543"/>
                  </a:cubicBezTo>
                  <a:cubicBezTo>
                    <a:pt x="4356" y="12543"/>
                    <a:pt x="3761" y="12382"/>
                    <a:pt x="3152" y="12016"/>
                  </a:cubicBezTo>
                  <a:cubicBezTo>
                    <a:pt x="1882" y="11252"/>
                    <a:pt x="1222" y="9555"/>
                    <a:pt x="1531" y="8131"/>
                  </a:cubicBezTo>
                  <a:cubicBezTo>
                    <a:pt x="1954" y="6195"/>
                    <a:pt x="3658" y="4413"/>
                    <a:pt x="5094" y="3179"/>
                  </a:cubicBezTo>
                  <a:cubicBezTo>
                    <a:pt x="7071" y="1482"/>
                    <a:pt x="9025" y="813"/>
                    <a:pt x="11015" y="813"/>
                  </a:cubicBezTo>
                  <a:cubicBezTo>
                    <a:pt x="13235" y="813"/>
                    <a:pt x="15500" y="1645"/>
                    <a:pt x="17891" y="2811"/>
                  </a:cubicBezTo>
                  <a:cubicBezTo>
                    <a:pt x="17900" y="2815"/>
                    <a:pt x="17909" y="2817"/>
                    <a:pt x="17917" y="2817"/>
                  </a:cubicBezTo>
                  <a:cubicBezTo>
                    <a:pt x="17968" y="2817"/>
                    <a:pt x="17996" y="2746"/>
                    <a:pt x="17945" y="2715"/>
                  </a:cubicBezTo>
                  <a:cubicBezTo>
                    <a:pt x="15616" y="1199"/>
                    <a:pt x="13275" y="0"/>
                    <a:pt x="107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17"/>
            <p:cNvSpPr/>
            <p:nvPr/>
          </p:nvSpPr>
          <p:spPr>
            <a:xfrm rot="10800000" flipH="1">
              <a:off x="7918748" y="100225"/>
              <a:ext cx="92127" cy="100702"/>
            </a:xfrm>
            <a:custGeom>
              <a:avLst/>
              <a:gdLst/>
              <a:ahLst/>
              <a:cxnLst/>
              <a:rect l="l" t="t" r="r" b="b"/>
              <a:pathLst>
                <a:path w="5071" h="5543" extrusionOk="0">
                  <a:moveTo>
                    <a:pt x="1663" y="1"/>
                  </a:moveTo>
                  <a:cubicBezTo>
                    <a:pt x="1400" y="1"/>
                    <a:pt x="1138" y="31"/>
                    <a:pt x="882" y="92"/>
                  </a:cubicBezTo>
                  <a:cubicBezTo>
                    <a:pt x="649" y="151"/>
                    <a:pt x="412" y="235"/>
                    <a:pt x="269" y="425"/>
                  </a:cubicBezTo>
                  <a:cubicBezTo>
                    <a:pt x="0" y="758"/>
                    <a:pt x="162" y="1283"/>
                    <a:pt x="489" y="1563"/>
                  </a:cubicBezTo>
                  <a:cubicBezTo>
                    <a:pt x="811" y="1838"/>
                    <a:pt x="1251" y="1926"/>
                    <a:pt x="1675" y="2009"/>
                  </a:cubicBezTo>
                  <a:cubicBezTo>
                    <a:pt x="1228" y="2218"/>
                    <a:pt x="1216" y="2910"/>
                    <a:pt x="1543" y="3273"/>
                  </a:cubicBezTo>
                  <a:cubicBezTo>
                    <a:pt x="1865" y="3642"/>
                    <a:pt x="2395" y="3755"/>
                    <a:pt x="2884" y="3785"/>
                  </a:cubicBezTo>
                  <a:cubicBezTo>
                    <a:pt x="2515" y="3964"/>
                    <a:pt x="2288" y="4404"/>
                    <a:pt x="2372" y="4810"/>
                  </a:cubicBezTo>
                  <a:cubicBezTo>
                    <a:pt x="2455" y="5215"/>
                    <a:pt x="2843" y="5531"/>
                    <a:pt x="3253" y="5542"/>
                  </a:cubicBezTo>
                  <a:lnTo>
                    <a:pt x="4897" y="3953"/>
                  </a:lnTo>
                  <a:cubicBezTo>
                    <a:pt x="5070" y="2152"/>
                    <a:pt x="4671" y="1415"/>
                    <a:pt x="3849" y="758"/>
                  </a:cubicBezTo>
                  <a:cubicBezTo>
                    <a:pt x="3238" y="268"/>
                    <a:pt x="2448" y="1"/>
                    <a:pt x="16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17"/>
            <p:cNvSpPr/>
            <p:nvPr/>
          </p:nvSpPr>
          <p:spPr>
            <a:xfrm rot="10800000" flipH="1">
              <a:off x="7512611" y="267038"/>
              <a:ext cx="150481" cy="96142"/>
            </a:xfrm>
            <a:custGeom>
              <a:avLst/>
              <a:gdLst/>
              <a:ahLst/>
              <a:cxnLst/>
              <a:rect l="l" t="t" r="r" b="b"/>
              <a:pathLst>
                <a:path w="8283" h="5292" extrusionOk="0">
                  <a:moveTo>
                    <a:pt x="6011" y="0"/>
                  </a:moveTo>
                  <a:cubicBezTo>
                    <a:pt x="5825" y="0"/>
                    <a:pt x="5638" y="15"/>
                    <a:pt x="5451" y="44"/>
                  </a:cubicBezTo>
                  <a:cubicBezTo>
                    <a:pt x="5005" y="108"/>
                    <a:pt x="4749" y="627"/>
                    <a:pt x="4986" y="1009"/>
                  </a:cubicBezTo>
                  <a:cubicBezTo>
                    <a:pt x="5112" y="1211"/>
                    <a:pt x="5214" y="1425"/>
                    <a:pt x="5279" y="1645"/>
                  </a:cubicBezTo>
                  <a:cubicBezTo>
                    <a:pt x="4774" y="1415"/>
                    <a:pt x="4223" y="1300"/>
                    <a:pt x="3674" y="1300"/>
                  </a:cubicBezTo>
                  <a:cubicBezTo>
                    <a:pt x="3304" y="1300"/>
                    <a:pt x="2935" y="1352"/>
                    <a:pt x="2580" y="1455"/>
                  </a:cubicBezTo>
                  <a:cubicBezTo>
                    <a:pt x="2127" y="1587"/>
                    <a:pt x="2027" y="2087"/>
                    <a:pt x="2247" y="2456"/>
                  </a:cubicBezTo>
                  <a:cubicBezTo>
                    <a:pt x="2324" y="2593"/>
                    <a:pt x="2407" y="2605"/>
                    <a:pt x="2247" y="2706"/>
                  </a:cubicBezTo>
                  <a:cubicBezTo>
                    <a:pt x="2139" y="2778"/>
                    <a:pt x="1906" y="2784"/>
                    <a:pt x="1782" y="2796"/>
                  </a:cubicBezTo>
                  <a:cubicBezTo>
                    <a:pt x="1640" y="2815"/>
                    <a:pt x="1499" y="2824"/>
                    <a:pt x="1357" y="2824"/>
                  </a:cubicBezTo>
                  <a:cubicBezTo>
                    <a:pt x="1184" y="2824"/>
                    <a:pt x="1011" y="2810"/>
                    <a:pt x="840" y="2784"/>
                  </a:cubicBezTo>
                  <a:cubicBezTo>
                    <a:pt x="738" y="2769"/>
                    <a:pt x="626" y="2754"/>
                    <a:pt x="519" y="2754"/>
                  </a:cubicBezTo>
                  <a:cubicBezTo>
                    <a:pt x="356" y="2754"/>
                    <a:pt x="203" y="2789"/>
                    <a:pt x="113" y="2915"/>
                  </a:cubicBezTo>
                  <a:cubicBezTo>
                    <a:pt x="0" y="3082"/>
                    <a:pt x="61" y="3314"/>
                    <a:pt x="155" y="3493"/>
                  </a:cubicBezTo>
                  <a:cubicBezTo>
                    <a:pt x="364" y="3897"/>
                    <a:pt x="710" y="4226"/>
                    <a:pt x="1097" y="4476"/>
                  </a:cubicBezTo>
                  <a:cubicBezTo>
                    <a:pt x="1872" y="4990"/>
                    <a:pt x="2699" y="5291"/>
                    <a:pt x="3608" y="5291"/>
                  </a:cubicBezTo>
                  <a:cubicBezTo>
                    <a:pt x="3732" y="5291"/>
                    <a:pt x="3858" y="5286"/>
                    <a:pt x="3985" y="5274"/>
                  </a:cubicBezTo>
                  <a:cubicBezTo>
                    <a:pt x="4915" y="5184"/>
                    <a:pt x="5821" y="4821"/>
                    <a:pt x="6531" y="4208"/>
                  </a:cubicBezTo>
                  <a:cubicBezTo>
                    <a:pt x="7656" y="3231"/>
                    <a:pt x="8282" y="2247"/>
                    <a:pt x="8073" y="776"/>
                  </a:cubicBezTo>
                  <a:lnTo>
                    <a:pt x="7067" y="174"/>
                  </a:lnTo>
                  <a:cubicBezTo>
                    <a:pt x="6728" y="56"/>
                    <a:pt x="6372" y="0"/>
                    <a:pt x="60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17"/>
            <p:cNvSpPr/>
            <p:nvPr/>
          </p:nvSpPr>
          <p:spPr>
            <a:xfrm rot="10800000" flipH="1">
              <a:off x="7697610" y="305230"/>
              <a:ext cx="245915" cy="102319"/>
            </a:xfrm>
            <a:custGeom>
              <a:avLst/>
              <a:gdLst/>
              <a:ahLst/>
              <a:cxnLst/>
              <a:rect l="l" t="t" r="r" b="b"/>
              <a:pathLst>
                <a:path w="13536" h="5632" extrusionOk="0">
                  <a:moveTo>
                    <a:pt x="4750" y="0"/>
                  </a:moveTo>
                  <a:cubicBezTo>
                    <a:pt x="4450" y="0"/>
                    <a:pt x="4152" y="43"/>
                    <a:pt x="3861" y="138"/>
                  </a:cubicBezTo>
                  <a:cubicBezTo>
                    <a:pt x="2524" y="568"/>
                    <a:pt x="1524" y="2009"/>
                    <a:pt x="159" y="2009"/>
                  </a:cubicBezTo>
                  <a:cubicBezTo>
                    <a:pt x="107" y="2009"/>
                    <a:pt x="54" y="2007"/>
                    <a:pt x="0" y="2003"/>
                  </a:cubicBezTo>
                  <a:lnTo>
                    <a:pt x="0" y="2003"/>
                  </a:lnTo>
                  <a:cubicBezTo>
                    <a:pt x="584" y="2849"/>
                    <a:pt x="1317" y="3636"/>
                    <a:pt x="2217" y="4136"/>
                  </a:cubicBezTo>
                  <a:cubicBezTo>
                    <a:pt x="2925" y="4533"/>
                    <a:pt x="3748" y="4657"/>
                    <a:pt x="4571" y="4657"/>
                  </a:cubicBezTo>
                  <a:cubicBezTo>
                    <a:pt x="4834" y="4657"/>
                    <a:pt x="5097" y="4644"/>
                    <a:pt x="5357" y="4624"/>
                  </a:cubicBezTo>
                  <a:cubicBezTo>
                    <a:pt x="6302" y="4545"/>
                    <a:pt x="7249" y="4372"/>
                    <a:pt x="8199" y="4372"/>
                  </a:cubicBezTo>
                  <a:cubicBezTo>
                    <a:pt x="8320" y="4372"/>
                    <a:pt x="8440" y="4374"/>
                    <a:pt x="8561" y="4380"/>
                  </a:cubicBezTo>
                  <a:cubicBezTo>
                    <a:pt x="9639" y="4433"/>
                    <a:pt x="10760" y="4791"/>
                    <a:pt x="11426" y="5632"/>
                  </a:cubicBezTo>
                  <a:lnTo>
                    <a:pt x="13535" y="4452"/>
                  </a:lnTo>
                  <a:lnTo>
                    <a:pt x="13535" y="4452"/>
                  </a:lnTo>
                  <a:cubicBezTo>
                    <a:pt x="13374" y="4478"/>
                    <a:pt x="13213" y="4490"/>
                    <a:pt x="13052" y="4490"/>
                  </a:cubicBezTo>
                  <a:cubicBezTo>
                    <a:pt x="12002" y="4490"/>
                    <a:pt x="10976" y="3965"/>
                    <a:pt x="10134" y="3314"/>
                  </a:cubicBezTo>
                  <a:cubicBezTo>
                    <a:pt x="9163" y="2557"/>
                    <a:pt x="8341" y="1621"/>
                    <a:pt x="7328" y="919"/>
                  </a:cubicBezTo>
                  <a:cubicBezTo>
                    <a:pt x="6572" y="391"/>
                    <a:pt x="5654" y="0"/>
                    <a:pt x="47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17"/>
            <p:cNvSpPr/>
            <p:nvPr/>
          </p:nvSpPr>
          <p:spPr>
            <a:xfrm rot="10800000" flipH="1">
              <a:off x="7690670" y="139688"/>
              <a:ext cx="112475" cy="97142"/>
            </a:xfrm>
            <a:custGeom>
              <a:avLst/>
              <a:gdLst/>
              <a:ahLst/>
              <a:cxnLst/>
              <a:rect l="l" t="t" r="r" b="b"/>
              <a:pathLst>
                <a:path w="6191" h="5347" extrusionOk="0">
                  <a:moveTo>
                    <a:pt x="6190" y="0"/>
                  </a:moveTo>
                  <a:lnTo>
                    <a:pt x="4964" y="179"/>
                  </a:lnTo>
                  <a:cubicBezTo>
                    <a:pt x="4314" y="589"/>
                    <a:pt x="3671" y="1007"/>
                    <a:pt x="3022" y="1424"/>
                  </a:cubicBezTo>
                  <a:cubicBezTo>
                    <a:pt x="2164" y="1972"/>
                    <a:pt x="1252" y="2586"/>
                    <a:pt x="900" y="3545"/>
                  </a:cubicBezTo>
                  <a:cubicBezTo>
                    <a:pt x="787" y="3855"/>
                    <a:pt x="740" y="4194"/>
                    <a:pt x="627" y="4510"/>
                  </a:cubicBezTo>
                  <a:cubicBezTo>
                    <a:pt x="512" y="4826"/>
                    <a:pt x="311" y="5136"/>
                    <a:pt x="1" y="5261"/>
                  </a:cubicBezTo>
                  <a:cubicBezTo>
                    <a:pt x="253" y="5318"/>
                    <a:pt x="512" y="5346"/>
                    <a:pt x="770" y="5346"/>
                  </a:cubicBezTo>
                  <a:cubicBezTo>
                    <a:pt x="1719" y="5346"/>
                    <a:pt x="2668" y="4970"/>
                    <a:pt x="3336" y="4296"/>
                  </a:cubicBezTo>
                  <a:cubicBezTo>
                    <a:pt x="4565" y="3075"/>
                    <a:pt x="4821" y="1061"/>
                    <a:pt x="6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17"/>
            <p:cNvSpPr/>
            <p:nvPr/>
          </p:nvSpPr>
          <p:spPr>
            <a:xfrm rot="10800000" flipH="1">
              <a:off x="7987046" y="216382"/>
              <a:ext cx="90274" cy="98595"/>
            </a:xfrm>
            <a:custGeom>
              <a:avLst/>
              <a:gdLst/>
              <a:ahLst/>
              <a:cxnLst/>
              <a:rect l="l" t="t" r="r" b="b"/>
              <a:pathLst>
                <a:path w="4969" h="5427" extrusionOk="0">
                  <a:moveTo>
                    <a:pt x="4790" y="302"/>
                  </a:moveTo>
                  <a:lnTo>
                    <a:pt x="4969" y="358"/>
                  </a:lnTo>
                  <a:cubicBezTo>
                    <a:pt x="4913" y="331"/>
                    <a:pt x="4853" y="313"/>
                    <a:pt x="4790" y="302"/>
                  </a:cubicBezTo>
                  <a:close/>
                  <a:moveTo>
                    <a:pt x="3365" y="1"/>
                  </a:moveTo>
                  <a:cubicBezTo>
                    <a:pt x="2618" y="1"/>
                    <a:pt x="1869" y="249"/>
                    <a:pt x="1276" y="708"/>
                  </a:cubicBezTo>
                  <a:cubicBezTo>
                    <a:pt x="501" y="1310"/>
                    <a:pt x="0" y="2311"/>
                    <a:pt x="162" y="3282"/>
                  </a:cubicBezTo>
                  <a:cubicBezTo>
                    <a:pt x="222" y="3652"/>
                    <a:pt x="371" y="3997"/>
                    <a:pt x="442" y="4367"/>
                  </a:cubicBezTo>
                  <a:cubicBezTo>
                    <a:pt x="514" y="4730"/>
                    <a:pt x="489" y="5141"/>
                    <a:pt x="250" y="5427"/>
                  </a:cubicBezTo>
                  <a:cubicBezTo>
                    <a:pt x="1193" y="5332"/>
                    <a:pt x="2247" y="5094"/>
                    <a:pt x="2736" y="4277"/>
                  </a:cubicBezTo>
                  <a:cubicBezTo>
                    <a:pt x="3022" y="3801"/>
                    <a:pt x="3052" y="3223"/>
                    <a:pt x="3069" y="2663"/>
                  </a:cubicBezTo>
                  <a:cubicBezTo>
                    <a:pt x="3087" y="2109"/>
                    <a:pt x="3110" y="1525"/>
                    <a:pt x="3390" y="1043"/>
                  </a:cubicBezTo>
                  <a:cubicBezTo>
                    <a:pt x="3617" y="657"/>
                    <a:pt x="4181" y="291"/>
                    <a:pt x="4654" y="291"/>
                  </a:cubicBezTo>
                  <a:cubicBezTo>
                    <a:pt x="4700" y="291"/>
                    <a:pt x="4746" y="295"/>
                    <a:pt x="4790" y="302"/>
                  </a:cubicBezTo>
                  <a:lnTo>
                    <a:pt x="4790" y="302"/>
                  </a:lnTo>
                  <a:lnTo>
                    <a:pt x="4047" y="72"/>
                  </a:lnTo>
                  <a:cubicBezTo>
                    <a:pt x="3823" y="24"/>
                    <a:pt x="3594" y="1"/>
                    <a:pt x="3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7"/>
            <p:cNvSpPr/>
            <p:nvPr/>
          </p:nvSpPr>
          <p:spPr>
            <a:xfrm rot="10800000" flipH="1">
              <a:off x="8032942" y="139723"/>
              <a:ext cx="777369" cy="25854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7"/>
            <p:cNvSpPr/>
            <p:nvPr/>
          </p:nvSpPr>
          <p:spPr>
            <a:xfrm rot="10800000" flipH="1">
              <a:off x="8040046" y="249284"/>
              <a:ext cx="326924" cy="250021"/>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7"/>
            <p:cNvSpPr/>
            <p:nvPr/>
          </p:nvSpPr>
          <p:spPr>
            <a:xfrm rot="10800000" flipH="1">
              <a:off x="8207003" y="373184"/>
              <a:ext cx="92037" cy="100612"/>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7"/>
            <p:cNvSpPr/>
            <p:nvPr/>
          </p:nvSpPr>
          <p:spPr>
            <a:xfrm rot="10800000" flipH="1">
              <a:off x="8554816" y="210876"/>
              <a:ext cx="150445" cy="96124"/>
            </a:xfrm>
            <a:custGeom>
              <a:avLst/>
              <a:gdLst/>
              <a:ahLst/>
              <a:cxnLst/>
              <a:rect l="l" t="t" r="r" b="b"/>
              <a:pathLst>
                <a:path w="8281" h="5291" extrusionOk="0">
                  <a:moveTo>
                    <a:pt x="4677" y="1"/>
                  </a:moveTo>
                  <a:cubicBezTo>
                    <a:pt x="4550" y="1"/>
                    <a:pt x="4421" y="7"/>
                    <a:pt x="4290" y="19"/>
                  </a:cubicBezTo>
                  <a:cubicBezTo>
                    <a:pt x="3361" y="103"/>
                    <a:pt x="2454" y="472"/>
                    <a:pt x="1752" y="1086"/>
                  </a:cubicBezTo>
                  <a:cubicBezTo>
                    <a:pt x="625" y="2056"/>
                    <a:pt x="0" y="3046"/>
                    <a:pt x="208" y="4517"/>
                  </a:cubicBezTo>
                  <a:lnTo>
                    <a:pt x="1209" y="5113"/>
                  </a:lnTo>
                  <a:cubicBezTo>
                    <a:pt x="1550" y="5236"/>
                    <a:pt x="1911" y="5290"/>
                    <a:pt x="2275" y="5290"/>
                  </a:cubicBezTo>
                  <a:cubicBezTo>
                    <a:pt x="2458" y="5290"/>
                    <a:pt x="2642" y="5277"/>
                    <a:pt x="2824" y="5251"/>
                  </a:cubicBezTo>
                  <a:cubicBezTo>
                    <a:pt x="3276" y="5179"/>
                    <a:pt x="3526" y="4666"/>
                    <a:pt x="3289" y="4280"/>
                  </a:cubicBezTo>
                  <a:cubicBezTo>
                    <a:pt x="3163" y="4083"/>
                    <a:pt x="3068" y="3862"/>
                    <a:pt x="3003" y="3648"/>
                  </a:cubicBezTo>
                  <a:lnTo>
                    <a:pt x="3003" y="3648"/>
                  </a:lnTo>
                  <a:cubicBezTo>
                    <a:pt x="3507" y="3879"/>
                    <a:pt x="4053" y="3991"/>
                    <a:pt x="4598" y="3991"/>
                  </a:cubicBezTo>
                  <a:cubicBezTo>
                    <a:pt x="4969" y="3991"/>
                    <a:pt x="5339" y="3939"/>
                    <a:pt x="5696" y="3838"/>
                  </a:cubicBezTo>
                  <a:cubicBezTo>
                    <a:pt x="6155" y="3708"/>
                    <a:pt x="6256" y="3200"/>
                    <a:pt x="6034" y="2837"/>
                  </a:cubicBezTo>
                  <a:cubicBezTo>
                    <a:pt x="5952" y="2700"/>
                    <a:pt x="5874" y="2683"/>
                    <a:pt x="6029" y="2581"/>
                  </a:cubicBezTo>
                  <a:cubicBezTo>
                    <a:pt x="6142" y="2515"/>
                    <a:pt x="6369" y="2510"/>
                    <a:pt x="6499" y="2493"/>
                  </a:cubicBezTo>
                  <a:cubicBezTo>
                    <a:pt x="6644" y="2476"/>
                    <a:pt x="6790" y="2467"/>
                    <a:pt x="6937" y="2467"/>
                  </a:cubicBezTo>
                  <a:cubicBezTo>
                    <a:pt x="7106" y="2467"/>
                    <a:pt x="7276" y="2479"/>
                    <a:pt x="7441" y="2504"/>
                  </a:cubicBezTo>
                  <a:cubicBezTo>
                    <a:pt x="7544" y="2521"/>
                    <a:pt x="7657" y="2537"/>
                    <a:pt x="7765" y="2537"/>
                  </a:cubicBezTo>
                  <a:cubicBezTo>
                    <a:pt x="7925" y="2537"/>
                    <a:pt x="8073" y="2501"/>
                    <a:pt x="8162" y="2372"/>
                  </a:cubicBezTo>
                  <a:cubicBezTo>
                    <a:pt x="8281" y="2212"/>
                    <a:pt x="8215" y="1979"/>
                    <a:pt x="8126" y="1801"/>
                  </a:cubicBezTo>
                  <a:cubicBezTo>
                    <a:pt x="7912" y="1396"/>
                    <a:pt x="7566" y="1068"/>
                    <a:pt x="7185" y="818"/>
                  </a:cubicBezTo>
                  <a:cubicBezTo>
                    <a:pt x="6407" y="306"/>
                    <a:pt x="5582" y="1"/>
                    <a:pt x="46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7"/>
            <p:cNvSpPr/>
            <p:nvPr/>
          </p:nvSpPr>
          <p:spPr>
            <a:xfrm rot="10800000" flipH="1">
              <a:off x="8274338" y="166507"/>
              <a:ext cx="245915" cy="102356"/>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7"/>
            <p:cNvSpPr/>
            <p:nvPr/>
          </p:nvSpPr>
          <p:spPr>
            <a:xfrm rot="10800000" flipH="1">
              <a:off x="8414731" y="337281"/>
              <a:ext cx="112366" cy="97033"/>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17"/>
            <p:cNvSpPr/>
            <p:nvPr/>
          </p:nvSpPr>
          <p:spPr>
            <a:xfrm rot="10800000" flipH="1">
              <a:off x="8140449" y="259080"/>
              <a:ext cx="90383" cy="98668"/>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17"/>
            <p:cNvSpPr/>
            <p:nvPr/>
          </p:nvSpPr>
          <p:spPr>
            <a:xfrm rot="10800000" flipH="1">
              <a:off x="9032503" y="252935"/>
              <a:ext cx="168304" cy="68146"/>
            </a:xfrm>
            <a:custGeom>
              <a:avLst/>
              <a:gdLst/>
              <a:ahLst/>
              <a:cxnLst/>
              <a:rect l="l" t="t" r="r" b="b"/>
              <a:pathLst>
                <a:path w="9264" h="3751" extrusionOk="0">
                  <a:moveTo>
                    <a:pt x="4471" y="1"/>
                  </a:moveTo>
                  <a:cubicBezTo>
                    <a:pt x="4450" y="1"/>
                    <a:pt x="4429" y="1"/>
                    <a:pt x="4408" y="2"/>
                  </a:cubicBezTo>
                  <a:cubicBezTo>
                    <a:pt x="2640" y="62"/>
                    <a:pt x="0" y="1349"/>
                    <a:pt x="0" y="1349"/>
                  </a:cubicBezTo>
                  <a:cubicBezTo>
                    <a:pt x="0" y="1349"/>
                    <a:pt x="2276" y="3208"/>
                    <a:pt x="3986" y="3672"/>
                  </a:cubicBezTo>
                  <a:cubicBezTo>
                    <a:pt x="4189" y="3727"/>
                    <a:pt x="4417" y="3750"/>
                    <a:pt x="4662" y="3750"/>
                  </a:cubicBezTo>
                  <a:cubicBezTo>
                    <a:pt x="6490" y="3750"/>
                    <a:pt x="9264" y="2421"/>
                    <a:pt x="9264" y="2421"/>
                  </a:cubicBezTo>
                  <a:cubicBezTo>
                    <a:pt x="9264" y="2421"/>
                    <a:pt x="6250" y="1"/>
                    <a:pt x="4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17"/>
            <p:cNvSpPr/>
            <p:nvPr/>
          </p:nvSpPr>
          <p:spPr>
            <a:xfrm rot="10800000" flipH="1">
              <a:off x="8915929" y="76103"/>
              <a:ext cx="76213" cy="168213"/>
            </a:xfrm>
            <a:custGeom>
              <a:avLst/>
              <a:gdLst/>
              <a:ahLst/>
              <a:cxnLst/>
              <a:rect l="l" t="t" r="r" b="b"/>
              <a:pathLst>
                <a:path w="4195" h="9259" extrusionOk="0">
                  <a:moveTo>
                    <a:pt x="2789" y="1"/>
                  </a:moveTo>
                  <a:cubicBezTo>
                    <a:pt x="2789" y="1"/>
                    <a:pt x="930" y="2277"/>
                    <a:pt x="465" y="3987"/>
                  </a:cubicBezTo>
                  <a:cubicBezTo>
                    <a:pt x="0" y="5691"/>
                    <a:pt x="1709" y="9259"/>
                    <a:pt x="1709" y="9259"/>
                  </a:cubicBezTo>
                  <a:cubicBezTo>
                    <a:pt x="1709" y="9259"/>
                    <a:pt x="4194" y="6179"/>
                    <a:pt x="4134" y="4410"/>
                  </a:cubicBezTo>
                  <a:cubicBezTo>
                    <a:pt x="4075" y="2640"/>
                    <a:pt x="2789" y="1"/>
                    <a:pt x="27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17"/>
            <p:cNvSpPr/>
            <p:nvPr/>
          </p:nvSpPr>
          <p:spPr>
            <a:xfrm rot="10800000" flipH="1">
              <a:off x="8778007" y="66045"/>
              <a:ext cx="380028" cy="417743"/>
            </a:xfrm>
            <a:custGeom>
              <a:avLst/>
              <a:gdLst/>
              <a:ahLst/>
              <a:cxnLst/>
              <a:rect l="l" t="t" r="r" b="b"/>
              <a:pathLst>
                <a:path w="20918" h="22994" extrusionOk="0">
                  <a:moveTo>
                    <a:pt x="13196" y="1"/>
                  </a:moveTo>
                  <a:cubicBezTo>
                    <a:pt x="13032" y="1"/>
                    <a:pt x="12867" y="11"/>
                    <a:pt x="12703" y="33"/>
                  </a:cubicBezTo>
                  <a:cubicBezTo>
                    <a:pt x="11433" y="193"/>
                    <a:pt x="10259" y="1057"/>
                    <a:pt x="9813" y="2249"/>
                  </a:cubicBezTo>
                  <a:cubicBezTo>
                    <a:pt x="9527" y="3017"/>
                    <a:pt x="9557" y="3917"/>
                    <a:pt x="9956" y="4632"/>
                  </a:cubicBezTo>
                  <a:cubicBezTo>
                    <a:pt x="10352" y="5331"/>
                    <a:pt x="11118" y="5825"/>
                    <a:pt x="11921" y="5825"/>
                  </a:cubicBezTo>
                  <a:cubicBezTo>
                    <a:pt x="11939" y="5825"/>
                    <a:pt x="11957" y="5825"/>
                    <a:pt x="11975" y="5824"/>
                  </a:cubicBezTo>
                  <a:cubicBezTo>
                    <a:pt x="12797" y="5800"/>
                    <a:pt x="13590" y="5209"/>
                    <a:pt x="13781" y="4411"/>
                  </a:cubicBezTo>
                  <a:cubicBezTo>
                    <a:pt x="13966" y="3613"/>
                    <a:pt x="13477" y="2690"/>
                    <a:pt x="12684" y="2464"/>
                  </a:cubicBezTo>
                  <a:cubicBezTo>
                    <a:pt x="13015" y="1905"/>
                    <a:pt x="13670" y="1597"/>
                    <a:pt x="14321" y="1597"/>
                  </a:cubicBezTo>
                  <a:cubicBezTo>
                    <a:pt x="14503" y="1597"/>
                    <a:pt x="14685" y="1621"/>
                    <a:pt x="14859" y="1670"/>
                  </a:cubicBezTo>
                  <a:cubicBezTo>
                    <a:pt x="15657" y="1898"/>
                    <a:pt x="16278" y="2588"/>
                    <a:pt x="16539" y="3375"/>
                  </a:cubicBezTo>
                  <a:cubicBezTo>
                    <a:pt x="16801" y="4161"/>
                    <a:pt x="16742" y="5030"/>
                    <a:pt x="16498" y="5824"/>
                  </a:cubicBezTo>
                  <a:cubicBezTo>
                    <a:pt x="15793" y="8092"/>
                    <a:pt x="13475" y="9722"/>
                    <a:pt x="11117" y="9722"/>
                  </a:cubicBezTo>
                  <a:cubicBezTo>
                    <a:pt x="10880" y="9722"/>
                    <a:pt x="10644" y="9705"/>
                    <a:pt x="10408" y="9672"/>
                  </a:cubicBezTo>
                  <a:cubicBezTo>
                    <a:pt x="10372" y="9655"/>
                    <a:pt x="10350" y="9649"/>
                    <a:pt x="10350" y="9649"/>
                  </a:cubicBezTo>
                  <a:lnTo>
                    <a:pt x="10350" y="9649"/>
                  </a:lnTo>
                  <a:cubicBezTo>
                    <a:pt x="10350" y="9649"/>
                    <a:pt x="10350" y="9672"/>
                    <a:pt x="10355" y="9707"/>
                  </a:cubicBezTo>
                  <a:cubicBezTo>
                    <a:pt x="10122" y="12311"/>
                    <a:pt x="7823" y="14575"/>
                    <a:pt x="5219" y="14761"/>
                  </a:cubicBezTo>
                  <a:cubicBezTo>
                    <a:pt x="5108" y="14768"/>
                    <a:pt x="4997" y="14771"/>
                    <a:pt x="4885" y="14771"/>
                  </a:cubicBezTo>
                  <a:cubicBezTo>
                    <a:pt x="4163" y="14771"/>
                    <a:pt x="3433" y="14618"/>
                    <a:pt x="2824" y="14242"/>
                  </a:cubicBezTo>
                  <a:cubicBezTo>
                    <a:pt x="2115" y="13801"/>
                    <a:pt x="1592" y="13045"/>
                    <a:pt x="1550" y="12210"/>
                  </a:cubicBezTo>
                  <a:cubicBezTo>
                    <a:pt x="1507" y="11382"/>
                    <a:pt x="2026" y="10524"/>
                    <a:pt x="2819" y="10279"/>
                  </a:cubicBezTo>
                  <a:cubicBezTo>
                    <a:pt x="2860" y="11097"/>
                    <a:pt x="3633" y="11787"/>
                    <a:pt x="4450" y="11787"/>
                  </a:cubicBezTo>
                  <a:cubicBezTo>
                    <a:pt x="4454" y="11787"/>
                    <a:pt x="4459" y="11787"/>
                    <a:pt x="4463" y="11786"/>
                  </a:cubicBezTo>
                  <a:cubicBezTo>
                    <a:pt x="5285" y="11786"/>
                    <a:pt x="6041" y="11150"/>
                    <a:pt x="6256" y="10357"/>
                  </a:cubicBezTo>
                  <a:cubicBezTo>
                    <a:pt x="6465" y="9565"/>
                    <a:pt x="6161" y="8677"/>
                    <a:pt x="5554" y="8118"/>
                  </a:cubicBezTo>
                  <a:cubicBezTo>
                    <a:pt x="5045" y="7649"/>
                    <a:pt x="4344" y="7415"/>
                    <a:pt x="3648" y="7415"/>
                  </a:cubicBezTo>
                  <a:cubicBezTo>
                    <a:pt x="3520" y="7415"/>
                    <a:pt x="3392" y="7423"/>
                    <a:pt x="3266" y="7438"/>
                  </a:cubicBezTo>
                  <a:cubicBezTo>
                    <a:pt x="2002" y="7598"/>
                    <a:pt x="900" y="8546"/>
                    <a:pt x="448" y="9738"/>
                  </a:cubicBezTo>
                  <a:cubicBezTo>
                    <a:pt x="0" y="10929"/>
                    <a:pt x="179" y="12317"/>
                    <a:pt x="835" y="13414"/>
                  </a:cubicBezTo>
                  <a:cubicBezTo>
                    <a:pt x="1689" y="14841"/>
                    <a:pt x="3354" y="15713"/>
                    <a:pt x="5006" y="15713"/>
                  </a:cubicBezTo>
                  <a:cubicBezTo>
                    <a:pt x="5451" y="15713"/>
                    <a:pt x="5895" y="15649"/>
                    <a:pt x="6322" y="15517"/>
                  </a:cubicBezTo>
                  <a:cubicBezTo>
                    <a:pt x="8246" y="14921"/>
                    <a:pt x="9539" y="13229"/>
                    <a:pt x="10630" y="11495"/>
                  </a:cubicBezTo>
                  <a:cubicBezTo>
                    <a:pt x="10861" y="12764"/>
                    <a:pt x="11266" y="14415"/>
                    <a:pt x="11898" y="15517"/>
                  </a:cubicBezTo>
                  <a:cubicBezTo>
                    <a:pt x="13060" y="17542"/>
                    <a:pt x="20917" y="22994"/>
                    <a:pt x="20917" y="22994"/>
                  </a:cubicBezTo>
                  <a:cubicBezTo>
                    <a:pt x="20917" y="22994"/>
                    <a:pt x="17409" y="14093"/>
                    <a:pt x="15711" y="12501"/>
                  </a:cubicBezTo>
                  <a:cubicBezTo>
                    <a:pt x="14776" y="11632"/>
                    <a:pt x="13262" y="10864"/>
                    <a:pt x="12082" y="10339"/>
                  </a:cubicBezTo>
                  <a:cubicBezTo>
                    <a:pt x="14018" y="9677"/>
                    <a:pt x="15962" y="8808"/>
                    <a:pt x="16980" y="7075"/>
                  </a:cubicBezTo>
                  <a:cubicBezTo>
                    <a:pt x="18052" y="5252"/>
                    <a:pt x="17707" y="2720"/>
                    <a:pt x="16188" y="1249"/>
                  </a:cubicBezTo>
                  <a:cubicBezTo>
                    <a:pt x="15395" y="476"/>
                    <a:pt x="14299" y="1"/>
                    <a:pt x="13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17"/>
            <p:cNvSpPr/>
            <p:nvPr/>
          </p:nvSpPr>
          <p:spPr>
            <a:xfrm rot="10800000" flipH="1">
              <a:off x="8066282" y="12"/>
              <a:ext cx="800878" cy="192321"/>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7"/>
            <p:cNvSpPr/>
            <p:nvPr/>
          </p:nvSpPr>
          <p:spPr>
            <a:xfrm rot="10800000" flipH="1">
              <a:off x="8244886" y="102335"/>
              <a:ext cx="96578" cy="120560"/>
            </a:xfrm>
            <a:custGeom>
              <a:avLst/>
              <a:gdLst/>
              <a:ahLst/>
              <a:cxnLst/>
              <a:rect l="l" t="t" r="r" b="b"/>
              <a:pathLst>
                <a:path w="5316" h="6636" extrusionOk="0">
                  <a:moveTo>
                    <a:pt x="2745" y="1"/>
                  </a:moveTo>
                  <a:cubicBezTo>
                    <a:pt x="2560" y="1"/>
                    <a:pt x="2377" y="33"/>
                    <a:pt x="2205" y="97"/>
                  </a:cubicBezTo>
                  <a:cubicBezTo>
                    <a:pt x="1603" y="330"/>
                    <a:pt x="1234" y="979"/>
                    <a:pt x="1359" y="1568"/>
                  </a:cubicBezTo>
                  <a:cubicBezTo>
                    <a:pt x="1437" y="1903"/>
                    <a:pt x="1675" y="2195"/>
                    <a:pt x="1997" y="2343"/>
                  </a:cubicBezTo>
                  <a:cubicBezTo>
                    <a:pt x="2152" y="2415"/>
                    <a:pt x="2313" y="2451"/>
                    <a:pt x="2469" y="2451"/>
                  </a:cubicBezTo>
                  <a:cubicBezTo>
                    <a:pt x="2625" y="2451"/>
                    <a:pt x="2777" y="2415"/>
                    <a:pt x="2914" y="2343"/>
                  </a:cubicBezTo>
                  <a:cubicBezTo>
                    <a:pt x="3099" y="2247"/>
                    <a:pt x="3170" y="2022"/>
                    <a:pt x="3075" y="1837"/>
                  </a:cubicBezTo>
                  <a:cubicBezTo>
                    <a:pt x="3009" y="1708"/>
                    <a:pt x="2877" y="1631"/>
                    <a:pt x="2742" y="1631"/>
                  </a:cubicBezTo>
                  <a:cubicBezTo>
                    <a:pt x="2683" y="1631"/>
                    <a:pt x="2624" y="1645"/>
                    <a:pt x="2568" y="1676"/>
                  </a:cubicBezTo>
                  <a:cubicBezTo>
                    <a:pt x="2537" y="1692"/>
                    <a:pt x="2504" y="1698"/>
                    <a:pt x="2472" y="1698"/>
                  </a:cubicBezTo>
                  <a:cubicBezTo>
                    <a:pt x="2409" y="1698"/>
                    <a:pt x="2351" y="1674"/>
                    <a:pt x="2318" y="1658"/>
                  </a:cubicBezTo>
                  <a:cubicBezTo>
                    <a:pt x="2211" y="1610"/>
                    <a:pt x="2122" y="1510"/>
                    <a:pt x="2098" y="1408"/>
                  </a:cubicBezTo>
                  <a:cubicBezTo>
                    <a:pt x="2051" y="1169"/>
                    <a:pt x="2230" y="902"/>
                    <a:pt x="2474" y="806"/>
                  </a:cubicBezTo>
                  <a:cubicBezTo>
                    <a:pt x="2558" y="774"/>
                    <a:pt x="2651" y="758"/>
                    <a:pt x="2748" y="758"/>
                  </a:cubicBezTo>
                  <a:cubicBezTo>
                    <a:pt x="2953" y="758"/>
                    <a:pt x="3173" y="829"/>
                    <a:pt x="3355" y="966"/>
                  </a:cubicBezTo>
                  <a:cubicBezTo>
                    <a:pt x="3611" y="1152"/>
                    <a:pt x="3820" y="1461"/>
                    <a:pt x="3968" y="1854"/>
                  </a:cubicBezTo>
                  <a:cubicBezTo>
                    <a:pt x="4482" y="3248"/>
                    <a:pt x="3927" y="4815"/>
                    <a:pt x="2646" y="5572"/>
                  </a:cubicBezTo>
                  <a:cubicBezTo>
                    <a:pt x="2337" y="5756"/>
                    <a:pt x="2032" y="5864"/>
                    <a:pt x="1752" y="5876"/>
                  </a:cubicBezTo>
                  <a:cubicBezTo>
                    <a:pt x="1728" y="5878"/>
                    <a:pt x="1704" y="5879"/>
                    <a:pt x="1679" y="5879"/>
                  </a:cubicBezTo>
                  <a:cubicBezTo>
                    <a:pt x="1409" y="5879"/>
                    <a:pt x="1159" y="5791"/>
                    <a:pt x="984" y="5632"/>
                  </a:cubicBezTo>
                  <a:cubicBezTo>
                    <a:pt x="805" y="5459"/>
                    <a:pt x="715" y="5197"/>
                    <a:pt x="781" y="4988"/>
                  </a:cubicBezTo>
                  <a:cubicBezTo>
                    <a:pt x="832" y="4812"/>
                    <a:pt x="1015" y="4670"/>
                    <a:pt x="1184" y="4670"/>
                  </a:cubicBezTo>
                  <a:cubicBezTo>
                    <a:pt x="1197" y="4670"/>
                    <a:pt x="1210" y="4671"/>
                    <a:pt x="1223" y="4673"/>
                  </a:cubicBezTo>
                  <a:cubicBezTo>
                    <a:pt x="1241" y="4675"/>
                    <a:pt x="1259" y="4676"/>
                    <a:pt x="1277" y="4676"/>
                  </a:cubicBezTo>
                  <a:cubicBezTo>
                    <a:pt x="1458" y="4676"/>
                    <a:pt x="1619" y="4541"/>
                    <a:pt x="1652" y="4351"/>
                  </a:cubicBezTo>
                  <a:cubicBezTo>
                    <a:pt x="1681" y="4148"/>
                    <a:pt x="1538" y="3952"/>
                    <a:pt x="1330" y="3922"/>
                  </a:cubicBezTo>
                  <a:cubicBezTo>
                    <a:pt x="1281" y="3915"/>
                    <a:pt x="1233" y="3912"/>
                    <a:pt x="1184" y="3912"/>
                  </a:cubicBezTo>
                  <a:cubicBezTo>
                    <a:pt x="685" y="3912"/>
                    <a:pt x="207" y="4263"/>
                    <a:pt x="55" y="4774"/>
                  </a:cubicBezTo>
                  <a:cubicBezTo>
                    <a:pt x="19" y="4887"/>
                    <a:pt x="0" y="5006"/>
                    <a:pt x="0" y="5126"/>
                  </a:cubicBezTo>
                  <a:cubicBezTo>
                    <a:pt x="0" y="5513"/>
                    <a:pt x="173" y="5912"/>
                    <a:pt x="472" y="6185"/>
                  </a:cubicBezTo>
                  <a:cubicBezTo>
                    <a:pt x="789" y="6475"/>
                    <a:pt x="1231" y="6635"/>
                    <a:pt x="1696" y="6635"/>
                  </a:cubicBezTo>
                  <a:cubicBezTo>
                    <a:pt x="1729" y="6635"/>
                    <a:pt x="1762" y="6634"/>
                    <a:pt x="1795" y="6633"/>
                  </a:cubicBezTo>
                  <a:cubicBezTo>
                    <a:pt x="2200" y="6609"/>
                    <a:pt x="2617" y="6471"/>
                    <a:pt x="3033" y="6221"/>
                  </a:cubicBezTo>
                  <a:cubicBezTo>
                    <a:pt x="4625" y="5274"/>
                    <a:pt x="5315" y="3326"/>
                    <a:pt x="4677" y="1593"/>
                  </a:cubicBezTo>
                  <a:cubicBezTo>
                    <a:pt x="4476" y="1051"/>
                    <a:pt x="4183" y="639"/>
                    <a:pt x="3802" y="359"/>
                  </a:cubicBezTo>
                  <a:cubicBezTo>
                    <a:pt x="3483" y="122"/>
                    <a:pt x="3109" y="1"/>
                    <a:pt x="2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17"/>
            <p:cNvSpPr/>
            <p:nvPr/>
          </p:nvSpPr>
          <p:spPr>
            <a:xfrm rot="10800000" flipH="1">
              <a:off x="8337658" y="67095"/>
              <a:ext cx="82826" cy="34972"/>
            </a:xfrm>
            <a:custGeom>
              <a:avLst/>
              <a:gdLst/>
              <a:ahLst/>
              <a:cxnLst/>
              <a:rect l="l" t="t" r="r" b="b"/>
              <a:pathLst>
                <a:path w="4559" h="1925" extrusionOk="0">
                  <a:moveTo>
                    <a:pt x="2366" y="1"/>
                  </a:moveTo>
                  <a:cubicBezTo>
                    <a:pt x="2022" y="1"/>
                    <a:pt x="1681" y="92"/>
                    <a:pt x="1413" y="305"/>
                  </a:cubicBezTo>
                  <a:cubicBezTo>
                    <a:pt x="1180" y="489"/>
                    <a:pt x="1026" y="758"/>
                    <a:pt x="811" y="965"/>
                  </a:cubicBezTo>
                  <a:cubicBezTo>
                    <a:pt x="645" y="1126"/>
                    <a:pt x="419" y="1260"/>
                    <a:pt x="195" y="1260"/>
                  </a:cubicBezTo>
                  <a:cubicBezTo>
                    <a:pt x="130" y="1260"/>
                    <a:pt x="64" y="1248"/>
                    <a:pt x="0" y="1222"/>
                  </a:cubicBezTo>
                  <a:lnTo>
                    <a:pt x="0" y="1222"/>
                  </a:lnTo>
                  <a:cubicBezTo>
                    <a:pt x="533" y="1567"/>
                    <a:pt x="1130" y="1924"/>
                    <a:pt x="1743" y="1924"/>
                  </a:cubicBezTo>
                  <a:cubicBezTo>
                    <a:pt x="1851" y="1924"/>
                    <a:pt x="1959" y="1913"/>
                    <a:pt x="2068" y="1889"/>
                  </a:cubicBezTo>
                  <a:cubicBezTo>
                    <a:pt x="2527" y="1787"/>
                    <a:pt x="2896" y="1466"/>
                    <a:pt x="3272" y="1192"/>
                  </a:cubicBezTo>
                  <a:cubicBezTo>
                    <a:pt x="3606" y="947"/>
                    <a:pt x="3999" y="717"/>
                    <a:pt x="4409" y="717"/>
                  </a:cubicBezTo>
                  <a:cubicBezTo>
                    <a:pt x="4459" y="717"/>
                    <a:pt x="4509" y="721"/>
                    <a:pt x="4559" y="728"/>
                  </a:cubicBezTo>
                  <a:lnTo>
                    <a:pt x="4088" y="596"/>
                  </a:lnTo>
                  <a:cubicBezTo>
                    <a:pt x="3671" y="370"/>
                    <a:pt x="3242" y="143"/>
                    <a:pt x="2777" y="43"/>
                  </a:cubicBezTo>
                  <a:cubicBezTo>
                    <a:pt x="2643" y="15"/>
                    <a:pt x="2504" y="1"/>
                    <a:pt x="2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7"/>
            <p:cNvSpPr/>
            <p:nvPr/>
          </p:nvSpPr>
          <p:spPr>
            <a:xfrm rot="10800000" flipH="1">
              <a:off x="8167285" y="136394"/>
              <a:ext cx="74905" cy="40822"/>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17"/>
            <p:cNvSpPr/>
            <p:nvPr/>
          </p:nvSpPr>
          <p:spPr>
            <a:xfrm flipH="1">
              <a:off x="6743020" y="73350"/>
              <a:ext cx="534542" cy="177781"/>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7"/>
            <p:cNvSpPr/>
            <p:nvPr/>
          </p:nvSpPr>
          <p:spPr>
            <a:xfrm flipH="1">
              <a:off x="6564818" y="238888"/>
              <a:ext cx="800878" cy="192321"/>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17"/>
            <p:cNvSpPr/>
            <p:nvPr/>
          </p:nvSpPr>
          <p:spPr>
            <a:xfrm flipH="1">
              <a:off x="7189789" y="254005"/>
              <a:ext cx="74905" cy="40822"/>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BLANK_1_1_1_2">
    <p:bg>
      <p:bgPr>
        <a:blipFill>
          <a:blip r:embed="rId2" cstate="print">
            <a:alphaModFix/>
          </a:blip>
          <a:stretch>
            <a:fillRect/>
          </a:stretch>
        </a:blipFill>
        <a:effectLst/>
      </p:bgPr>
    </p:bg>
    <p:spTree>
      <p:nvGrpSpPr>
        <p:cNvPr id="1" name="Shape 1787"/>
        <p:cNvGrpSpPr/>
        <p:nvPr/>
      </p:nvGrpSpPr>
      <p:grpSpPr>
        <a:xfrm>
          <a:off x="0" y="0"/>
          <a:ext cx="0" cy="0"/>
          <a:chOff x="0" y="0"/>
          <a:chExt cx="0" cy="0"/>
        </a:xfrm>
      </p:grpSpPr>
      <p:sp>
        <p:nvSpPr>
          <p:cNvPr id="1788" name="Google Shape;1788;p18"/>
          <p:cNvSpPr txBox="1">
            <a:spLocks noGrp="1"/>
          </p:cNvSpPr>
          <p:nvPr>
            <p:ph type="title"/>
          </p:nvPr>
        </p:nvSpPr>
        <p:spPr>
          <a:xfrm>
            <a:off x="715100" y="1938655"/>
            <a:ext cx="3242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89" name="Google Shape;1789;p18"/>
          <p:cNvSpPr txBox="1">
            <a:spLocks noGrp="1"/>
          </p:cNvSpPr>
          <p:nvPr>
            <p:ph type="subTitle" idx="1"/>
          </p:nvPr>
        </p:nvSpPr>
        <p:spPr>
          <a:xfrm>
            <a:off x="1167950" y="2465692"/>
            <a:ext cx="23364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90" name="Google Shape;1790;p18"/>
          <p:cNvSpPr txBox="1">
            <a:spLocks noGrp="1"/>
          </p:cNvSpPr>
          <p:nvPr>
            <p:ph type="title" idx="2"/>
          </p:nvPr>
        </p:nvSpPr>
        <p:spPr>
          <a:xfrm>
            <a:off x="2950950" y="3227630"/>
            <a:ext cx="3242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91" name="Google Shape;1791;p18"/>
          <p:cNvSpPr txBox="1">
            <a:spLocks noGrp="1"/>
          </p:cNvSpPr>
          <p:nvPr>
            <p:ph type="subTitle" idx="3"/>
          </p:nvPr>
        </p:nvSpPr>
        <p:spPr>
          <a:xfrm>
            <a:off x="3403801" y="3753919"/>
            <a:ext cx="23364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92" name="Google Shape;1792;p18"/>
          <p:cNvSpPr txBox="1">
            <a:spLocks noGrp="1"/>
          </p:cNvSpPr>
          <p:nvPr>
            <p:ph type="title" idx="4"/>
          </p:nvPr>
        </p:nvSpPr>
        <p:spPr>
          <a:xfrm>
            <a:off x="5186797" y="1938655"/>
            <a:ext cx="3242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93" name="Google Shape;1793;p18"/>
          <p:cNvSpPr txBox="1">
            <a:spLocks noGrp="1"/>
          </p:cNvSpPr>
          <p:nvPr>
            <p:ph type="subTitle" idx="5"/>
          </p:nvPr>
        </p:nvSpPr>
        <p:spPr>
          <a:xfrm>
            <a:off x="5639650" y="2465692"/>
            <a:ext cx="23364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94" name="Google Shape;1794;p18"/>
          <p:cNvSpPr txBox="1">
            <a:spLocks noGrp="1"/>
          </p:cNvSpPr>
          <p:nvPr>
            <p:ph type="title" idx="6"/>
          </p:nvPr>
        </p:nvSpPr>
        <p:spPr>
          <a:xfrm>
            <a:off x="720000" y="539500"/>
            <a:ext cx="7704000" cy="478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5000">
                <a:latin typeface="Romanesco"/>
                <a:ea typeface="Romanesco"/>
                <a:cs typeface="Romanesco"/>
                <a:sym typeface="Romanesco"/>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95" name="Google Shape;1795;p18"/>
          <p:cNvGrpSpPr/>
          <p:nvPr/>
        </p:nvGrpSpPr>
        <p:grpSpPr>
          <a:xfrm flipH="1">
            <a:off x="102432" y="128887"/>
            <a:ext cx="2354610" cy="1565339"/>
            <a:chOff x="6564818" y="12"/>
            <a:chExt cx="2731566" cy="1815938"/>
          </a:xfrm>
        </p:grpSpPr>
        <p:sp>
          <p:nvSpPr>
            <p:cNvPr id="1796" name="Google Shape;1796;p18"/>
            <p:cNvSpPr/>
            <p:nvPr/>
          </p:nvSpPr>
          <p:spPr>
            <a:xfrm rot="10800000" flipH="1">
              <a:off x="8930628" y="465425"/>
              <a:ext cx="288391" cy="750699"/>
            </a:xfrm>
            <a:custGeom>
              <a:avLst/>
              <a:gdLst/>
              <a:ahLst/>
              <a:cxnLst/>
              <a:rect l="l" t="t" r="r" b="b"/>
              <a:pathLst>
                <a:path w="15874" h="41321" extrusionOk="0">
                  <a:moveTo>
                    <a:pt x="7514" y="1"/>
                  </a:moveTo>
                  <a:cubicBezTo>
                    <a:pt x="7466" y="1"/>
                    <a:pt x="7421" y="45"/>
                    <a:pt x="7454" y="95"/>
                  </a:cubicBezTo>
                  <a:cubicBezTo>
                    <a:pt x="8664" y="1869"/>
                    <a:pt x="10010" y="3842"/>
                    <a:pt x="10551" y="5944"/>
                  </a:cubicBezTo>
                  <a:cubicBezTo>
                    <a:pt x="11274" y="8740"/>
                    <a:pt x="10237" y="10884"/>
                    <a:pt x="8931" y="13249"/>
                  </a:cubicBezTo>
                  <a:cubicBezTo>
                    <a:pt x="6971" y="16782"/>
                    <a:pt x="4886" y="20273"/>
                    <a:pt x="3254" y="23973"/>
                  </a:cubicBezTo>
                  <a:cubicBezTo>
                    <a:pt x="1026" y="29013"/>
                    <a:pt x="1" y="35924"/>
                    <a:pt x="4928" y="39809"/>
                  </a:cubicBezTo>
                  <a:cubicBezTo>
                    <a:pt x="6220" y="40824"/>
                    <a:pt x="7829" y="41321"/>
                    <a:pt x="9405" y="41321"/>
                  </a:cubicBezTo>
                  <a:cubicBezTo>
                    <a:pt x="12414" y="41321"/>
                    <a:pt x="15300" y="39509"/>
                    <a:pt x="15616" y="36037"/>
                  </a:cubicBezTo>
                  <a:cubicBezTo>
                    <a:pt x="15874" y="33216"/>
                    <a:pt x="13411" y="28821"/>
                    <a:pt x="10507" y="28821"/>
                  </a:cubicBezTo>
                  <a:cubicBezTo>
                    <a:pt x="9725" y="28821"/>
                    <a:pt x="8911" y="29140"/>
                    <a:pt x="8109" y="29894"/>
                  </a:cubicBezTo>
                  <a:cubicBezTo>
                    <a:pt x="7626" y="30351"/>
                    <a:pt x="8083" y="30995"/>
                    <a:pt x="8606" y="30995"/>
                  </a:cubicBezTo>
                  <a:cubicBezTo>
                    <a:pt x="8753" y="30995"/>
                    <a:pt x="8906" y="30944"/>
                    <a:pt x="9044" y="30824"/>
                  </a:cubicBezTo>
                  <a:cubicBezTo>
                    <a:pt x="9570" y="30365"/>
                    <a:pt x="10082" y="30175"/>
                    <a:pt x="10568" y="30175"/>
                  </a:cubicBezTo>
                  <a:cubicBezTo>
                    <a:pt x="12346" y="30175"/>
                    <a:pt x="13760" y="32728"/>
                    <a:pt x="14097" y="34005"/>
                  </a:cubicBezTo>
                  <a:cubicBezTo>
                    <a:pt x="14549" y="35721"/>
                    <a:pt x="14228" y="37580"/>
                    <a:pt x="12869" y="38808"/>
                  </a:cubicBezTo>
                  <a:cubicBezTo>
                    <a:pt x="11888" y="39689"/>
                    <a:pt x="10741" y="40070"/>
                    <a:pt x="9587" y="40070"/>
                  </a:cubicBezTo>
                  <a:cubicBezTo>
                    <a:pt x="7504" y="40070"/>
                    <a:pt x="5397" y="38831"/>
                    <a:pt x="4189" y="37056"/>
                  </a:cubicBezTo>
                  <a:cubicBezTo>
                    <a:pt x="1026" y="32404"/>
                    <a:pt x="3415" y="26470"/>
                    <a:pt x="5583" y="21989"/>
                  </a:cubicBezTo>
                  <a:cubicBezTo>
                    <a:pt x="7449" y="18147"/>
                    <a:pt x="10117" y="14017"/>
                    <a:pt x="11040" y="9805"/>
                  </a:cubicBezTo>
                  <a:cubicBezTo>
                    <a:pt x="11863" y="6040"/>
                    <a:pt x="9742" y="2906"/>
                    <a:pt x="7573" y="29"/>
                  </a:cubicBezTo>
                  <a:cubicBezTo>
                    <a:pt x="7557" y="9"/>
                    <a:pt x="7535" y="1"/>
                    <a:pt x="7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8"/>
            <p:cNvSpPr/>
            <p:nvPr/>
          </p:nvSpPr>
          <p:spPr>
            <a:xfrm rot="10800000" flipH="1">
              <a:off x="8838292" y="885693"/>
              <a:ext cx="285557" cy="323382"/>
            </a:xfrm>
            <a:custGeom>
              <a:avLst/>
              <a:gdLst/>
              <a:ahLst/>
              <a:cxnLst/>
              <a:rect l="l" t="t" r="r" b="b"/>
              <a:pathLst>
                <a:path w="15718" h="17800" extrusionOk="0">
                  <a:moveTo>
                    <a:pt x="11924" y="1"/>
                  </a:moveTo>
                  <a:cubicBezTo>
                    <a:pt x="11889" y="1"/>
                    <a:pt x="11854" y="37"/>
                    <a:pt x="11874" y="81"/>
                  </a:cubicBezTo>
                  <a:cubicBezTo>
                    <a:pt x="14085" y="4615"/>
                    <a:pt x="15097" y="8702"/>
                    <a:pt x="11505" y="12884"/>
                  </a:cubicBezTo>
                  <a:cubicBezTo>
                    <a:pt x="10272" y="14314"/>
                    <a:pt x="8497" y="16018"/>
                    <a:pt x="6554" y="16442"/>
                  </a:cubicBezTo>
                  <a:cubicBezTo>
                    <a:pt x="6317" y="16494"/>
                    <a:pt x="6072" y="16520"/>
                    <a:pt x="5825" y="16520"/>
                  </a:cubicBezTo>
                  <a:cubicBezTo>
                    <a:pt x="4591" y="16520"/>
                    <a:pt x="3306" y="15883"/>
                    <a:pt x="2670" y="14822"/>
                  </a:cubicBezTo>
                  <a:cubicBezTo>
                    <a:pt x="1380" y="12682"/>
                    <a:pt x="2636" y="10724"/>
                    <a:pt x="4484" y="10724"/>
                  </a:cubicBezTo>
                  <a:cubicBezTo>
                    <a:pt x="5162" y="10724"/>
                    <a:pt x="5920" y="10988"/>
                    <a:pt x="6661" y="11605"/>
                  </a:cubicBezTo>
                  <a:cubicBezTo>
                    <a:pt x="6749" y="11676"/>
                    <a:pt x="6850" y="11709"/>
                    <a:pt x="6947" y="11709"/>
                  </a:cubicBezTo>
                  <a:cubicBezTo>
                    <a:pt x="7187" y="11709"/>
                    <a:pt x="7405" y="11509"/>
                    <a:pt x="7340" y="11217"/>
                  </a:cubicBezTo>
                  <a:cubicBezTo>
                    <a:pt x="7033" y="9819"/>
                    <a:pt x="5913" y="9213"/>
                    <a:pt x="4701" y="9213"/>
                  </a:cubicBezTo>
                  <a:cubicBezTo>
                    <a:pt x="3330" y="9213"/>
                    <a:pt x="1840" y="9987"/>
                    <a:pt x="1271" y="11264"/>
                  </a:cubicBezTo>
                  <a:cubicBezTo>
                    <a:pt x="1" y="14112"/>
                    <a:pt x="2385" y="17646"/>
                    <a:pt x="5434" y="17794"/>
                  </a:cubicBezTo>
                  <a:cubicBezTo>
                    <a:pt x="5510" y="17798"/>
                    <a:pt x="5585" y="17800"/>
                    <a:pt x="5660" y="17800"/>
                  </a:cubicBezTo>
                  <a:cubicBezTo>
                    <a:pt x="9263" y="17800"/>
                    <a:pt x="12480" y="13654"/>
                    <a:pt x="13846" y="10775"/>
                  </a:cubicBezTo>
                  <a:cubicBezTo>
                    <a:pt x="15718" y="6843"/>
                    <a:pt x="14181" y="3424"/>
                    <a:pt x="11970" y="28"/>
                  </a:cubicBezTo>
                  <a:cubicBezTo>
                    <a:pt x="11959" y="9"/>
                    <a:pt x="11941" y="1"/>
                    <a:pt x="119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8"/>
            <p:cNvSpPr/>
            <p:nvPr/>
          </p:nvSpPr>
          <p:spPr>
            <a:xfrm rot="10800000" flipH="1">
              <a:off x="8880627" y="952859"/>
              <a:ext cx="103373" cy="87349"/>
            </a:xfrm>
            <a:custGeom>
              <a:avLst/>
              <a:gdLst/>
              <a:ahLst/>
              <a:cxnLst/>
              <a:rect l="l" t="t" r="r" b="b"/>
              <a:pathLst>
                <a:path w="5690" h="4808" extrusionOk="0">
                  <a:moveTo>
                    <a:pt x="2347" y="0"/>
                  </a:moveTo>
                  <a:cubicBezTo>
                    <a:pt x="2116" y="0"/>
                    <a:pt x="1864" y="13"/>
                    <a:pt x="1586" y="40"/>
                  </a:cubicBezTo>
                  <a:lnTo>
                    <a:pt x="0" y="1690"/>
                  </a:lnTo>
                  <a:cubicBezTo>
                    <a:pt x="6" y="2102"/>
                    <a:pt x="328" y="2482"/>
                    <a:pt x="728" y="2566"/>
                  </a:cubicBezTo>
                  <a:cubicBezTo>
                    <a:pt x="785" y="2578"/>
                    <a:pt x="843" y="2584"/>
                    <a:pt x="902" y="2584"/>
                  </a:cubicBezTo>
                  <a:cubicBezTo>
                    <a:pt x="1254" y="2584"/>
                    <a:pt x="1603" y="2376"/>
                    <a:pt x="1752" y="2053"/>
                  </a:cubicBezTo>
                  <a:cubicBezTo>
                    <a:pt x="1782" y="2548"/>
                    <a:pt x="1895" y="3073"/>
                    <a:pt x="2265" y="3400"/>
                  </a:cubicBezTo>
                  <a:cubicBezTo>
                    <a:pt x="2432" y="3548"/>
                    <a:pt x="2663" y="3625"/>
                    <a:pt x="2885" y="3625"/>
                  </a:cubicBezTo>
                  <a:cubicBezTo>
                    <a:pt x="3155" y="3625"/>
                    <a:pt x="3413" y="3511"/>
                    <a:pt x="3528" y="3269"/>
                  </a:cubicBezTo>
                  <a:cubicBezTo>
                    <a:pt x="3611" y="3686"/>
                    <a:pt x="3701" y="4126"/>
                    <a:pt x="3974" y="4455"/>
                  </a:cubicBezTo>
                  <a:cubicBezTo>
                    <a:pt x="4156" y="4668"/>
                    <a:pt x="4441" y="4808"/>
                    <a:pt x="4712" y="4808"/>
                  </a:cubicBezTo>
                  <a:cubicBezTo>
                    <a:pt x="4857" y="4808"/>
                    <a:pt x="4999" y="4767"/>
                    <a:pt x="5118" y="4675"/>
                  </a:cubicBezTo>
                  <a:cubicBezTo>
                    <a:pt x="5303" y="4527"/>
                    <a:pt x="5392" y="4288"/>
                    <a:pt x="5446" y="4062"/>
                  </a:cubicBezTo>
                  <a:cubicBezTo>
                    <a:pt x="5690" y="3037"/>
                    <a:pt x="5434" y="1910"/>
                    <a:pt x="4779" y="1088"/>
                  </a:cubicBezTo>
                  <a:cubicBezTo>
                    <a:pt x="4225" y="393"/>
                    <a:pt x="3611" y="0"/>
                    <a:pt x="23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8"/>
            <p:cNvSpPr/>
            <p:nvPr/>
          </p:nvSpPr>
          <p:spPr>
            <a:xfrm rot="10800000" flipH="1">
              <a:off x="9045930" y="545253"/>
              <a:ext cx="98286" cy="146394"/>
            </a:xfrm>
            <a:custGeom>
              <a:avLst/>
              <a:gdLst/>
              <a:ahLst/>
              <a:cxnLst/>
              <a:rect l="l" t="t" r="r" b="b"/>
              <a:pathLst>
                <a:path w="5410" h="8058" extrusionOk="0">
                  <a:moveTo>
                    <a:pt x="4053" y="0"/>
                  </a:moveTo>
                  <a:cubicBezTo>
                    <a:pt x="2869" y="0"/>
                    <a:pt x="2014" y="601"/>
                    <a:pt x="1161" y="1583"/>
                  </a:cubicBezTo>
                  <a:cubicBezTo>
                    <a:pt x="554" y="2286"/>
                    <a:pt x="185" y="3192"/>
                    <a:pt x="95" y="4121"/>
                  </a:cubicBezTo>
                  <a:cubicBezTo>
                    <a:pt x="0" y="5182"/>
                    <a:pt x="316" y="6128"/>
                    <a:pt x="894" y="7016"/>
                  </a:cubicBezTo>
                  <a:cubicBezTo>
                    <a:pt x="1150" y="7398"/>
                    <a:pt x="1472" y="7743"/>
                    <a:pt x="1882" y="7951"/>
                  </a:cubicBezTo>
                  <a:cubicBezTo>
                    <a:pt x="1992" y="8010"/>
                    <a:pt x="2120" y="8058"/>
                    <a:pt x="2241" y="8058"/>
                  </a:cubicBezTo>
                  <a:cubicBezTo>
                    <a:pt x="2317" y="8058"/>
                    <a:pt x="2390" y="8039"/>
                    <a:pt x="2454" y="7993"/>
                  </a:cubicBezTo>
                  <a:cubicBezTo>
                    <a:pt x="2663" y="7844"/>
                    <a:pt x="2621" y="7528"/>
                    <a:pt x="2585" y="7272"/>
                  </a:cubicBezTo>
                  <a:cubicBezTo>
                    <a:pt x="2538" y="6956"/>
                    <a:pt x="2533" y="6640"/>
                    <a:pt x="2574" y="6326"/>
                  </a:cubicBezTo>
                  <a:cubicBezTo>
                    <a:pt x="2591" y="6200"/>
                    <a:pt x="2591" y="5974"/>
                    <a:pt x="2663" y="5861"/>
                  </a:cubicBezTo>
                  <a:cubicBezTo>
                    <a:pt x="2705" y="5796"/>
                    <a:pt x="2733" y="5771"/>
                    <a:pt x="2761" y="5771"/>
                  </a:cubicBezTo>
                  <a:cubicBezTo>
                    <a:pt x="2800" y="5771"/>
                    <a:pt x="2840" y="5818"/>
                    <a:pt x="2919" y="5867"/>
                  </a:cubicBezTo>
                  <a:cubicBezTo>
                    <a:pt x="3041" y="5941"/>
                    <a:pt x="3179" y="5978"/>
                    <a:pt x="3313" y="5978"/>
                  </a:cubicBezTo>
                  <a:cubicBezTo>
                    <a:pt x="3578" y="5978"/>
                    <a:pt x="3827" y="5831"/>
                    <a:pt x="3914" y="5526"/>
                  </a:cubicBezTo>
                  <a:cubicBezTo>
                    <a:pt x="4170" y="4646"/>
                    <a:pt x="4117" y="3681"/>
                    <a:pt x="3724" y="2834"/>
                  </a:cubicBezTo>
                  <a:lnTo>
                    <a:pt x="3724" y="2834"/>
                  </a:lnTo>
                  <a:cubicBezTo>
                    <a:pt x="3944" y="2900"/>
                    <a:pt x="4164" y="2994"/>
                    <a:pt x="4361" y="3120"/>
                  </a:cubicBezTo>
                  <a:cubicBezTo>
                    <a:pt x="4461" y="3183"/>
                    <a:pt x="4570" y="3211"/>
                    <a:pt x="4678" y="3211"/>
                  </a:cubicBezTo>
                  <a:cubicBezTo>
                    <a:pt x="4982" y="3211"/>
                    <a:pt x="5278" y="2985"/>
                    <a:pt x="5326" y="2655"/>
                  </a:cubicBezTo>
                  <a:cubicBezTo>
                    <a:pt x="5409" y="2113"/>
                    <a:pt x="5379" y="1553"/>
                    <a:pt x="5195" y="1041"/>
                  </a:cubicBezTo>
                  <a:lnTo>
                    <a:pt x="4599" y="40"/>
                  </a:lnTo>
                  <a:cubicBezTo>
                    <a:pt x="4409" y="13"/>
                    <a:pt x="4227" y="0"/>
                    <a:pt x="40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8"/>
            <p:cNvSpPr/>
            <p:nvPr/>
          </p:nvSpPr>
          <p:spPr>
            <a:xfrm rot="10800000" flipH="1">
              <a:off x="9085539" y="729246"/>
              <a:ext cx="106734" cy="245952"/>
            </a:xfrm>
            <a:custGeom>
              <a:avLst/>
              <a:gdLst/>
              <a:ahLst/>
              <a:cxnLst/>
              <a:rect l="l" t="t" r="r" b="b"/>
              <a:pathLst>
                <a:path w="5875" h="13538" extrusionOk="0">
                  <a:moveTo>
                    <a:pt x="1180" y="1"/>
                  </a:moveTo>
                  <a:lnTo>
                    <a:pt x="1" y="2104"/>
                  </a:lnTo>
                  <a:cubicBezTo>
                    <a:pt x="840" y="2778"/>
                    <a:pt x="1203" y="3897"/>
                    <a:pt x="1258" y="4969"/>
                  </a:cubicBezTo>
                  <a:cubicBezTo>
                    <a:pt x="1305" y="6042"/>
                    <a:pt x="1096" y="7109"/>
                    <a:pt x="1007" y="8181"/>
                  </a:cubicBezTo>
                  <a:cubicBezTo>
                    <a:pt x="924" y="9253"/>
                    <a:pt x="972" y="10379"/>
                    <a:pt x="1496" y="11321"/>
                  </a:cubicBezTo>
                  <a:cubicBezTo>
                    <a:pt x="1997" y="12215"/>
                    <a:pt x="2789" y="12952"/>
                    <a:pt x="3628" y="13537"/>
                  </a:cubicBezTo>
                  <a:cubicBezTo>
                    <a:pt x="3510" y="12083"/>
                    <a:pt x="5047" y="11058"/>
                    <a:pt x="5493" y="9677"/>
                  </a:cubicBezTo>
                  <a:cubicBezTo>
                    <a:pt x="5875" y="8503"/>
                    <a:pt x="5416" y="7210"/>
                    <a:pt x="4714" y="6203"/>
                  </a:cubicBezTo>
                  <a:cubicBezTo>
                    <a:pt x="4010" y="5195"/>
                    <a:pt x="3075" y="4368"/>
                    <a:pt x="2324" y="3397"/>
                  </a:cubicBezTo>
                  <a:cubicBezTo>
                    <a:pt x="1568" y="2426"/>
                    <a:pt x="989" y="1216"/>
                    <a:pt x="1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8"/>
            <p:cNvSpPr/>
            <p:nvPr/>
          </p:nvSpPr>
          <p:spPr>
            <a:xfrm rot="10800000" flipH="1">
              <a:off x="8916674" y="722437"/>
              <a:ext cx="100448" cy="112366"/>
            </a:xfrm>
            <a:custGeom>
              <a:avLst/>
              <a:gdLst/>
              <a:ahLst/>
              <a:cxnLst/>
              <a:rect l="l" t="t" r="r" b="b"/>
              <a:pathLst>
                <a:path w="5529" h="6185" extrusionOk="0">
                  <a:moveTo>
                    <a:pt x="5529" y="1"/>
                  </a:moveTo>
                  <a:lnTo>
                    <a:pt x="5529" y="1"/>
                  </a:lnTo>
                  <a:cubicBezTo>
                    <a:pt x="4469" y="1365"/>
                    <a:pt x="2454" y="1628"/>
                    <a:pt x="1233" y="2849"/>
                  </a:cubicBezTo>
                  <a:cubicBezTo>
                    <a:pt x="375" y="3701"/>
                    <a:pt x="1" y="5005"/>
                    <a:pt x="268" y="6185"/>
                  </a:cubicBezTo>
                  <a:cubicBezTo>
                    <a:pt x="400" y="5876"/>
                    <a:pt x="703" y="5679"/>
                    <a:pt x="1019" y="5560"/>
                  </a:cubicBezTo>
                  <a:cubicBezTo>
                    <a:pt x="1335" y="5447"/>
                    <a:pt x="1675" y="5398"/>
                    <a:pt x="1990" y="5285"/>
                  </a:cubicBezTo>
                  <a:cubicBezTo>
                    <a:pt x="2943" y="4934"/>
                    <a:pt x="3557" y="4023"/>
                    <a:pt x="4106" y="3165"/>
                  </a:cubicBezTo>
                  <a:cubicBezTo>
                    <a:pt x="4522" y="2521"/>
                    <a:pt x="4939" y="1872"/>
                    <a:pt x="5357" y="1222"/>
                  </a:cubicBezTo>
                  <a:lnTo>
                    <a:pt x="55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18"/>
            <p:cNvSpPr/>
            <p:nvPr/>
          </p:nvSpPr>
          <p:spPr>
            <a:xfrm rot="10800000" flipH="1">
              <a:off x="8996673" y="1021103"/>
              <a:ext cx="100993" cy="87985"/>
            </a:xfrm>
            <a:custGeom>
              <a:avLst/>
              <a:gdLst/>
              <a:ahLst/>
              <a:cxnLst/>
              <a:rect l="l" t="t" r="r" b="b"/>
              <a:pathLst>
                <a:path w="5559" h="4843" extrusionOk="0">
                  <a:moveTo>
                    <a:pt x="5071" y="0"/>
                  </a:moveTo>
                  <a:lnTo>
                    <a:pt x="5129" y="190"/>
                  </a:lnTo>
                  <a:lnTo>
                    <a:pt x="5129" y="190"/>
                  </a:lnTo>
                  <a:cubicBezTo>
                    <a:pt x="5119" y="123"/>
                    <a:pt x="5100" y="60"/>
                    <a:pt x="5071" y="0"/>
                  </a:cubicBezTo>
                  <a:close/>
                  <a:moveTo>
                    <a:pt x="5129" y="190"/>
                  </a:moveTo>
                  <a:cubicBezTo>
                    <a:pt x="5207" y="684"/>
                    <a:pt x="4805" y="1338"/>
                    <a:pt x="4386" y="1585"/>
                  </a:cubicBezTo>
                  <a:cubicBezTo>
                    <a:pt x="3902" y="1865"/>
                    <a:pt x="3319" y="1889"/>
                    <a:pt x="2764" y="1906"/>
                  </a:cubicBezTo>
                  <a:cubicBezTo>
                    <a:pt x="2211" y="1925"/>
                    <a:pt x="1626" y="1955"/>
                    <a:pt x="1150" y="2241"/>
                  </a:cubicBezTo>
                  <a:cubicBezTo>
                    <a:pt x="333" y="2723"/>
                    <a:pt x="96" y="3778"/>
                    <a:pt x="0" y="4725"/>
                  </a:cubicBezTo>
                  <a:cubicBezTo>
                    <a:pt x="197" y="4556"/>
                    <a:pt x="453" y="4496"/>
                    <a:pt x="714" y="4496"/>
                  </a:cubicBezTo>
                  <a:cubicBezTo>
                    <a:pt x="832" y="4496"/>
                    <a:pt x="951" y="4508"/>
                    <a:pt x="1067" y="4529"/>
                  </a:cubicBezTo>
                  <a:cubicBezTo>
                    <a:pt x="1430" y="4600"/>
                    <a:pt x="1782" y="4749"/>
                    <a:pt x="2145" y="4815"/>
                  </a:cubicBezTo>
                  <a:cubicBezTo>
                    <a:pt x="2265" y="4834"/>
                    <a:pt x="2385" y="4843"/>
                    <a:pt x="2505" y="4843"/>
                  </a:cubicBezTo>
                  <a:cubicBezTo>
                    <a:pt x="3358" y="4843"/>
                    <a:pt x="4197" y="4379"/>
                    <a:pt x="4724" y="3699"/>
                  </a:cubicBezTo>
                  <a:cubicBezTo>
                    <a:pt x="5321" y="2926"/>
                    <a:pt x="5558" y="1883"/>
                    <a:pt x="5356" y="924"/>
                  </a:cubicBezTo>
                  <a:lnTo>
                    <a:pt x="5129" y="19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18"/>
            <p:cNvSpPr/>
            <p:nvPr/>
          </p:nvSpPr>
          <p:spPr>
            <a:xfrm rot="10800000" flipH="1">
              <a:off x="8915657" y="1065124"/>
              <a:ext cx="288391" cy="750826"/>
            </a:xfrm>
            <a:custGeom>
              <a:avLst/>
              <a:gdLst/>
              <a:ahLst/>
              <a:cxnLst/>
              <a:rect l="l" t="t" r="r" b="b"/>
              <a:pathLst>
                <a:path w="15874" h="41328" extrusionOk="0">
                  <a:moveTo>
                    <a:pt x="6469" y="1"/>
                  </a:moveTo>
                  <a:cubicBezTo>
                    <a:pt x="3461" y="1"/>
                    <a:pt x="576" y="1813"/>
                    <a:pt x="258" y="5284"/>
                  </a:cubicBezTo>
                  <a:cubicBezTo>
                    <a:pt x="0" y="8107"/>
                    <a:pt x="2465" y="12504"/>
                    <a:pt x="5370" y="12504"/>
                  </a:cubicBezTo>
                  <a:cubicBezTo>
                    <a:pt x="6151" y="12504"/>
                    <a:pt x="6964" y="12186"/>
                    <a:pt x="7765" y="11433"/>
                  </a:cubicBezTo>
                  <a:cubicBezTo>
                    <a:pt x="8249" y="10974"/>
                    <a:pt x="7794" y="10330"/>
                    <a:pt x="7271" y="10330"/>
                  </a:cubicBezTo>
                  <a:cubicBezTo>
                    <a:pt x="7123" y="10330"/>
                    <a:pt x="6969" y="10381"/>
                    <a:pt x="6830" y="10503"/>
                  </a:cubicBezTo>
                  <a:cubicBezTo>
                    <a:pt x="6305" y="10961"/>
                    <a:pt x="5793" y="11150"/>
                    <a:pt x="5308" y="11150"/>
                  </a:cubicBezTo>
                  <a:cubicBezTo>
                    <a:pt x="3530" y="11150"/>
                    <a:pt x="2115" y="8599"/>
                    <a:pt x="1778" y="7316"/>
                  </a:cubicBezTo>
                  <a:cubicBezTo>
                    <a:pt x="1325" y="5600"/>
                    <a:pt x="1647" y="3742"/>
                    <a:pt x="3005" y="2515"/>
                  </a:cubicBezTo>
                  <a:cubicBezTo>
                    <a:pt x="3987" y="1633"/>
                    <a:pt x="5134" y="1252"/>
                    <a:pt x="6288" y="1252"/>
                  </a:cubicBezTo>
                  <a:cubicBezTo>
                    <a:pt x="8371" y="1252"/>
                    <a:pt x="10479" y="2492"/>
                    <a:pt x="11686" y="4266"/>
                  </a:cubicBezTo>
                  <a:cubicBezTo>
                    <a:pt x="14843" y="8925"/>
                    <a:pt x="12461" y="14853"/>
                    <a:pt x="10286" y="19333"/>
                  </a:cubicBezTo>
                  <a:cubicBezTo>
                    <a:pt x="8427" y="23176"/>
                    <a:pt x="5758" y="27304"/>
                    <a:pt x="4834" y="31516"/>
                  </a:cubicBezTo>
                  <a:cubicBezTo>
                    <a:pt x="4012" y="35283"/>
                    <a:pt x="6134" y="38415"/>
                    <a:pt x="8301" y="41299"/>
                  </a:cubicBezTo>
                  <a:cubicBezTo>
                    <a:pt x="8316" y="41319"/>
                    <a:pt x="8337" y="41328"/>
                    <a:pt x="8357" y="41328"/>
                  </a:cubicBezTo>
                  <a:cubicBezTo>
                    <a:pt x="8404" y="41328"/>
                    <a:pt x="8449" y="41283"/>
                    <a:pt x="8416" y="41234"/>
                  </a:cubicBezTo>
                  <a:cubicBezTo>
                    <a:pt x="7206" y="39452"/>
                    <a:pt x="5865" y="37480"/>
                    <a:pt x="5323" y="35377"/>
                  </a:cubicBezTo>
                  <a:cubicBezTo>
                    <a:pt x="4602" y="32589"/>
                    <a:pt x="5639" y="30438"/>
                    <a:pt x="6943" y="28073"/>
                  </a:cubicBezTo>
                  <a:cubicBezTo>
                    <a:pt x="8903" y="24540"/>
                    <a:pt x="10989" y="21056"/>
                    <a:pt x="12621" y="17349"/>
                  </a:cubicBezTo>
                  <a:cubicBezTo>
                    <a:pt x="14843" y="12309"/>
                    <a:pt x="15874" y="5399"/>
                    <a:pt x="10946" y="1514"/>
                  </a:cubicBezTo>
                  <a:cubicBezTo>
                    <a:pt x="9654" y="498"/>
                    <a:pt x="8045" y="1"/>
                    <a:pt x="64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8"/>
            <p:cNvSpPr/>
            <p:nvPr/>
          </p:nvSpPr>
          <p:spPr>
            <a:xfrm rot="10800000" flipH="1">
              <a:off x="9010845" y="1072238"/>
              <a:ext cx="285539" cy="323382"/>
            </a:xfrm>
            <a:custGeom>
              <a:avLst/>
              <a:gdLst/>
              <a:ahLst/>
              <a:cxnLst/>
              <a:rect l="l" t="t" r="r" b="b"/>
              <a:pathLst>
                <a:path w="15717" h="17800" extrusionOk="0">
                  <a:moveTo>
                    <a:pt x="10057" y="1"/>
                  </a:moveTo>
                  <a:cubicBezTo>
                    <a:pt x="6455" y="1"/>
                    <a:pt x="3237" y="4147"/>
                    <a:pt x="1871" y="7024"/>
                  </a:cubicBezTo>
                  <a:cubicBezTo>
                    <a:pt x="1" y="10956"/>
                    <a:pt x="1538" y="14376"/>
                    <a:pt x="3749" y="17772"/>
                  </a:cubicBezTo>
                  <a:cubicBezTo>
                    <a:pt x="3760" y="17791"/>
                    <a:pt x="3777" y="17799"/>
                    <a:pt x="3793" y="17799"/>
                  </a:cubicBezTo>
                  <a:cubicBezTo>
                    <a:pt x="3829" y="17799"/>
                    <a:pt x="3863" y="17763"/>
                    <a:pt x="3843" y="17718"/>
                  </a:cubicBezTo>
                  <a:cubicBezTo>
                    <a:pt x="1632" y="13185"/>
                    <a:pt x="614" y="9103"/>
                    <a:pt x="4213" y="4921"/>
                  </a:cubicBezTo>
                  <a:cubicBezTo>
                    <a:pt x="5446" y="3485"/>
                    <a:pt x="7222" y="1782"/>
                    <a:pt x="9158" y="1359"/>
                  </a:cubicBezTo>
                  <a:cubicBezTo>
                    <a:pt x="9396" y="1306"/>
                    <a:pt x="9643" y="1281"/>
                    <a:pt x="9891" y="1281"/>
                  </a:cubicBezTo>
                  <a:cubicBezTo>
                    <a:pt x="11128" y="1281"/>
                    <a:pt x="12412" y="1916"/>
                    <a:pt x="13048" y="2979"/>
                  </a:cubicBezTo>
                  <a:cubicBezTo>
                    <a:pt x="14337" y="5122"/>
                    <a:pt x="13082" y="7077"/>
                    <a:pt x="11236" y="7077"/>
                  </a:cubicBezTo>
                  <a:cubicBezTo>
                    <a:pt x="10557" y="7077"/>
                    <a:pt x="9798" y="6813"/>
                    <a:pt x="9056" y="6196"/>
                  </a:cubicBezTo>
                  <a:cubicBezTo>
                    <a:pt x="8969" y="6124"/>
                    <a:pt x="8868" y="6091"/>
                    <a:pt x="8771" y="6091"/>
                  </a:cubicBezTo>
                  <a:cubicBezTo>
                    <a:pt x="8531" y="6091"/>
                    <a:pt x="8314" y="6290"/>
                    <a:pt x="8377" y="6584"/>
                  </a:cubicBezTo>
                  <a:cubicBezTo>
                    <a:pt x="8682" y="7983"/>
                    <a:pt x="9804" y="8590"/>
                    <a:pt x="11019" y="8590"/>
                  </a:cubicBezTo>
                  <a:cubicBezTo>
                    <a:pt x="12390" y="8590"/>
                    <a:pt x="13880" y="7818"/>
                    <a:pt x="14448" y="6542"/>
                  </a:cubicBezTo>
                  <a:cubicBezTo>
                    <a:pt x="15716" y="3688"/>
                    <a:pt x="13329" y="155"/>
                    <a:pt x="10283" y="6"/>
                  </a:cubicBezTo>
                  <a:cubicBezTo>
                    <a:pt x="10208" y="3"/>
                    <a:pt x="10132" y="1"/>
                    <a:pt x="100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8"/>
            <p:cNvSpPr/>
            <p:nvPr/>
          </p:nvSpPr>
          <p:spPr>
            <a:xfrm rot="10800000" flipH="1">
              <a:off x="9150694" y="1241080"/>
              <a:ext cx="103391" cy="87295"/>
            </a:xfrm>
            <a:custGeom>
              <a:avLst/>
              <a:gdLst/>
              <a:ahLst/>
              <a:cxnLst/>
              <a:rect l="l" t="t" r="r" b="b"/>
              <a:pathLst>
                <a:path w="5691" h="4805" extrusionOk="0">
                  <a:moveTo>
                    <a:pt x="980" y="1"/>
                  </a:moveTo>
                  <a:cubicBezTo>
                    <a:pt x="834" y="1"/>
                    <a:pt x="692" y="42"/>
                    <a:pt x="573" y="136"/>
                  </a:cubicBezTo>
                  <a:cubicBezTo>
                    <a:pt x="388" y="279"/>
                    <a:pt x="298" y="518"/>
                    <a:pt x="245" y="749"/>
                  </a:cubicBezTo>
                  <a:cubicBezTo>
                    <a:pt x="1" y="1769"/>
                    <a:pt x="251" y="2900"/>
                    <a:pt x="906" y="3716"/>
                  </a:cubicBezTo>
                  <a:cubicBezTo>
                    <a:pt x="1466" y="4412"/>
                    <a:pt x="2082" y="4805"/>
                    <a:pt x="3349" y="4805"/>
                  </a:cubicBezTo>
                  <a:cubicBezTo>
                    <a:pt x="3579" y="4805"/>
                    <a:pt x="3830" y="4792"/>
                    <a:pt x="4106" y="4766"/>
                  </a:cubicBezTo>
                  <a:lnTo>
                    <a:pt x="5690" y="3121"/>
                  </a:lnTo>
                  <a:cubicBezTo>
                    <a:pt x="5684" y="2710"/>
                    <a:pt x="5363" y="2322"/>
                    <a:pt x="4964" y="2239"/>
                  </a:cubicBezTo>
                  <a:cubicBezTo>
                    <a:pt x="4906" y="2227"/>
                    <a:pt x="4848" y="2222"/>
                    <a:pt x="4790" y="2222"/>
                  </a:cubicBezTo>
                  <a:cubicBezTo>
                    <a:pt x="4438" y="2222"/>
                    <a:pt x="4087" y="2430"/>
                    <a:pt x="3939" y="2751"/>
                  </a:cubicBezTo>
                  <a:cubicBezTo>
                    <a:pt x="3903" y="2263"/>
                    <a:pt x="3796" y="1733"/>
                    <a:pt x="3427" y="1411"/>
                  </a:cubicBezTo>
                  <a:cubicBezTo>
                    <a:pt x="3259" y="1263"/>
                    <a:pt x="3026" y="1184"/>
                    <a:pt x="2802" y="1184"/>
                  </a:cubicBezTo>
                  <a:cubicBezTo>
                    <a:pt x="2532" y="1184"/>
                    <a:pt x="2274" y="1298"/>
                    <a:pt x="2157" y="1541"/>
                  </a:cubicBezTo>
                  <a:cubicBezTo>
                    <a:pt x="2080" y="1120"/>
                    <a:pt x="1991" y="678"/>
                    <a:pt x="1711" y="350"/>
                  </a:cubicBezTo>
                  <a:cubicBezTo>
                    <a:pt x="1533" y="142"/>
                    <a:pt x="1250" y="1"/>
                    <a:pt x="9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8"/>
            <p:cNvSpPr/>
            <p:nvPr/>
          </p:nvSpPr>
          <p:spPr>
            <a:xfrm rot="10800000" flipH="1">
              <a:off x="8990478" y="1589557"/>
              <a:ext cx="98323" cy="146448"/>
            </a:xfrm>
            <a:custGeom>
              <a:avLst/>
              <a:gdLst/>
              <a:ahLst/>
              <a:cxnLst/>
              <a:rect l="l" t="t" r="r" b="b"/>
              <a:pathLst>
                <a:path w="5412" h="8061" extrusionOk="0">
                  <a:moveTo>
                    <a:pt x="3170" y="1"/>
                  </a:moveTo>
                  <a:cubicBezTo>
                    <a:pt x="3094" y="1"/>
                    <a:pt x="3021" y="19"/>
                    <a:pt x="2956" y="62"/>
                  </a:cubicBezTo>
                  <a:cubicBezTo>
                    <a:pt x="2748" y="212"/>
                    <a:pt x="2789" y="534"/>
                    <a:pt x="2825" y="784"/>
                  </a:cubicBezTo>
                  <a:cubicBezTo>
                    <a:pt x="2874" y="1099"/>
                    <a:pt x="2874" y="1415"/>
                    <a:pt x="2838" y="1731"/>
                  </a:cubicBezTo>
                  <a:cubicBezTo>
                    <a:pt x="2819" y="1857"/>
                    <a:pt x="2819" y="2083"/>
                    <a:pt x="2748" y="2196"/>
                  </a:cubicBezTo>
                  <a:cubicBezTo>
                    <a:pt x="2705" y="2261"/>
                    <a:pt x="2677" y="2285"/>
                    <a:pt x="2649" y="2285"/>
                  </a:cubicBezTo>
                  <a:cubicBezTo>
                    <a:pt x="2610" y="2285"/>
                    <a:pt x="2571" y="2240"/>
                    <a:pt x="2492" y="2196"/>
                  </a:cubicBezTo>
                  <a:cubicBezTo>
                    <a:pt x="2369" y="2121"/>
                    <a:pt x="2231" y="2084"/>
                    <a:pt x="2097" y="2084"/>
                  </a:cubicBezTo>
                  <a:cubicBezTo>
                    <a:pt x="1833" y="2084"/>
                    <a:pt x="1584" y="2229"/>
                    <a:pt x="1497" y="2529"/>
                  </a:cubicBezTo>
                  <a:cubicBezTo>
                    <a:pt x="1241" y="3411"/>
                    <a:pt x="1295" y="4382"/>
                    <a:pt x="1688" y="5223"/>
                  </a:cubicBezTo>
                  <a:cubicBezTo>
                    <a:pt x="1467" y="5163"/>
                    <a:pt x="1246" y="5061"/>
                    <a:pt x="1050" y="4937"/>
                  </a:cubicBezTo>
                  <a:cubicBezTo>
                    <a:pt x="949" y="4874"/>
                    <a:pt x="839" y="4845"/>
                    <a:pt x="730" y="4845"/>
                  </a:cubicBezTo>
                  <a:cubicBezTo>
                    <a:pt x="425" y="4845"/>
                    <a:pt x="134" y="5071"/>
                    <a:pt x="85" y="5401"/>
                  </a:cubicBezTo>
                  <a:cubicBezTo>
                    <a:pt x="1" y="5943"/>
                    <a:pt x="31" y="6504"/>
                    <a:pt x="215" y="7016"/>
                  </a:cubicBezTo>
                  <a:lnTo>
                    <a:pt x="812" y="8022"/>
                  </a:lnTo>
                  <a:cubicBezTo>
                    <a:pt x="997" y="8048"/>
                    <a:pt x="1174" y="8060"/>
                    <a:pt x="1344" y="8060"/>
                  </a:cubicBezTo>
                  <a:cubicBezTo>
                    <a:pt x="2531" y="8060"/>
                    <a:pt x="3394" y="7458"/>
                    <a:pt x="4243" y="6479"/>
                  </a:cubicBezTo>
                  <a:cubicBezTo>
                    <a:pt x="4857" y="5770"/>
                    <a:pt x="5227" y="4865"/>
                    <a:pt x="5310" y="3936"/>
                  </a:cubicBezTo>
                  <a:cubicBezTo>
                    <a:pt x="5412" y="2875"/>
                    <a:pt x="5096" y="1928"/>
                    <a:pt x="4518" y="1046"/>
                  </a:cubicBezTo>
                  <a:cubicBezTo>
                    <a:pt x="4262" y="659"/>
                    <a:pt x="3940" y="313"/>
                    <a:pt x="3528" y="105"/>
                  </a:cubicBezTo>
                  <a:cubicBezTo>
                    <a:pt x="3419" y="46"/>
                    <a:pt x="3291" y="1"/>
                    <a:pt x="31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8"/>
            <p:cNvSpPr/>
            <p:nvPr/>
          </p:nvSpPr>
          <p:spPr>
            <a:xfrm rot="10800000" flipH="1">
              <a:off x="8942420" y="1305997"/>
              <a:ext cx="106752" cy="246042"/>
            </a:xfrm>
            <a:custGeom>
              <a:avLst/>
              <a:gdLst/>
              <a:ahLst/>
              <a:cxnLst/>
              <a:rect l="l" t="t" r="r" b="b"/>
              <a:pathLst>
                <a:path w="5876" h="13543" extrusionOk="0">
                  <a:moveTo>
                    <a:pt x="2241" y="1"/>
                  </a:moveTo>
                  <a:cubicBezTo>
                    <a:pt x="2367" y="1455"/>
                    <a:pt x="830" y="2478"/>
                    <a:pt x="383" y="3867"/>
                  </a:cubicBezTo>
                  <a:cubicBezTo>
                    <a:pt x="1" y="5035"/>
                    <a:pt x="454" y="6328"/>
                    <a:pt x="1158" y="7334"/>
                  </a:cubicBezTo>
                  <a:cubicBezTo>
                    <a:pt x="1860" y="8347"/>
                    <a:pt x="2802" y="9169"/>
                    <a:pt x="3553" y="10141"/>
                  </a:cubicBezTo>
                  <a:cubicBezTo>
                    <a:pt x="4309" y="11112"/>
                    <a:pt x="4887" y="12327"/>
                    <a:pt x="4691" y="13543"/>
                  </a:cubicBezTo>
                  <a:lnTo>
                    <a:pt x="5876" y="11434"/>
                  </a:lnTo>
                  <a:cubicBezTo>
                    <a:pt x="5035" y="10766"/>
                    <a:pt x="4672" y="9641"/>
                    <a:pt x="4619" y="8568"/>
                  </a:cubicBezTo>
                  <a:cubicBezTo>
                    <a:pt x="4565" y="7496"/>
                    <a:pt x="4779" y="6429"/>
                    <a:pt x="4862" y="5357"/>
                  </a:cubicBezTo>
                  <a:cubicBezTo>
                    <a:pt x="4952" y="4290"/>
                    <a:pt x="4905" y="3158"/>
                    <a:pt x="4380" y="2223"/>
                  </a:cubicBezTo>
                  <a:cubicBezTo>
                    <a:pt x="3874" y="1323"/>
                    <a:pt x="3088" y="590"/>
                    <a:pt x="2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18"/>
            <p:cNvSpPr/>
            <p:nvPr/>
          </p:nvSpPr>
          <p:spPr>
            <a:xfrm rot="10800000" flipH="1">
              <a:off x="9117571" y="1446378"/>
              <a:ext cx="100466" cy="112493"/>
            </a:xfrm>
            <a:custGeom>
              <a:avLst/>
              <a:gdLst/>
              <a:ahLst/>
              <a:cxnLst/>
              <a:rect l="l" t="t" r="r" b="b"/>
              <a:pathLst>
                <a:path w="5530" h="6192" extrusionOk="0">
                  <a:moveTo>
                    <a:pt x="5261" y="0"/>
                  </a:moveTo>
                  <a:cubicBezTo>
                    <a:pt x="5131" y="311"/>
                    <a:pt x="4821" y="514"/>
                    <a:pt x="4505" y="627"/>
                  </a:cubicBezTo>
                  <a:cubicBezTo>
                    <a:pt x="4189" y="740"/>
                    <a:pt x="3856" y="787"/>
                    <a:pt x="3540" y="901"/>
                  </a:cubicBezTo>
                  <a:cubicBezTo>
                    <a:pt x="2586" y="1252"/>
                    <a:pt x="1973" y="2164"/>
                    <a:pt x="1419" y="3022"/>
                  </a:cubicBezTo>
                  <a:cubicBezTo>
                    <a:pt x="1007" y="3671"/>
                    <a:pt x="591" y="4314"/>
                    <a:pt x="174" y="4963"/>
                  </a:cubicBezTo>
                  <a:lnTo>
                    <a:pt x="1" y="6192"/>
                  </a:lnTo>
                  <a:cubicBezTo>
                    <a:pt x="1062" y="4820"/>
                    <a:pt x="3075" y="4565"/>
                    <a:pt x="4296" y="3338"/>
                  </a:cubicBezTo>
                  <a:cubicBezTo>
                    <a:pt x="5148" y="2486"/>
                    <a:pt x="5530" y="1180"/>
                    <a:pt x="5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18"/>
            <p:cNvSpPr/>
            <p:nvPr/>
          </p:nvSpPr>
          <p:spPr>
            <a:xfrm rot="10800000" flipH="1">
              <a:off x="9037045" y="1172182"/>
              <a:ext cx="101011" cy="87931"/>
            </a:xfrm>
            <a:custGeom>
              <a:avLst/>
              <a:gdLst/>
              <a:ahLst/>
              <a:cxnLst/>
              <a:rect l="l" t="t" r="r" b="b"/>
              <a:pathLst>
                <a:path w="5560" h="4840" extrusionOk="0">
                  <a:moveTo>
                    <a:pt x="3039" y="1"/>
                  </a:moveTo>
                  <a:cubicBezTo>
                    <a:pt x="2194" y="1"/>
                    <a:pt x="1359" y="464"/>
                    <a:pt x="834" y="1145"/>
                  </a:cubicBezTo>
                  <a:cubicBezTo>
                    <a:pt x="239" y="1920"/>
                    <a:pt x="0" y="2956"/>
                    <a:pt x="203" y="3916"/>
                  </a:cubicBezTo>
                  <a:lnTo>
                    <a:pt x="430" y="4648"/>
                  </a:lnTo>
                  <a:lnTo>
                    <a:pt x="430" y="4648"/>
                  </a:lnTo>
                  <a:cubicBezTo>
                    <a:pt x="352" y="4155"/>
                    <a:pt x="749" y="3506"/>
                    <a:pt x="1174" y="3261"/>
                  </a:cubicBezTo>
                  <a:cubicBezTo>
                    <a:pt x="1656" y="2980"/>
                    <a:pt x="2235" y="2956"/>
                    <a:pt x="2794" y="2939"/>
                  </a:cubicBezTo>
                  <a:cubicBezTo>
                    <a:pt x="3349" y="2915"/>
                    <a:pt x="3932" y="2890"/>
                    <a:pt x="4408" y="2604"/>
                  </a:cubicBezTo>
                  <a:cubicBezTo>
                    <a:pt x="5219" y="2117"/>
                    <a:pt x="5458" y="1062"/>
                    <a:pt x="5559" y="121"/>
                  </a:cubicBezTo>
                  <a:lnTo>
                    <a:pt x="5559" y="121"/>
                  </a:lnTo>
                  <a:cubicBezTo>
                    <a:pt x="5363" y="284"/>
                    <a:pt x="5107" y="346"/>
                    <a:pt x="4847" y="346"/>
                  </a:cubicBezTo>
                  <a:cubicBezTo>
                    <a:pt x="4728" y="346"/>
                    <a:pt x="4608" y="333"/>
                    <a:pt x="4493" y="311"/>
                  </a:cubicBezTo>
                  <a:cubicBezTo>
                    <a:pt x="4130" y="239"/>
                    <a:pt x="3778" y="91"/>
                    <a:pt x="3408" y="31"/>
                  </a:cubicBezTo>
                  <a:cubicBezTo>
                    <a:pt x="3285" y="10"/>
                    <a:pt x="3162" y="1"/>
                    <a:pt x="3039" y="1"/>
                  </a:cubicBezTo>
                  <a:close/>
                  <a:moveTo>
                    <a:pt x="430" y="4648"/>
                  </a:moveTo>
                  <a:lnTo>
                    <a:pt x="430" y="4648"/>
                  </a:lnTo>
                  <a:cubicBezTo>
                    <a:pt x="441" y="4715"/>
                    <a:pt x="460" y="4779"/>
                    <a:pt x="489" y="4839"/>
                  </a:cubicBezTo>
                  <a:lnTo>
                    <a:pt x="430" y="46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8"/>
            <p:cNvSpPr/>
            <p:nvPr/>
          </p:nvSpPr>
          <p:spPr>
            <a:xfrm rot="10800000" flipH="1">
              <a:off x="7407394" y="175790"/>
              <a:ext cx="777496" cy="258596"/>
            </a:xfrm>
            <a:custGeom>
              <a:avLst/>
              <a:gdLst/>
              <a:ahLst/>
              <a:cxnLst/>
              <a:rect l="l" t="t" r="r" b="b"/>
              <a:pathLst>
                <a:path w="42796" h="14234" extrusionOk="0">
                  <a:moveTo>
                    <a:pt x="7139" y="0"/>
                  </a:moveTo>
                  <a:cubicBezTo>
                    <a:pt x="6998" y="0"/>
                    <a:pt x="6861" y="6"/>
                    <a:pt x="6727" y="18"/>
                  </a:cubicBezTo>
                  <a:cubicBezTo>
                    <a:pt x="1436" y="501"/>
                    <a:pt x="1" y="6953"/>
                    <a:pt x="2962" y="10706"/>
                  </a:cubicBezTo>
                  <a:cubicBezTo>
                    <a:pt x="4989" y="13285"/>
                    <a:pt x="7846" y="14234"/>
                    <a:pt x="10831" y="14234"/>
                  </a:cubicBezTo>
                  <a:cubicBezTo>
                    <a:pt x="13555" y="14234"/>
                    <a:pt x="16386" y="13443"/>
                    <a:pt x="18792" y="12380"/>
                  </a:cubicBezTo>
                  <a:cubicBezTo>
                    <a:pt x="22496" y="10748"/>
                    <a:pt x="25982" y="8663"/>
                    <a:pt x="29515" y="6708"/>
                  </a:cubicBezTo>
                  <a:cubicBezTo>
                    <a:pt x="31345" y="5695"/>
                    <a:pt x="33047" y="4848"/>
                    <a:pt x="35015" y="4848"/>
                  </a:cubicBezTo>
                  <a:cubicBezTo>
                    <a:pt x="35590" y="4848"/>
                    <a:pt x="36188" y="4921"/>
                    <a:pt x="36819" y="5083"/>
                  </a:cubicBezTo>
                  <a:cubicBezTo>
                    <a:pt x="38922" y="5624"/>
                    <a:pt x="40894" y="6971"/>
                    <a:pt x="42676" y="8181"/>
                  </a:cubicBezTo>
                  <a:cubicBezTo>
                    <a:pt x="42688" y="8189"/>
                    <a:pt x="42699" y="8192"/>
                    <a:pt x="42710" y="8192"/>
                  </a:cubicBezTo>
                  <a:cubicBezTo>
                    <a:pt x="42763" y="8192"/>
                    <a:pt x="42795" y="8107"/>
                    <a:pt x="42741" y="8067"/>
                  </a:cubicBezTo>
                  <a:cubicBezTo>
                    <a:pt x="40295" y="6223"/>
                    <a:pt x="37672" y="4416"/>
                    <a:pt x="34631" y="4416"/>
                  </a:cubicBezTo>
                  <a:cubicBezTo>
                    <a:pt x="34087" y="4416"/>
                    <a:pt x="33530" y="4474"/>
                    <a:pt x="32958" y="4599"/>
                  </a:cubicBezTo>
                  <a:cubicBezTo>
                    <a:pt x="28746" y="5517"/>
                    <a:pt x="24618" y="8187"/>
                    <a:pt x="20775" y="10051"/>
                  </a:cubicBezTo>
                  <a:cubicBezTo>
                    <a:pt x="17854" y="11469"/>
                    <a:pt x="14318" y="12975"/>
                    <a:pt x="10919" y="12975"/>
                  </a:cubicBezTo>
                  <a:cubicBezTo>
                    <a:pt x="9105" y="12975"/>
                    <a:pt x="7330" y="12546"/>
                    <a:pt x="5709" y="11445"/>
                  </a:cubicBezTo>
                  <a:cubicBezTo>
                    <a:pt x="2949" y="9568"/>
                    <a:pt x="1483" y="5517"/>
                    <a:pt x="3957" y="2770"/>
                  </a:cubicBezTo>
                  <a:cubicBezTo>
                    <a:pt x="4841" y="1787"/>
                    <a:pt x="6055" y="1345"/>
                    <a:pt x="7308" y="1345"/>
                  </a:cubicBezTo>
                  <a:cubicBezTo>
                    <a:pt x="7793" y="1345"/>
                    <a:pt x="8284" y="1411"/>
                    <a:pt x="8764" y="1538"/>
                  </a:cubicBezTo>
                  <a:cubicBezTo>
                    <a:pt x="10391" y="1967"/>
                    <a:pt x="14085" y="4142"/>
                    <a:pt x="11945" y="6590"/>
                  </a:cubicBezTo>
                  <a:cubicBezTo>
                    <a:pt x="11522" y="7078"/>
                    <a:pt x="11947" y="7731"/>
                    <a:pt x="12434" y="7731"/>
                  </a:cubicBezTo>
                  <a:cubicBezTo>
                    <a:pt x="12582" y="7731"/>
                    <a:pt x="12737" y="7670"/>
                    <a:pt x="12875" y="7525"/>
                  </a:cubicBezTo>
                  <a:cubicBezTo>
                    <a:pt x="16292" y="3895"/>
                    <a:pt x="10752" y="0"/>
                    <a:pt x="71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18"/>
            <p:cNvSpPr/>
            <p:nvPr/>
          </p:nvSpPr>
          <p:spPr>
            <a:xfrm rot="10800000" flipH="1">
              <a:off x="7850777" y="74749"/>
              <a:ext cx="326942" cy="250057"/>
            </a:xfrm>
            <a:custGeom>
              <a:avLst/>
              <a:gdLst/>
              <a:ahLst/>
              <a:cxnLst/>
              <a:rect l="l" t="t" r="r" b="b"/>
              <a:pathLst>
                <a:path w="17996" h="13764" extrusionOk="0">
                  <a:moveTo>
                    <a:pt x="10765" y="0"/>
                  </a:moveTo>
                  <a:cubicBezTo>
                    <a:pt x="9616" y="0"/>
                    <a:pt x="8432" y="252"/>
                    <a:pt x="7197" y="839"/>
                  </a:cubicBezTo>
                  <a:cubicBezTo>
                    <a:pt x="4260" y="2233"/>
                    <a:pt x="1" y="5557"/>
                    <a:pt x="179" y="9251"/>
                  </a:cubicBezTo>
                  <a:cubicBezTo>
                    <a:pt x="300" y="11728"/>
                    <a:pt x="2651" y="13764"/>
                    <a:pt x="5058" y="13764"/>
                  </a:cubicBezTo>
                  <a:cubicBezTo>
                    <a:pt x="5616" y="13764"/>
                    <a:pt x="6177" y="13654"/>
                    <a:pt x="6714" y="13416"/>
                  </a:cubicBezTo>
                  <a:cubicBezTo>
                    <a:pt x="9122" y="12343"/>
                    <a:pt x="9735" y="7999"/>
                    <a:pt x="6757" y="7345"/>
                  </a:cubicBezTo>
                  <a:cubicBezTo>
                    <a:pt x="6721" y="7337"/>
                    <a:pt x="6687" y="7333"/>
                    <a:pt x="6655" y="7333"/>
                  </a:cubicBezTo>
                  <a:cubicBezTo>
                    <a:pt x="6310" y="7333"/>
                    <a:pt x="6141" y="7745"/>
                    <a:pt x="6369" y="8024"/>
                  </a:cubicBezTo>
                  <a:cubicBezTo>
                    <a:pt x="8186" y="10209"/>
                    <a:pt x="6945" y="12543"/>
                    <a:pt x="4894" y="12543"/>
                  </a:cubicBezTo>
                  <a:cubicBezTo>
                    <a:pt x="4356" y="12543"/>
                    <a:pt x="3761" y="12382"/>
                    <a:pt x="3152" y="12016"/>
                  </a:cubicBezTo>
                  <a:cubicBezTo>
                    <a:pt x="1882" y="11252"/>
                    <a:pt x="1222" y="9555"/>
                    <a:pt x="1531" y="8131"/>
                  </a:cubicBezTo>
                  <a:cubicBezTo>
                    <a:pt x="1954" y="6195"/>
                    <a:pt x="3658" y="4413"/>
                    <a:pt x="5094" y="3179"/>
                  </a:cubicBezTo>
                  <a:cubicBezTo>
                    <a:pt x="7071" y="1482"/>
                    <a:pt x="9025" y="813"/>
                    <a:pt x="11015" y="813"/>
                  </a:cubicBezTo>
                  <a:cubicBezTo>
                    <a:pt x="13235" y="813"/>
                    <a:pt x="15500" y="1645"/>
                    <a:pt x="17891" y="2811"/>
                  </a:cubicBezTo>
                  <a:cubicBezTo>
                    <a:pt x="17900" y="2815"/>
                    <a:pt x="17909" y="2817"/>
                    <a:pt x="17917" y="2817"/>
                  </a:cubicBezTo>
                  <a:cubicBezTo>
                    <a:pt x="17968" y="2817"/>
                    <a:pt x="17996" y="2746"/>
                    <a:pt x="17945" y="2715"/>
                  </a:cubicBezTo>
                  <a:cubicBezTo>
                    <a:pt x="15616" y="1199"/>
                    <a:pt x="13275" y="0"/>
                    <a:pt x="107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18"/>
            <p:cNvSpPr/>
            <p:nvPr/>
          </p:nvSpPr>
          <p:spPr>
            <a:xfrm rot="10800000" flipH="1">
              <a:off x="7918748" y="100225"/>
              <a:ext cx="92127" cy="100702"/>
            </a:xfrm>
            <a:custGeom>
              <a:avLst/>
              <a:gdLst/>
              <a:ahLst/>
              <a:cxnLst/>
              <a:rect l="l" t="t" r="r" b="b"/>
              <a:pathLst>
                <a:path w="5071" h="5543" extrusionOk="0">
                  <a:moveTo>
                    <a:pt x="1663" y="1"/>
                  </a:moveTo>
                  <a:cubicBezTo>
                    <a:pt x="1400" y="1"/>
                    <a:pt x="1138" y="31"/>
                    <a:pt x="882" y="92"/>
                  </a:cubicBezTo>
                  <a:cubicBezTo>
                    <a:pt x="649" y="151"/>
                    <a:pt x="412" y="235"/>
                    <a:pt x="269" y="425"/>
                  </a:cubicBezTo>
                  <a:cubicBezTo>
                    <a:pt x="0" y="758"/>
                    <a:pt x="162" y="1283"/>
                    <a:pt x="489" y="1563"/>
                  </a:cubicBezTo>
                  <a:cubicBezTo>
                    <a:pt x="811" y="1838"/>
                    <a:pt x="1251" y="1926"/>
                    <a:pt x="1675" y="2009"/>
                  </a:cubicBezTo>
                  <a:cubicBezTo>
                    <a:pt x="1228" y="2218"/>
                    <a:pt x="1216" y="2910"/>
                    <a:pt x="1543" y="3273"/>
                  </a:cubicBezTo>
                  <a:cubicBezTo>
                    <a:pt x="1865" y="3642"/>
                    <a:pt x="2395" y="3755"/>
                    <a:pt x="2884" y="3785"/>
                  </a:cubicBezTo>
                  <a:cubicBezTo>
                    <a:pt x="2515" y="3964"/>
                    <a:pt x="2288" y="4404"/>
                    <a:pt x="2372" y="4810"/>
                  </a:cubicBezTo>
                  <a:cubicBezTo>
                    <a:pt x="2455" y="5215"/>
                    <a:pt x="2843" y="5531"/>
                    <a:pt x="3253" y="5542"/>
                  </a:cubicBezTo>
                  <a:lnTo>
                    <a:pt x="4897" y="3953"/>
                  </a:lnTo>
                  <a:cubicBezTo>
                    <a:pt x="5070" y="2152"/>
                    <a:pt x="4671" y="1415"/>
                    <a:pt x="3849" y="758"/>
                  </a:cubicBezTo>
                  <a:cubicBezTo>
                    <a:pt x="3238" y="268"/>
                    <a:pt x="2448" y="1"/>
                    <a:pt x="16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8"/>
            <p:cNvSpPr/>
            <p:nvPr/>
          </p:nvSpPr>
          <p:spPr>
            <a:xfrm rot="10800000" flipH="1">
              <a:off x="7512611" y="267038"/>
              <a:ext cx="150481" cy="96142"/>
            </a:xfrm>
            <a:custGeom>
              <a:avLst/>
              <a:gdLst/>
              <a:ahLst/>
              <a:cxnLst/>
              <a:rect l="l" t="t" r="r" b="b"/>
              <a:pathLst>
                <a:path w="8283" h="5292" extrusionOk="0">
                  <a:moveTo>
                    <a:pt x="6011" y="0"/>
                  </a:moveTo>
                  <a:cubicBezTo>
                    <a:pt x="5825" y="0"/>
                    <a:pt x="5638" y="15"/>
                    <a:pt x="5451" y="44"/>
                  </a:cubicBezTo>
                  <a:cubicBezTo>
                    <a:pt x="5005" y="108"/>
                    <a:pt x="4749" y="627"/>
                    <a:pt x="4986" y="1009"/>
                  </a:cubicBezTo>
                  <a:cubicBezTo>
                    <a:pt x="5112" y="1211"/>
                    <a:pt x="5214" y="1425"/>
                    <a:pt x="5279" y="1645"/>
                  </a:cubicBezTo>
                  <a:cubicBezTo>
                    <a:pt x="4774" y="1415"/>
                    <a:pt x="4223" y="1300"/>
                    <a:pt x="3674" y="1300"/>
                  </a:cubicBezTo>
                  <a:cubicBezTo>
                    <a:pt x="3304" y="1300"/>
                    <a:pt x="2935" y="1352"/>
                    <a:pt x="2580" y="1455"/>
                  </a:cubicBezTo>
                  <a:cubicBezTo>
                    <a:pt x="2127" y="1587"/>
                    <a:pt x="2027" y="2087"/>
                    <a:pt x="2247" y="2456"/>
                  </a:cubicBezTo>
                  <a:cubicBezTo>
                    <a:pt x="2324" y="2593"/>
                    <a:pt x="2407" y="2605"/>
                    <a:pt x="2247" y="2706"/>
                  </a:cubicBezTo>
                  <a:cubicBezTo>
                    <a:pt x="2139" y="2778"/>
                    <a:pt x="1906" y="2784"/>
                    <a:pt x="1782" y="2796"/>
                  </a:cubicBezTo>
                  <a:cubicBezTo>
                    <a:pt x="1640" y="2815"/>
                    <a:pt x="1499" y="2824"/>
                    <a:pt x="1357" y="2824"/>
                  </a:cubicBezTo>
                  <a:cubicBezTo>
                    <a:pt x="1184" y="2824"/>
                    <a:pt x="1011" y="2810"/>
                    <a:pt x="840" y="2784"/>
                  </a:cubicBezTo>
                  <a:cubicBezTo>
                    <a:pt x="738" y="2769"/>
                    <a:pt x="626" y="2754"/>
                    <a:pt x="519" y="2754"/>
                  </a:cubicBezTo>
                  <a:cubicBezTo>
                    <a:pt x="356" y="2754"/>
                    <a:pt x="203" y="2789"/>
                    <a:pt x="113" y="2915"/>
                  </a:cubicBezTo>
                  <a:cubicBezTo>
                    <a:pt x="0" y="3082"/>
                    <a:pt x="61" y="3314"/>
                    <a:pt x="155" y="3493"/>
                  </a:cubicBezTo>
                  <a:cubicBezTo>
                    <a:pt x="364" y="3897"/>
                    <a:pt x="710" y="4226"/>
                    <a:pt x="1097" y="4476"/>
                  </a:cubicBezTo>
                  <a:cubicBezTo>
                    <a:pt x="1872" y="4990"/>
                    <a:pt x="2699" y="5291"/>
                    <a:pt x="3608" y="5291"/>
                  </a:cubicBezTo>
                  <a:cubicBezTo>
                    <a:pt x="3732" y="5291"/>
                    <a:pt x="3858" y="5286"/>
                    <a:pt x="3985" y="5274"/>
                  </a:cubicBezTo>
                  <a:cubicBezTo>
                    <a:pt x="4915" y="5184"/>
                    <a:pt x="5821" y="4821"/>
                    <a:pt x="6531" y="4208"/>
                  </a:cubicBezTo>
                  <a:cubicBezTo>
                    <a:pt x="7656" y="3231"/>
                    <a:pt x="8282" y="2247"/>
                    <a:pt x="8073" y="776"/>
                  </a:cubicBezTo>
                  <a:lnTo>
                    <a:pt x="7067" y="174"/>
                  </a:lnTo>
                  <a:cubicBezTo>
                    <a:pt x="6728" y="56"/>
                    <a:pt x="6372" y="0"/>
                    <a:pt x="60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8"/>
            <p:cNvSpPr/>
            <p:nvPr/>
          </p:nvSpPr>
          <p:spPr>
            <a:xfrm rot="10800000" flipH="1">
              <a:off x="7697610" y="305230"/>
              <a:ext cx="245915" cy="102319"/>
            </a:xfrm>
            <a:custGeom>
              <a:avLst/>
              <a:gdLst/>
              <a:ahLst/>
              <a:cxnLst/>
              <a:rect l="l" t="t" r="r" b="b"/>
              <a:pathLst>
                <a:path w="13536" h="5632" extrusionOk="0">
                  <a:moveTo>
                    <a:pt x="4750" y="0"/>
                  </a:moveTo>
                  <a:cubicBezTo>
                    <a:pt x="4450" y="0"/>
                    <a:pt x="4152" y="43"/>
                    <a:pt x="3861" y="138"/>
                  </a:cubicBezTo>
                  <a:cubicBezTo>
                    <a:pt x="2524" y="568"/>
                    <a:pt x="1524" y="2009"/>
                    <a:pt x="159" y="2009"/>
                  </a:cubicBezTo>
                  <a:cubicBezTo>
                    <a:pt x="107" y="2009"/>
                    <a:pt x="54" y="2007"/>
                    <a:pt x="0" y="2003"/>
                  </a:cubicBezTo>
                  <a:lnTo>
                    <a:pt x="0" y="2003"/>
                  </a:lnTo>
                  <a:cubicBezTo>
                    <a:pt x="584" y="2849"/>
                    <a:pt x="1317" y="3636"/>
                    <a:pt x="2217" y="4136"/>
                  </a:cubicBezTo>
                  <a:cubicBezTo>
                    <a:pt x="2925" y="4533"/>
                    <a:pt x="3748" y="4657"/>
                    <a:pt x="4571" y="4657"/>
                  </a:cubicBezTo>
                  <a:cubicBezTo>
                    <a:pt x="4834" y="4657"/>
                    <a:pt x="5097" y="4644"/>
                    <a:pt x="5357" y="4624"/>
                  </a:cubicBezTo>
                  <a:cubicBezTo>
                    <a:pt x="6302" y="4545"/>
                    <a:pt x="7249" y="4372"/>
                    <a:pt x="8199" y="4372"/>
                  </a:cubicBezTo>
                  <a:cubicBezTo>
                    <a:pt x="8320" y="4372"/>
                    <a:pt x="8440" y="4374"/>
                    <a:pt x="8561" y="4380"/>
                  </a:cubicBezTo>
                  <a:cubicBezTo>
                    <a:pt x="9639" y="4433"/>
                    <a:pt x="10760" y="4791"/>
                    <a:pt x="11426" y="5632"/>
                  </a:cubicBezTo>
                  <a:lnTo>
                    <a:pt x="13535" y="4452"/>
                  </a:lnTo>
                  <a:lnTo>
                    <a:pt x="13535" y="4452"/>
                  </a:lnTo>
                  <a:cubicBezTo>
                    <a:pt x="13374" y="4478"/>
                    <a:pt x="13213" y="4490"/>
                    <a:pt x="13052" y="4490"/>
                  </a:cubicBezTo>
                  <a:cubicBezTo>
                    <a:pt x="12002" y="4490"/>
                    <a:pt x="10976" y="3965"/>
                    <a:pt x="10134" y="3314"/>
                  </a:cubicBezTo>
                  <a:cubicBezTo>
                    <a:pt x="9163" y="2557"/>
                    <a:pt x="8341" y="1621"/>
                    <a:pt x="7328" y="919"/>
                  </a:cubicBezTo>
                  <a:cubicBezTo>
                    <a:pt x="6572" y="391"/>
                    <a:pt x="5654" y="0"/>
                    <a:pt x="47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8"/>
            <p:cNvSpPr/>
            <p:nvPr/>
          </p:nvSpPr>
          <p:spPr>
            <a:xfrm rot="10800000" flipH="1">
              <a:off x="7690670" y="139688"/>
              <a:ext cx="112475" cy="97142"/>
            </a:xfrm>
            <a:custGeom>
              <a:avLst/>
              <a:gdLst/>
              <a:ahLst/>
              <a:cxnLst/>
              <a:rect l="l" t="t" r="r" b="b"/>
              <a:pathLst>
                <a:path w="6191" h="5347" extrusionOk="0">
                  <a:moveTo>
                    <a:pt x="6190" y="0"/>
                  </a:moveTo>
                  <a:lnTo>
                    <a:pt x="4964" y="179"/>
                  </a:lnTo>
                  <a:cubicBezTo>
                    <a:pt x="4314" y="589"/>
                    <a:pt x="3671" y="1007"/>
                    <a:pt x="3022" y="1424"/>
                  </a:cubicBezTo>
                  <a:cubicBezTo>
                    <a:pt x="2164" y="1972"/>
                    <a:pt x="1252" y="2586"/>
                    <a:pt x="900" y="3545"/>
                  </a:cubicBezTo>
                  <a:cubicBezTo>
                    <a:pt x="787" y="3855"/>
                    <a:pt x="740" y="4194"/>
                    <a:pt x="627" y="4510"/>
                  </a:cubicBezTo>
                  <a:cubicBezTo>
                    <a:pt x="512" y="4826"/>
                    <a:pt x="311" y="5136"/>
                    <a:pt x="1" y="5261"/>
                  </a:cubicBezTo>
                  <a:cubicBezTo>
                    <a:pt x="253" y="5318"/>
                    <a:pt x="512" y="5346"/>
                    <a:pt x="770" y="5346"/>
                  </a:cubicBezTo>
                  <a:cubicBezTo>
                    <a:pt x="1719" y="5346"/>
                    <a:pt x="2668" y="4970"/>
                    <a:pt x="3336" y="4296"/>
                  </a:cubicBezTo>
                  <a:cubicBezTo>
                    <a:pt x="4565" y="3075"/>
                    <a:pt x="4821" y="1061"/>
                    <a:pt x="6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8"/>
            <p:cNvSpPr/>
            <p:nvPr/>
          </p:nvSpPr>
          <p:spPr>
            <a:xfrm rot="10800000" flipH="1">
              <a:off x="7987046" y="216382"/>
              <a:ext cx="90274" cy="98595"/>
            </a:xfrm>
            <a:custGeom>
              <a:avLst/>
              <a:gdLst/>
              <a:ahLst/>
              <a:cxnLst/>
              <a:rect l="l" t="t" r="r" b="b"/>
              <a:pathLst>
                <a:path w="4969" h="5427" extrusionOk="0">
                  <a:moveTo>
                    <a:pt x="4790" y="302"/>
                  </a:moveTo>
                  <a:lnTo>
                    <a:pt x="4969" y="358"/>
                  </a:lnTo>
                  <a:cubicBezTo>
                    <a:pt x="4913" y="331"/>
                    <a:pt x="4853" y="313"/>
                    <a:pt x="4790" y="302"/>
                  </a:cubicBezTo>
                  <a:close/>
                  <a:moveTo>
                    <a:pt x="3365" y="1"/>
                  </a:moveTo>
                  <a:cubicBezTo>
                    <a:pt x="2618" y="1"/>
                    <a:pt x="1869" y="249"/>
                    <a:pt x="1276" y="708"/>
                  </a:cubicBezTo>
                  <a:cubicBezTo>
                    <a:pt x="501" y="1310"/>
                    <a:pt x="0" y="2311"/>
                    <a:pt x="162" y="3282"/>
                  </a:cubicBezTo>
                  <a:cubicBezTo>
                    <a:pt x="222" y="3652"/>
                    <a:pt x="371" y="3997"/>
                    <a:pt x="442" y="4367"/>
                  </a:cubicBezTo>
                  <a:cubicBezTo>
                    <a:pt x="514" y="4730"/>
                    <a:pt x="489" y="5141"/>
                    <a:pt x="250" y="5427"/>
                  </a:cubicBezTo>
                  <a:cubicBezTo>
                    <a:pt x="1193" y="5332"/>
                    <a:pt x="2247" y="5094"/>
                    <a:pt x="2736" y="4277"/>
                  </a:cubicBezTo>
                  <a:cubicBezTo>
                    <a:pt x="3022" y="3801"/>
                    <a:pt x="3052" y="3223"/>
                    <a:pt x="3069" y="2663"/>
                  </a:cubicBezTo>
                  <a:cubicBezTo>
                    <a:pt x="3087" y="2109"/>
                    <a:pt x="3110" y="1525"/>
                    <a:pt x="3390" y="1043"/>
                  </a:cubicBezTo>
                  <a:cubicBezTo>
                    <a:pt x="3617" y="657"/>
                    <a:pt x="4181" y="291"/>
                    <a:pt x="4654" y="291"/>
                  </a:cubicBezTo>
                  <a:cubicBezTo>
                    <a:pt x="4700" y="291"/>
                    <a:pt x="4746" y="295"/>
                    <a:pt x="4790" y="302"/>
                  </a:cubicBezTo>
                  <a:lnTo>
                    <a:pt x="4790" y="302"/>
                  </a:lnTo>
                  <a:lnTo>
                    <a:pt x="4047" y="72"/>
                  </a:lnTo>
                  <a:cubicBezTo>
                    <a:pt x="3823" y="24"/>
                    <a:pt x="3594" y="1"/>
                    <a:pt x="3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8"/>
            <p:cNvSpPr/>
            <p:nvPr/>
          </p:nvSpPr>
          <p:spPr>
            <a:xfrm rot="10800000" flipH="1">
              <a:off x="8032942" y="139723"/>
              <a:ext cx="777369" cy="25854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18"/>
            <p:cNvSpPr/>
            <p:nvPr/>
          </p:nvSpPr>
          <p:spPr>
            <a:xfrm rot="10800000" flipH="1">
              <a:off x="8040046" y="249284"/>
              <a:ext cx="326924" cy="250021"/>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18"/>
            <p:cNvSpPr/>
            <p:nvPr/>
          </p:nvSpPr>
          <p:spPr>
            <a:xfrm rot="10800000" flipH="1">
              <a:off x="8207003" y="373184"/>
              <a:ext cx="92037" cy="100612"/>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8"/>
            <p:cNvSpPr/>
            <p:nvPr/>
          </p:nvSpPr>
          <p:spPr>
            <a:xfrm rot="10800000" flipH="1">
              <a:off x="8554816" y="210876"/>
              <a:ext cx="150445" cy="96124"/>
            </a:xfrm>
            <a:custGeom>
              <a:avLst/>
              <a:gdLst/>
              <a:ahLst/>
              <a:cxnLst/>
              <a:rect l="l" t="t" r="r" b="b"/>
              <a:pathLst>
                <a:path w="8281" h="5291" extrusionOk="0">
                  <a:moveTo>
                    <a:pt x="4677" y="1"/>
                  </a:moveTo>
                  <a:cubicBezTo>
                    <a:pt x="4550" y="1"/>
                    <a:pt x="4421" y="7"/>
                    <a:pt x="4290" y="19"/>
                  </a:cubicBezTo>
                  <a:cubicBezTo>
                    <a:pt x="3361" y="103"/>
                    <a:pt x="2454" y="472"/>
                    <a:pt x="1752" y="1086"/>
                  </a:cubicBezTo>
                  <a:cubicBezTo>
                    <a:pt x="625" y="2056"/>
                    <a:pt x="0" y="3046"/>
                    <a:pt x="208" y="4517"/>
                  </a:cubicBezTo>
                  <a:lnTo>
                    <a:pt x="1209" y="5113"/>
                  </a:lnTo>
                  <a:cubicBezTo>
                    <a:pt x="1550" y="5236"/>
                    <a:pt x="1911" y="5290"/>
                    <a:pt x="2275" y="5290"/>
                  </a:cubicBezTo>
                  <a:cubicBezTo>
                    <a:pt x="2458" y="5290"/>
                    <a:pt x="2642" y="5277"/>
                    <a:pt x="2824" y="5251"/>
                  </a:cubicBezTo>
                  <a:cubicBezTo>
                    <a:pt x="3276" y="5179"/>
                    <a:pt x="3526" y="4666"/>
                    <a:pt x="3289" y="4280"/>
                  </a:cubicBezTo>
                  <a:cubicBezTo>
                    <a:pt x="3163" y="4083"/>
                    <a:pt x="3068" y="3862"/>
                    <a:pt x="3003" y="3648"/>
                  </a:cubicBezTo>
                  <a:lnTo>
                    <a:pt x="3003" y="3648"/>
                  </a:lnTo>
                  <a:cubicBezTo>
                    <a:pt x="3507" y="3879"/>
                    <a:pt x="4053" y="3991"/>
                    <a:pt x="4598" y="3991"/>
                  </a:cubicBezTo>
                  <a:cubicBezTo>
                    <a:pt x="4969" y="3991"/>
                    <a:pt x="5339" y="3939"/>
                    <a:pt x="5696" y="3838"/>
                  </a:cubicBezTo>
                  <a:cubicBezTo>
                    <a:pt x="6155" y="3708"/>
                    <a:pt x="6256" y="3200"/>
                    <a:pt x="6034" y="2837"/>
                  </a:cubicBezTo>
                  <a:cubicBezTo>
                    <a:pt x="5952" y="2700"/>
                    <a:pt x="5874" y="2683"/>
                    <a:pt x="6029" y="2581"/>
                  </a:cubicBezTo>
                  <a:cubicBezTo>
                    <a:pt x="6142" y="2515"/>
                    <a:pt x="6369" y="2510"/>
                    <a:pt x="6499" y="2493"/>
                  </a:cubicBezTo>
                  <a:cubicBezTo>
                    <a:pt x="6644" y="2476"/>
                    <a:pt x="6790" y="2467"/>
                    <a:pt x="6937" y="2467"/>
                  </a:cubicBezTo>
                  <a:cubicBezTo>
                    <a:pt x="7106" y="2467"/>
                    <a:pt x="7276" y="2479"/>
                    <a:pt x="7441" y="2504"/>
                  </a:cubicBezTo>
                  <a:cubicBezTo>
                    <a:pt x="7544" y="2521"/>
                    <a:pt x="7657" y="2537"/>
                    <a:pt x="7765" y="2537"/>
                  </a:cubicBezTo>
                  <a:cubicBezTo>
                    <a:pt x="7925" y="2537"/>
                    <a:pt x="8073" y="2501"/>
                    <a:pt x="8162" y="2372"/>
                  </a:cubicBezTo>
                  <a:cubicBezTo>
                    <a:pt x="8281" y="2212"/>
                    <a:pt x="8215" y="1979"/>
                    <a:pt x="8126" y="1801"/>
                  </a:cubicBezTo>
                  <a:cubicBezTo>
                    <a:pt x="7912" y="1396"/>
                    <a:pt x="7566" y="1068"/>
                    <a:pt x="7185" y="818"/>
                  </a:cubicBezTo>
                  <a:cubicBezTo>
                    <a:pt x="6407" y="306"/>
                    <a:pt x="5582" y="1"/>
                    <a:pt x="46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8"/>
            <p:cNvSpPr/>
            <p:nvPr/>
          </p:nvSpPr>
          <p:spPr>
            <a:xfrm rot="10800000" flipH="1">
              <a:off x="8274338" y="166507"/>
              <a:ext cx="245915" cy="102356"/>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8"/>
            <p:cNvSpPr/>
            <p:nvPr/>
          </p:nvSpPr>
          <p:spPr>
            <a:xfrm rot="10800000" flipH="1">
              <a:off x="8414731" y="337281"/>
              <a:ext cx="112366" cy="97033"/>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8"/>
            <p:cNvSpPr/>
            <p:nvPr/>
          </p:nvSpPr>
          <p:spPr>
            <a:xfrm rot="10800000" flipH="1">
              <a:off x="8140449" y="259080"/>
              <a:ext cx="90383" cy="98668"/>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8"/>
            <p:cNvSpPr/>
            <p:nvPr/>
          </p:nvSpPr>
          <p:spPr>
            <a:xfrm rot="10800000" flipH="1">
              <a:off x="9032503" y="252935"/>
              <a:ext cx="168304" cy="68146"/>
            </a:xfrm>
            <a:custGeom>
              <a:avLst/>
              <a:gdLst/>
              <a:ahLst/>
              <a:cxnLst/>
              <a:rect l="l" t="t" r="r" b="b"/>
              <a:pathLst>
                <a:path w="9264" h="3751" extrusionOk="0">
                  <a:moveTo>
                    <a:pt x="4471" y="1"/>
                  </a:moveTo>
                  <a:cubicBezTo>
                    <a:pt x="4450" y="1"/>
                    <a:pt x="4429" y="1"/>
                    <a:pt x="4408" y="2"/>
                  </a:cubicBezTo>
                  <a:cubicBezTo>
                    <a:pt x="2640" y="62"/>
                    <a:pt x="0" y="1349"/>
                    <a:pt x="0" y="1349"/>
                  </a:cubicBezTo>
                  <a:cubicBezTo>
                    <a:pt x="0" y="1349"/>
                    <a:pt x="2276" y="3208"/>
                    <a:pt x="3986" y="3672"/>
                  </a:cubicBezTo>
                  <a:cubicBezTo>
                    <a:pt x="4189" y="3727"/>
                    <a:pt x="4417" y="3750"/>
                    <a:pt x="4662" y="3750"/>
                  </a:cubicBezTo>
                  <a:cubicBezTo>
                    <a:pt x="6490" y="3750"/>
                    <a:pt x="9264" y="2421"/>
                    <a:pt x="9264" y="2421"/>
                  </a:cubicBezTo>
                  <a:cubicBezTo>
                    <a:pt x="9264" y="2421"/>
                    <a:pt x="6250" y="1"/>
                    <a:pt x="4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8"/>
            <p:cNvSpPr/>
            <p:nvPr/>
          </p:nvSpPr>
          <p:spPr>
            <a:xfrm rot="10800000" flipH="1">
              <a:off x="8915929" y="76103"/>
              <a:ext cx="76213" cy="168213"/>
            </a:xfrm>
            <a:custGeom>
              <a:avLst/>
              <a:gdLst/>
              <a:ahLst/>
              <a:cxnLst/>
              <a:rect l="l" t="t" r="r" b="b"/>
              <a:pathLst>
                <a:path w="4195" h="9259" extrusionOk="0">
                  <a:moveTo>
                    <a:pt x="2789" y="1"/>
                  </a:moveTo>
                  <a:cubicBezTo>
                    <a:pt x="2789" y="1"/>
                    <a:pt x="930" y="2277"/>
                    <a:pt x="465" y="3987"/>
                  </a:cubicBezTo>
                  <a:cubicBezTo>
                    <a:pt x="0" y="5691"/>
                    <a:pt x="1709" y="9259"/>
                    <a:pt x="1709" y="9259"/>
                  </a:cubicBezTo>
                  <a:cubicBezTo>
                    <a:pt x="1709" y="9259"/>
                    <a:pt x="4194" y="6179"/>
                    <a:pt x="4134" y="4410"/>
                  </a:cubicBezTo>
                  <a:cubicBezTo>
                    <a:pt x="4075" y="2640"/>
                    <a:pt x="2789" y="1"/>
                    <a:pt x="27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8"/>
            <p:cNvSpPr/>
            <p:nvPr/>
          </p:nvSpPr>
          <p:spPr>
            <a:xfrm rot="10800000" flipH="1">
              <a:off x="8778007" y="66045"/>
              <a:ext cx="380028" cy="417743"/>
            </a:xfrm>
            <a:custGeom>
              <a:avLst/>
              <a:gdLst/>
              <a:ahLst/>
              <a:cxnLst/>
              <a:rect l="l" t="t" r="r" b="b"/>
              <a:pathLst>
                <a:path w="20918" h="22994" extrusionOk="0">
                  <a:moveTo>
                    <a:pt x="13196" y="1"/>
                  </a:moveTo>
                  <a:cubicBezTo>
                    <a:pt x="13032" y="1"/>
                    <a:pt x="12867" y="11"/>
                    <a:pt x="12703" y="33"/>
                  </a:cubicBezTo>
                  <a:cubicBezTo>
                    <a:pt x="11433" y="193"/>
                    <a:pt x="10259" y="1057"/>
                    <a:pt x="9813" y="2249"/>
                  </a:cubicBezTo>
                  <a:cubicBezTo>
                    <a:pt x="9527" y="3017"/>
                    <a:pt x="9557" y="3917"/>
                    <a:pt x="9956" y="4632"/>
                  </a:cubicBezTo>
                  <a:cubicBezTo>
                    <a:pt x="10352" y="5331"/>
                    <a:pt x="11118" y="5825"/>
                    <a:pt x="11921" y="5825"/>
                  </a:cubicBezTo>
                  <a:cubicBezTo>
                    <a:pt x="11939" y="5825"/>
                    <a:pt x="11957" y="5825"/>
                    <a:pt x="11975" y="5824"/>
                  </a:cubicBezTo>
                  <a:cubicBezTo>
                    <a:pt x="12797" y="5800"/>
                    <a:pt x="13590" y="5209"/>
                    <a:pt x="13781" y="4411"/>
                  </a:cubicBezTo>
                  <a:cubicBezTo>
                    <a:pt x="13966" y="3613"/>
                    <a:pt x="13477" y="2690"/>
                    <a:pt x="12684" y="2464"/>
                  </a:cubicBezTo>
                  <a:cubicBezTo>
                    <a:pt x="13015" y="1905"/>
                    <a:pt x="13670" y="1597"/>
                    <a:pt x="14321" y="1597"/>
                  </a:cubicBezTo>
                  <a:cubicBezTo>
                    <a:pt x="14503" y="1597"/>
                    <a:pt x="14685" y="1621"/>
                    <a:pt x="14859" y="1670"/>
                  </a:cubicBezTo>
                  <a:cubicBezTo>
                    <a:pt x="15657" y="1898"/>
                    <a:pt x="16278" y="2588"/>
                    <a:pt x="16539" y="3375"/>
                  </a:cubicBezTo>
                  <a:cubicBezTo>
                    <a:pt x="16801" y="4161"/>
                    <a:pt x="16742" y="5030"/>
                    <a:pt x="16498" y="5824"/>
                  </a:cubicBezTo>
                  <a:cubicBezTo>
                    <a:pt x="15793" y="8092"/>
                    <a:pt x="13475" y="9722"/>
                    <a:pt x="11117" y="9722"/>
                  </a:cubicBezTo>
                  <a:cubicBezTo>
                    <a:pt x="10880" y="9722"/>
                    <a:pt x="10644" y="9705"/>
                    <a:pt x="10408" y="9672"/>
                  </a:cubicBezTo>
                  <a:cubicBezTo>
                    <a:pt x="10372" y="9655"/>
                    <a:pt x="10350" y="9649"/>
                    <a:pt x="10350" y="9649"/>
                  </a:cubicBezTo>
                  <a:lnTo>
                    <a:pt x="10350" y="9649"/>
                  </a:lnTo>
                  <a:cubicBezTo>
                    <a:pt x="10350" y="9649"/>
                    <a:pt x="10350" y="9672"/>
                    <a:pt x="10355" y="9707"/>
                  </a:cubicBezTo>
                  <a:cubicBezTo>
                    <a:pt x="10122" y="12311"/>
                    <a:pt x="7823" y="14575"/>
                    <a:pt x="5219" y="14761"/>
                  </a:cubicBezTo>
                  <a:cubicBezTo>
                    <a:pt x="5108" y="14768"/>
                    <a:pt x="4997" y="14771"/>
                    <a:pt x="4885" y="14771"/>
                  </a:cubicBezTo>
                  <a:cubicBezTo>
                    <a:pt x="4163" y="14771"/>
                    <a:pt x="3433" y="14618"/>
                    <a:pt x="2824" y="14242"/>
                  </a:cubicBezTo>
                  <a:cubicBezTo>
                    <a:pt x="2115" y="13801"/>
                    <a:pt x="1592" y="13045"/>
                    <a:pt x="1550" y="12210"/>
                  </a:cubicBezTo>
                  <a:cubicBezTo>
                    <a:pt x="1507" y="11382"/>
                    <a:pt x="2026" y="10524"/>
                    <a:pt x="2819" y="10279"/>
                  </a:cubicBezTo>
                  <a:cubicBezTo>
                    <a:pt x="2860" y="11097"/>
                    <a:pt x="3633" y="11787"/>
                    <a:pt x="4450" y="11787"/>
                  </a:cubicBezTo>
                  <a:cubicBezTo>
                    <a:pt x="4454" y="11787"/>
                    <a:pt x="4459" y="11787"/>
                    <a:pt x="4463" y="11786"/>
                  </a:cubicBezTo>
                  <a:cubicBezTo>
                    <a:pt x="5285" y="11786"/>
                    <a:pt x="6041" y="11150"/>
                    <a:pt x="6256" y="10357"/>
                  </a:cubicBezTo>
                  <a:cubicBezTo>
                    <a:pt x="6465" y="9565"/>
                    <a:pt x="6161" y="8677"/>
                    <a:pt x="5554" y="8118"/>
                  </a:cubicBezTo>
                  <a:cubicBezTo>
                    <a:pt x="5045" y="7649"/>
                    <a:pt x="4344" y="7415"/>
                    <a:pt x="3648" y="7415"/>
                  </a:cubicBezTo>
                  <a:cubicBezTo>
                    <a:pt x="3520" y="7415"/>
                    <a:pt x="3392" y="7423"/>
                    <a:pt x="3266" y="7438"/>
                  </a:cubicBezTo>
                  <a:cubicBezTo>
                    <a:pt x="2002" y="7598"/>
                    <a:pt x="900" y="8546"/>
                    <a:pt x="448" y="9738"/>
                  </a:cubicBezTo>
                  <a:cubicBezTo>
                    <a:pt x="0" y="10929"/>
                    <a:pt x="179" y="12317"/>
                    <a:pt x="835" y="13414"/>
                  </a:cubicBezTo>
                  <a:cubicBezTo>
                    <a:pt x="1689" y="14841"/>
                    <a:pt x="3354" y="15713"/>
                    <a:pt x="5006" y="15713"/>
                  </a:cubicBezTo>
                  <a:cubicBezTo>
                    <a:pt x="5451" y="15713"/>
                    <a:pt x="5895" y="15649"/>
                    <a:pt x="6322" y="15517"/>
                  </a:cubicBezTo>
                  <a:cubicBezTo>
                    <a:pt x="8246" y="14921"/>
                    <a:pt x="9539" y="13229"/>
                    <a:pt x="10630" y="11495"/>
                  </a:cubicBezTo>
                  <a:cubicBezTo>
                    <a:pt x="10861" y="12764"/>
                    <a:pt x="11266" y="14415"/>
                    <a:pt x="11898" y="15517"/>
                  </a:cubicBezTo>
                  <a:cubicBezTo>
                    <a:pt x="13060" y="17542"/>
                    <a:pt x="20917" y="22994"/>
                    <a:pt x="20917" y="22994"/>
                  </a:cubicBezTo>
                  <a:cubicBezTo>
                    <a:pt x="20917" y="22994"/>
                    <a:pt x="17409" y="14093"/>
                    <a:pt x="15711" y="12501"/>
                  </a:cubicBezTo>
                  <a:cubicBezTo>
                    <a:pt x="14776" y="11632"/>
                    <a:pt x="13262" y="10864"/>
                    <a:pt x="12082" y="10339"/>
                  </a:cubicBezTo>
                  <a:cubicBezTo>
                    <a:pt x="14018" y="9677"/>
                    <a:pt x="15962" y="8808"/>
                    <a:pt x="16980" y="7075"/>
                  </a:cubicBezTo>
                  <a:cubicBezTo>
                    <a:pt x="18052" y="5252"/>
                    <a:pt x="17707" y="2720"/>
                    <a:pt x="16188" y="1249"/>
                  </a:cubicBezTo>
                  <a:cubicBezTo>
                    <a:pt x="15395" y="476"/>
                    <a:pt x="14299" y="1"/>
                    <a:pt x="13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8"/>
            <p:cNvSpPr/>
            <p:nvPr/>
          </p:nvSpPr>
          <p:spPr>
            <a:xfrm rot="10800000" flipH="1">
              <a:off x="8066282" y="12"/>
              <a:ext cx="800878" cy="192321"/>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8"/>
            <p:cNvSpPr/>
            <p:nvPr/>
          </p:nvSpPr>
          <p:spPr>
            <a:xfrm rot="10800000" flipH="1">
              <a:off x="8244886" y="102335"/>
              <a:ext cx="96578" cy="120560"/>
            </a:xfrm>
            <a:custGeom>
              <a:avLst/>
              <a:gdLst/>
              <a:ahLst/>
              <a:cxnLst/>
              <a:rect l="l" t="t" r="r" b="b"/>
              <a:pathLst>
                <a:path w="5316" h="6636" extrusionOk="0">
                  <a:moveTo>
                    <a:pt x="2745" y="1"/>
                  </a:moveTo>
                  <a:cubicBezTo>
                    <a:pt x="2560" y="1"/>
                    <a:pt x="2377" y="33"/>
                    <a:pt x="2205" y="97"/>
                  </a:cubicBezTo>
                  <a:cubicBezTo>
                    <a:pt x="1603" y="330"/>
                    <a:pt x="1234" y="979"/>
                    <a:pt x="1359" y="1568"/>
                  </a:cubicBezTo>
                  <a:cubicBezTo>
                    <a:pt x="1437" y="1903"/>
                    <a:pt x="1675" y="2195"/>
                    <a:pt x="1997" y="2343"/>
                  </a:cubicBezTo>
                  <a:cubicBezTo>
                    <a:pt x="2152" y="2415"/>
                    <a:pt x="2313" y="2451"/>
                    <a:pt x="2469" y="2451"/>
                  </a:cubicBezTo>
                  <a:cubicBezTo>
                    <a:pt x="2625" y="2451"/>
                    <a:pt x="2777" y="2415"/>
                    <a:pt x="2914" y="2343"/>
                  </a:cubicBezTo>
                  <a:cubicBezTo>
                    <a:pt x="3099" y="2247"/>
                    <a:pt x="3170" y="2022"/>
                    <a:pt x="3075" y="1837"/>
                  </a:cubicBezTo>
                  <a:cubicBezTo>
                    <a:pt x="3009" y="1708"/>
                    <a:pt x="2877" y="1631"/>
                    <a:pt x="2742" y="1631"/>
                  </a:cubicBezTo>
                  <a:cubicBezTo>
                    <a:pt x="2683" y="1631"/>
                    <a:pt x="2624" y="1645"/>
                    <a:pt x="2568" y="1676"/>
                  </a:cubicBezTo>
                  <a:cubicBezTo>
                    <a:pt x="2537" y="1692"/>
                    <a:pt x="2504" y="1698"/>
                    <a:pt x="2472" y="1698"/>
                  </a:cubicBezTo>
                  <a:cubicBezTo>
                    <a:pt x="2409" y="1698"/>
                    <a:pt x="2351" y="1674"/>
                    <a:pt x="2318" y="1658"/>
                  </a:cubicBezTo>
                  <a:cubicBezTo>
                    <a:pt x="2211" y="1610"/>
                    <a:pt x="2122" y="1510"/>
                    <a:pt x="2098" y="1408"/>
                  </a:cubicBezTo>
                  <a:cubicBezTo>
                    <a:pt x="2051" y="1169"/>
                    <a:pt x="2230" y="902"/>
                    <a:pt x="2474" y="806"/>
                  </a:cubicBezTo>
                  <a:cubicBezTo>
                    <a:pt x="2558" y="774"/>
                    <a:pt x="2651" y="758"/>
                    <a:pt x="2748" y="758"/>
                  </a:cubicBezTo>
                  <a:cubicBezTo>
                    <a:pt x="2953" y="758"/>
                    <a:pt x="3173" y="829"/>
                    <a:pt x="3355" y="966"/>
                  </a:cubicBezTo>
                  <a:cubicBezTo>
                    <a:pt x="3611" y="1152"/>
                    <a:pt x="3820" y="1461"/>
                    <a:pt x="3968" y="1854"/>
                  </a:cubicBezTo>
                  <a:cubicBezTo>
                    <a:pt x="4482" y="3248"/>
                    <a:pt x="3927" y="4815"/>
                    <a:pt x="2646" y="5572"/>
                  </a:cubicBezTo>
                  <a:cubicBezTo>
                    <a:pt x="2337" y="5756"/>
                    <a:pt x="2032" y="5864"/>
                    <a:pt x="1752" y="5876"/>
                  </a:cubicBezTo>
                  <a:cubicBezTo>
                    <a:pt x="1728" y="5878"/>
                    <a:pt x="1704" y="5879"/>
                    <a:pt x="1679" y="5879"/>
                  </a:cubicBezTo>
                  <a:cubicBezTo>
                    <a:pt x="1409" y="5879"/>
                    <a:pt x="1159" y="5791"/>
                    <a:pt x="984" y="5632"/>
                  </a:cubicBezTo>
                  <a:cubicBezTo>
                    <a:pt x="805" y="5459"/>
                    <a:pt x="715" y="5197"/>
                    <a:pt x="781" y="4988"/>
                  </a:cubicBezTo>
                  <a:cubicBezTo>
                    <a:pt x="832" y="4812"/>
                    <a:pt x="1015" y="4670"/>
                    <a:pt x="1184" y="4670"/>
                  </a:cubicBezTo>
                  <a:cubicBezTo>
                    <a:pt x="1197" y="4670"/>
                    <a:pt x="1210" y="4671"/>
                    <a:pt x="1223" y="4673"/>
                  </a:cubicBezTo>
                  <a:cubicBezTo>
                    <a:pt x="1241" y="4675"/>
                    <a:pt x="1259" y="4676"/>
                    <a:pt x="1277" y="4676"/>
                  </a:cubicBezTo>
                  <a:cubicBezTo>
                    <a:pt x="1458" y="4676"/>
                    <a:pt x="1619" y="4541"/>
                    <a:pt x="1652" y="4351"/>
                  </a:cubicBezTo>
                  <a:cubicBezTo>
                    <a:pt x="1681" y="4148"/>
                    <a:pt x="1538" y="3952"/>
                    <a:pt x="1330" y="3922"/>
                  </a:cubicBezTo>
                  <a:cubicBezTo>
                    <a:pt x="1281" y="3915"/>
                    <a:pt x="1233" y="3912"/>
                    <a:pt x="1184" y="3912"/>
                  </a:cubicBezTo>
                  <a:cubicBezTo>
                    <a:pt x="685" y="3912"/>
                    <a:pt x="207" y="4263"/>
                    <a:pt x="55" y="4774"/>
                  </a:cubicBezTo>
                  <a:cubicBezTo>
                    <a:pt x="19" y="4887"/>
                    <a:pt x="0" y="5006"/>
                    <a:pt x="0" y="5126"/>
                  </a:cubicBezTo>
                  <a:cubicBezTo>
                    <a:pt x="0" y="5513"/>
                    <a:pt x="173" y="5912"/>
                    <a:pt x="472" y="6185"/>
                  </a:cubicBezTo>
                  <a:cubicBezTo>
                    <a:pt x="789" y="6475"/>
                    <a:pt x="1231" y="6635"/>
                    <a:pt x="1696" y="6635"/>
                  </a:cubicBezTo>
                  <a:cubicBezTo>
                    <a:pt x="1729" y="6635"/>
                    <a:pt x="1762" y="6634"/>
                    <a:pt x="1795" y="6633"/>
                  </a:cubicBezTo>
                  <a:cubicBezTo>
                    <a:pt x="2200" y="6609"/>
                    <a:pt x="2617" y="6471"/>
                    <a:pt x="3033" y="6221"/>
                  </a:cubicBezTo>
                  <a:cubicBezTo>
                    <a:pt x="4625" y="5274"/>
                    <a:pt x="5315" y="3326"/>
                    <a:pt x="4677" y="1593"/>
                  </a:cubicBezTo>
                  <a:cubicBezTo>
                    <a:pt x="4476" y="1051"/>
                    <a:pt x="4183" y="639"/>
                    <a:pt x="3802" y="359"/>
                  </a:cubicBezTo>
                  <a:cubicBezTo>
                    <a:pt x="3483" y="122"/>
                    <a:pt x="3109" y="1"/>
                    <a:pt x="2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8"/>
            <p:cNvSpPr/>
            <p:nvPr/>
          </p:nvSpPr>
          <p:spPr>
            <a:xfrm rot="10800000" flipH="1">
              <a:off x="8337658" y="67095"/>
              <a:ext cx="82826" cy="34972"/>
            </a:xfrm>
            <a:custGeom>
              <a:avLst/>
              <a:gdLst/>
              <a:ahLst/>
              <a:cxnLst/>
              <a:rect l="l" t="t" r="r" b="b"/>
              <a:pathLst>
                <a:path w="4559" h="1925" extrusionOk="0">
                  <a:moveTo>
                    <a:pt x="2366" y="1"/>
                  </a:moveTo>
                  <a:cubicBezTo>
                    <a:pt x="2022" y="1"/>
                    <a:pt x="1681" y="92"/>
                    <a:pt x="1413" y="305"/>
                  </a:cubicBezTo>
                  <a:cubicBezTo>
                    <a:pt x="1180" y="489"/>
                    <a:pt x="1026" y="758"/>
                    <a:pt x="811" y="965"/>
                  </a:cubicBezTo>
                  <a:cubicBezTo>
                    <a:pt x="645" y="1126"/>
                    <a:pt x="419" y="1260"/>
                    <a:pt x="195" y="1260"/>
                  </a:cubicBezTo>
                  <a:cubicBezTo>
                    <a:pt x="130" y="1260"/>
                    <a:pt x="64" y="1248"/>
                    <a:pt x="0" y="1222"/>
                  </a:cubicBezTo>
                  <a:lnTo>
                    <a:pt x="0" y="1222"/>
                  </a:lnTo>
                  <a:cubicBezTo>
                    <a:pt x="533" y="1567"/>
                    <a:pt x="1130" y="1924"/>
                    <a:pt x="1743" y="1924"/>
                  </a:cubicBezTo>
                  <a:cubicBezTo>
                    <a:pt x="1851" y="1924"/>
                    <a:pt x="1959" y="1913"/>
                    <a:pt x="2068" y="1889"/>
                  </a:cubicBezTo>
                  <a:cubicBezTo>
                    <a:pt x="2527" y="1787"/>
                    <a:pt x="2896" y="1466"/>
                    <a:pt x="3272" y="1192"/>
                  </a:cubicBezTo>
                  <a:cubicBezTo>
                    <a:pt x="3606" y="947"/>
                    <a:pt x="3999" y="717"/>
                    <a:pt x="4409" y="717"/>
                  </a:cubicBezTo>
                  <a:cubicBezTo>
                    <a:pt x="4459" y="717"/>
                    <a:pt x="4509" y="721"/>
                    <a:pt x="4559" y="728"/>
                  </a:cubicBezTo>
                  <a:lnTo>
                    <a:pt x="4088" y="596"/>
                  </a:lnTo>
                  <a:cubicBezTo>
                    <a:pt x="3671" y="370"/>
                    <a:pt x="3242" y="143"/>
                    <a:pt x="2777" y="43"/>
                  </a:cubicBezTo>
                  <a:cubicBezTo>
                    <a:pt x="2643" y="15"/>
                    <a:pt x="2504" y="1"/>
                    <a:pt x="2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8"/>
            <p:cNvSpPr/>
            <p:nvPr/>
          </p:nvSpPr>
          <p:spPr>
            <a:xfrm rot="10800000" flipH="1">
              <a:off x="8167285" y="136394"/>
              <a:ext cx="74905" cy="40822"/>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8"/>
            <p:cNvSpPr/>
            <p:nvPr/>
          </p:nvSpPr>
          <p:spPr>
            <a:xfrm flipH="1">
              <a:off x="6743020" y="73350"/>
              <a:ext cx="534542" cy="177781"/>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8"/>
            <p:cNvSpPr/>
            <p:nvPr/>
          </p:nvSpPr>
          <p:spPr>
            <a:xfrm flipH="1">
              <a:off x="6564818" y="238888"/>
              <a:ext cx="800878" cy="192321"/>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8"/>
            <p:cNvSpPr/>
            <p:nvPr/>
          </p:nvSpPr>
          <p:spPr>
            <a:xfrm flipH="1">
              <a:off x="7189789" y="254005"/>
              <a:ext cx="74905" cy="40822"/>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4" name="Google Shape;1834;p18"/>
          <p:cNvGrpSpPr/>
          <p:nvPr/>
        </p:nvGrpSpPr>
        <p:grpSpPr>
          <a:xfrm rot="10800000" flipH="1">
            <a:off x="6671532" y="3510137"/>
            <a:ext cx="2354610" cy="1565339"/>
            <a:chOff x="6564818" y="12"/>
            <a:chExt cx="2731566" cy="1815938"/>
          </a:xfrm>
        </p:grpSpPr>
        <p:sp>
          <p:nvSpPr>
            <p:cNvPr id="1835" name="Google Shape;1835;p18"/>
            <p:cNvSpPr/>
            <p:nvPr/>
          </p:nvSpPr>
          <p:spPr>
            <a:xfrm rot="10800000" flipH="1">
              <a:off x="8930628" y="465425"/>
              <a:ext cx="288391" cy="750699"/>
            </a:xfrm>
            <a:custGeom>
              <a:avLst/>
              <a:gdLst/>
              <a:ahLst/>
              <a:cxnLst/>
              <a:rect l="l" t="t" r="r" b="b"/>
              <a:pathLst>
                <a:path w="15874" h="41321" extrusionOk="0">
                  <a:moveTo>
                    <a:pt x="7514" y="1"/>
                  </a:moveTo>
                  <a:cubicBezTo>
                    <a:pt x="7466" y="1"/>
                    <a:pt x="7421" y="45"/>
                    <a:pt x="7454" y="95"/>
                  </a:cubicBezTo>
                  <a:cubicBezTo>
                    <a:pt x="8664" y="1869"/>
                    <a:pt x="10010" y="3842"/>
                    <a:pt x="10551" y="5944"/>
                  </a:cubicBezTo>
                  <a:cubicBezTo>
                    <a:pt x="11274" y="8740"/>
                    <a:pt x="10237" y="10884"/>
                    <a:pt x="8931" y="13249"/>
                  </a:cubicBezTo>
                  <a:cubicBezTo>
                    <a:pt x="6971" y="16782"/>
                    <a:pt x="4886" y="20273"/>
                    <a:pt x="3254" y="23973"/>
                  </a:cubicBezTo>
                  <a:cubicBezTo>
                    <a:pt x="1026" y="29013"/>
                    <a:pt x="1" y="35924"/>
                    <a:pt x="4928" y="39809"/>
                  </a:cubicBezTo>
                  <a:cubicBezTo>
                    <a:pt x="6220" y="40824"/>
                    <a:pt x="7829" y="41321"/>
                    <a:pt x="9405" y="41321"/>
                  </a:cubicBezTo>
                  <a:cubicBezTo>
                    <a:pt x="12414" y="41321"/>
                    <a:pt x="15300" y="39509"/>
                    <a:pt x="15616" y="36037"/>
                  </a:cubicBezTo>
                  <a:cubicBezTo>
                    <a:pt x="15874" y="33216"/>
                    <a:pt x="13411" y="28821"/>
                    <a:pt x="10507" y="28821"/>
                  </a:cubicBezTo>
                  <a:cubicBezTo>
                    <a:pt x="9725" y="28821"/>
                    <a:pt x="8911" y="29140"/>
                    <a:pt x="8109" y="29894"/>
                  </a:cubicBezTo>
                  <a:cubicBezTo>
                    <a:pt x="7626" y="30351"/>
                    <a:pt x="8083" y="30995"/>
                    <a:pt x="8606" y="30995"/>
                  </a:cubicBezTo>
                  <a:cubicBezTo>
                    <a:pt x="8753" y="30995"/>
                    <a:pt x="8906" y="30944"/>
                    <a:pt x="9044" y="30824"/>
                  </a:cubicBezTo>
                  <a:cubicBezTo>
                    <a:pt x="9570" y="30365"/>
                    <a:pt x="10082" y="30175"/>
                    <a:pt x="10568" y="30175"/>
                  </a:cubicBezTo>
                  <a:cubicBezTo>
                    <a:pt x="12346" y="30175"/>
                    <a:pt x="13760" y="32728"/>
                    <a:pt x="14097" y="34005"/>
                  </a:cubicBezTo>
                  <a:cubicBezTo>
                    <a:pt x="14549" y="35721"/>
                    <a:pt x="14228" y="37580"/>
                    <a:pt x="12869" y="38808"/>
                  </a:cubicBezTo>
                  <a:cubicBezTo>
                    <a:pt x="11888" y="39689"/>
                    <a:pt x="10741" y="40070"/>
                    <a:pt x="9587" y="40070"/>
                  </a:cubicBezTo>
                  <a:cubicBezTo>
                    <a:pt x="7504" y="40070"/>
                    <a:pt x="5397" y="38831"/>
                    <a:pt x="4189" y="37056"/>
                  </a:cubicBezTo>
                  <a:cubicBezTo>
                    <a:pt x="1026" y="32404"/>
                    <a:pt x="3415" y="26470"/>
                    <a:pt x="5583" y="21989"/>
                  </a:cubicBezTo>
                  <a:cubicBezTo>
                    <a:pt x="7449" y="18147"/>
                    <a:pt x="10117" y="14017"/>
                    <a:pt x="11040" y="9805"/>
                  </a:cubicBezTo>
                  <a:cubicBezTo>
                    <a:pt x="11863" y="6040"/>
                    <a:pt x="9742" y="2906"/>
                    <a:pt x="7573" y="29"/>
                  </a:cubicBezTo>
                  <a:cubicBezTo>
                    <a:pt x="7557" y="9"/>
                    <a:pt x="7535" y="1"/>
                    <a:pt x="7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18"/>
            <p:cNvSpPr/>
            <p:nvPr/>
          </p:nvSpPr>
          <p:spPr>
            <a:xfrm rot="10800000" flipH="1">
              <a:off x="8838292" y="885693"/>
              <a:ext cx="285557" cy="323382"/>
            </a:xfrm>
            <a:custGeom>
              <a:avLst/>
              <a:gdLst/>
              <a:ahLst/>
              <a:cxnLst/>
              <a:rect l="l" t="t" r="r" b="b"/>
              <a:pathLst>
                <a:path w="15718" h="17800" extrusionOk="0">
                  <a:moveTo>
                    <a:pt x="11924" y="1"/>
                  </a:moveTo>
                  <a:cubicBezTo>
                    <a:pt x="11889" y="1"/>
                    <a:pt x="11854" y="37"/>
                    <a:pt x="11874" y="81"/>
                  </a:cubicBezTo>
                  <a:cubicBezTo>
                    <a:pt x="14085" y="4615"/>
                    <a:pt x="15097" y="8702"/>
                    <a:pt x="11505" y="12884"/>
                  </a:cubicBezTo>
                  <a:cubicBezTo>
                    <a:pt x="10272" y="14314"/>
                    <a:pt x="8497" y="16018"/>
                    <a:pt x="6554" y="16442"/>
                  </a:cubicBezTo>
                  <a:cubicBezTo>
                    <a:pt x="6317" y="16494"/>
                    <a:pt x="6072" y="16520"/>
                    <a:pt x="5825" y="16520"/>
                  </a:cubicBezTo>
                  <a:cubicBezTo>
                    <a:pt x="4591" y="16520"/>
                    <a:pt x="3306" y="15883"/>
                    <a:pt x="2670" y="14822"/>
                  </a:cubicBezTo>
                  <a:cubicBezTo>
                    <a:pt x="1380" y="12682"/>
                    <a:pt x="2636" y="10724"/>
                    <a:pt x="4484" y="10724"/>
                  </a:cubicBezTo>
                  <a:cubicBezTo>
                    <a:pt x="5162" y="10724"/>
                    <a:pt x="5920" y="10988"/>
                    <a:pt x="6661" y="11605"/>
                  </a:cubicBezTo>
                  <a:cubicBezTo>
                    <a:pt x="6749" y="11676"/>
                    <a:pt x="6850" y="11709"/>
                    <a:pt x="6947" y="11709"/>
                  </a:cubicBezTo>
                  <a:cubicBezTo>
                    <a:pt x="7187" y="11709"/>
                    <a:pt x="7405" y="11509"/>
                    <a:pt x="7340" y="11217"/>
                  </a:cubicBezTo>
                  <a:cubicBezTo>
                    <a:pt x="7033" y="9819"/>
                    <a:pt x="5913" y="9213"/>
                    <a:pt x="4701" y="9213"/>
                  </a:cubicBezTo>
                  <a:cubicBezTo>
                    <a:pt x="3330" y="9213"/>
                    <a:pt x="1840" y="9987"/>
                    <a:pt x="1271" y="11264"/>
                  </a:cubicBezTo>
                  <a:cubicBezTo>
                    <a:pt x="1" y="14112"/>
                    <a:pt x="2385" y="17646"/>
                    <a:pt x="5434" y="17794"/>
                  </a:cubicBezTo>
                  <a:cubicBezTo>
                    <a:pt x="5510" y="17798"/>
                    <a:pt x="5585" y="17800"/>
                    <a:pt x="5660" y="17800"/>
                  </a:cubicBezTo>
                  <a:cubicBezTo>
                    <a:pt x="9263" y="17800"/>
                    <a:pt x="12480" y="13654"/>
                    <a:pt x="13846" y="10775"/>
                  </a:cubicBezTo>
                  <a:cubicBezTo>
                    <a:pt x="15718" y="6843"/>
                    <a:pt x="14181" y="3424"/>
                    <a:pt x="11970" y="28"/>
                  </a:cubicBezTo>
                  <a:cubicBezTo>
                    <a:pt x="11959" y="9"/>
                    <a:pt x="11941" y="1"/>
                    <a:pt x="119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18"/>
            <p:cNvSpPr/>
            <p:nvPr/>
          </p:nvSpPr>
          <p:spPr>
            <a:xfrm rot="10800000" flipH="1">
              <a:off x="8880627" y="952859"/>
              <a:ext cx="103373" cy="87349"/>
            </a:xfrm>
            <a:custGeom>
              <a:avLst/>
              <a:gdLst/>
              <a:ahLst/>
              <a:cxnLst/>
              <a:rect l="l" t="t" r="r" b="b"/>
              <a:pathLst>
                <a:path w="5690" h="4808" extrusionOk="0">
                  <a:moveTo>
                    <a:pt x="2347" y="0"/>
                  </a:moveTo>
                  <a:cubicBezTo>
                    <a:pt x="2116" y="0"/>
                    <a:pt x="1864" y="13"/>
                    <a:pt x="1586" y="40"/>
                  </a:cubicBezTo>
                  <a:lnTo>
                    <a:pt x="0" y="1690"/>
                  </a:lnTo>
                  <a:cubicBezTo>
                    <a:pt x="6" y="2102"/>
                    <a:pt x="328" y="2482"/>
                    <a:pt x="728" y="2566"/>
                  </a:cubicBezTo>
                  <a:cubicBezTo>
                    <a:pt x="785" y="2578"/>
                    <a:pt x="843" y="2584"/>
                    <a:pt x="902" y="2584"/>
                  </a:cubicBezTo>
                  <a:cubicBezTo>
                    <a:pt x="1254" y="2584"/>
                    <a:pt x="1603" y="2376"/>
                    <a:pt x="1752" y="2053"/>
                  </a:cubicBezTo>
                  <a:cubicBezTo>
                    <a:pt x="1782" y="2548"/>
                    <a:pt x="1895" y="3073"/>
                    <a:pt x="2265" y="3400"/>
                  </a:cubicBezTo>
                  <a:cubicBezTo>
                    <a:pt x="2432" y="3548"/>
                    <a:pt x="2663" y="3625"/>
                    <a:pt x="2885" y="3625"/>
                  </a:cubicBezTo>
                  <a:cubicBezTo>
                    <a:pt x="3155" y="3625"/>
                    <a:pt x="3413" y="3511"/>
                    <a:pt x="3528" y="3269"/>
                  </a:cubicBezTo>
                  <a:cubicBezTo>
                    <a:pt x="3611" y="3686"/>
                    <a:pt x="3701" y="4126"/>
                    <a:pt x="3974" y="4455"/>
                  </a:cubicBezTo>
                  <a:cubicBezTo>
                    <a:pt x="4156" y="4668"/>
                    <a:pt x="4441" y="4808"/>
                    <a:pt x="4712" y="4808"/>
                  </a:cubicBezTo>
                  <a:cubicBezTo>
                    <a:pt x="4857" y="4808"/>
                    <a:pt x="4999" y="4767"/>
                    <a:pt x="5118" y="4675"/>
                  </a:cubicBezTo>
                  <a:cubicBezTo>
                    <a:pt x="5303" y="4527"/>
                    <a:pt x="5392" y="4288"/>
                    <a:pt x="5446" y="4062"/>
                  </a:cubicBezTo>
                  <a:cubicBezTo>
                    <a:pt x="5690" y="3037"/>
                    <a:pt x="5434" y="1910"/>
                    <a:pt x="4779" y="1088"/>
                  </a:cubicBezTo>
                  <a:cubicBezTo>
                    <a:pt x="4225" y="393"/>
                    <a:pt x="3611" y="0"/>
                    <a:pt x="23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18"/>
            <p:cNvSpPr/>
            <p:nvPr/>
          </p:nvSpPr>
          <p:spPr>
            <a:xfrm rot="10800000" flipH="1">
              <a:off x="9045930" y="545253"/>
              <a:ext cx="98286" cy="146394"/>
            </a:xfrm>
            <a:custGeom>
              <a:avLst/>
              <a:gdLst/>
              <a:ahLst/>
              <a:cxnLst/>
              <a:rect l="l" t="t" r="r" b="b"/>
              <a:pathLst>
                <a:path w="5410" h="8058" extrusionOk="0">
                  <a:moveTo>
                    <a:pt x="4053" y="0"/>
                  </a:moveTo>
                  <a:cubicBezTo>
                    <a:pt x="2869" y="0"/>
                    <a:pt x="2014" y="601"/>
                    <a:pt x="1161" y="1583"/>
                  </a:cubicBezTo>
                  <a:cubicBezTo>
                    <a:pt x="554" y="2286"/>
                    <a:pt x="185" y="3192"/>
                    <a:pt x="95" y="4121"/>
                  </a:cubicBezTo>
                  <a:cubicBezTo>
                    <a:pt x="0" y="5182"/>
                    <a:pt x="316" y="6128"/>
                    <a:pt x="894" y="7016"/>
                  </a:cubicBezTo>
                  <a:cubicBezTo>
                    <a:pt x="1150" y="7398"/>
                    <a:pt x="1472" y="7743"/>
                    <a:pt x="1882" y="7951"/>
                  </a:cubicBezTo>
                  <a:cubicBezTo>
                    <a:pt x="1992" y="8010"/>
                    <a:pt x="2120" y="8058"/>
                    <a:pt x="2241" y="8058"/>
                  </a:cubicBezTo>
                  <a:cubicBezTo>
                    <a:pt x="2317" y="8058"/>
                    <a:pt x="2390" y="8039"/>
                    <a:pt x="2454" y="7993"/>
                  </a:cubicBezTo>
                  <a:cubicBezTo>
                    <a:pt x="2663" y="7844"/>
                    <a:pt x="2621" y="7528"/>
                    <a:pt x="2585" y="7272"/>
                  </a:cubicBezTo>
                  <a:cubicBezTo>
                    <a:pt x="2538" y="6956"/>
                    <a:pt x="2533" y="6640"/>
                    <a:pt x="2574" y="6326"/>
                  </a:cubicBezTo>
                  <a:cubicBezTo>
                    <a:pt x="2591" y="6200"/>
                    <a:pt x="2591" y="5974"/>
                    <a:pt x="2663" y="5861"/>
                  </a:cubicBezTo>
                  <a:cubicBezTo>
                    <a:pt x="2705" y="5796"/>
                    <a:pt x="2733" y="5771"/>
                    <a:pt x="2761" y="5771"/>
                  </a:cubicBezTo>
                  <a:cubicBezTo>
                    <a:pt x="2800" y="5771"/>
                    <a:pt x="2840" y="5818"/>
                    <a:pt x="2919" y="5867"/>
                  </a:cubicBezTo>
                  <a:cubicBezTo>
                    <a:pt x="3041" y="5941"/>
                    <a:pt x="3179" y="5978"/>
                    <a:pt x="3313" y="5978"/>
                  </a:cubicBezTo>
                  <a:cubicBezTo>
                    <a:pt x="3578" y="5978"/>
                    <a:pt x="3827" y="5831"/>
                    <a:pt x="3914" y="5526"/>
                  </a:cubicBezTo>
                  <a:cubicBezTo>
                    <a:pt x="4170" y="4646"/>
                    <a:pt x="4117" y="3681"/>
                    <a:pt x="3724" y="2834"/>
                  </a:cubicBezTo>
                  <a:lnTo>
                    <a:pt x="3724" y="2834"/>
                  </a:lnTo>
                  <a:cubicBezTo>
                    <a:pt x="3944" y="2900"/>
                    <a:pt x="4164" y="2994"/>
                    <a:pt x="4361" y="3120"/>
                  </a:cubicBezTo>
                  <a:cubicBezTo>
                    <a:pt x="4461" y="3183"/>
                    <a:pt x="4570" y="3211"/>
                    <a:pt x="4678" y="3211"/>
                  </a:cubicBezTo>
                  <a:cubicBezTo>
                    <a:pt x="4982" y="3211"/>
                    <a:pt x="5278" y="2985"/>
                    <a:pt x="5326" y="2655"/>
                  </a:cubicBezTo>
                  <a:cubicBezTo>
                    <a:pt x="5409" y="2113"/>
                    <a:pt x="5379" y="1553"/>
                    <a:pt x="5195" y="1041"/>
                  </a:cubicBezTo>
                  <a:lnTo>
                    <a:pt x="4599" y="40"/>
                  </a:lnTo>
                  <a:cubicBezTo>
                    <a:pt x="4409" y="13"/>
                    <a:pt x="4227" y="0"/>
                    <a:pt x="40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18"/>
            <p:cNvSpPr/>
            <p:nvPr/>
          </p:nvSpPr>
          <p:spPr>
            <a:xfrm rot="10800000" flipH="1">
              <a:off x="9085539" y="729246"/>
              <a:ext cx="106734" cy="245952"/>
            </a:xfrm>
            <a:custGeom>
              <a:avLst/>
              <a:gdLst/>
              <a:ahLst/>
              <a:cxnLst/>
              <a:rect l="l" t="t" r="r" b="b"/>
              <a:pathLst>
                <a:path w="5875" h="13538" extrusionOk="0">
                  <a:moveTo>
                    <a:pt x="1180" y="1"/>
                  </a:moveTo>
                  <a:lnTo>
                    <a:pt x="1" y="2104"/>
                  </a:lnTo>
                  <a:cubicBezTo>
                    <a:pt x="840" y="2778"/>
                    <a:pt x="1203" y="3897"/>
                    <a:pt x="1258" y="4969"/>
                  </a:cubicBezTo>
                  <a:cubicBezTo>
                    <a:pt x="1305" y="6042"/>
                    <a:pt x="1096" y="7109"/>
                    <a:pt x="1007" y="8181"/>
                  </a:cubicBezTo>
                  <a:cubicBezTo>
                    <a:pt x="924" y="9253"/>
                    <a:pt x="972" y="10379"/>
                    <a:pt x="1496" y="11321"/>
                  </a:cubicBezTo>
                  <a:cubicBezTo>
                    <a:pt x="1997" y="12215"/>
                    <a:pt x="2789" y="12952"/>
                    <a:pt x="3628" y="13537"/>
                  </a:cubicBezTo>
                  <a:cubicBezTo>
                    <a:pt x="3510" y="12083"/>
                    <a:pt x="5047" y="11058"/>
                    <a:pt x="5493" y="9677"/>
                  </a:cubicBezTo>
                  <a:cubicBezTo>
                    <a:pt x="5875" y="8503"/>
                    <a:pt x="5416" y="7210"/>
                    <a:pt x="4714" y="6203"/>
                  </a:cubicBezTo>
                  <a:cubicBezTo>
                    <a:pt x="4010" y="5195"/>
                    <a:pt x="3075" y="4368"/>
                    <a:pt x="2324" y="3397"/>
                  </a:cubicBezTo>
                  <a:cubicBezTo>
                    <a:pt x="1568" y="2426"/>
                    <a:pt x="989" y="1216"/>
                    <a:pt x="11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8"/>
            <p:cNvSpPr/>
            <p:nvPr/>
          </p:nvSpPr>
          <p:spPr>
            <a:xfrm rot="10800000" flipH="1">
              <a:off x="8916674" y="722437"/>
              <a:ext cx="100448" cy="112366"/>
            </a:xfrm>
            <a:custGeom>
              <a:avLst/>
              <a:gdLst/>
              <a:ahLst/>
              <a:cxnLst/>
              <a:rect l="l" t="t" r="r" b="b"/>
              <a:pathLst>
                <a:path w="5529" h="6185" extrusionOk="0">
                  <a:moveTo>
                    <a:pt x="5529" y="1"/>
                  </a:moveTo>
                  <a:lnTo>
                    <a:pt x="5529" y="1"/>
                  </a:lnTo>
                  <a:cubicBezTo>
                    <a:pt x="4469" y="1365"/>
                    <a:pt x="2454" y="1628"/>
                    <a:pt x="1233" y="2849"/>
                  </a:cubicBezTo>
                  <a:cubicBezTo>
                    <a:pt x="375" y="3701"/>
                    <a:pt x="1" y="5005"/>
                    <a:pt x="268" y="6185"/>
                  </a:cubicBezTo>
                  <a:cubicBezTo>
                    <a:pt x="400" y="5876"/>
                    <a:pt x="703" y="5679"/>
                    <a:pt x="1019" y="5560"/>
                  </a:cubicBezTo>
                  <a:cubicBezTo>
                    <a:pt x="1335" y="5447"/>
                    <a:pt x="1675" y="5398"/>
                    <a:pt x="1990" y="5285"/>
                  </a:cubicBezTo>
                  <a:cubicBezTo>
                    <a:pt x="2943" y="4934"/>
                    <a:pt x="3557" y="4023"/>
                    <a:pt x="4106" y="3165"/>
                  </a:cubicBezTo>
                  <a:cubicBezTo>
                    <a:pt x="4522" y="2521"/>
                    <a:pt x="4939" y="1872"/>
                    <a:pt x="5357" y="1222"/>
                  </a:cubicBezTo>
                  <a:lnTo>
                    <a:pt x="55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18"/>
            <p:cNvSpPr/>
            <p:nvPr/>
          </p:nvSpPr>
          <p:spPr>
            <a:xfrm rot="10800000" flipH="1">
              <a:off x="8996673" y="1021103"/>
              <a:ext cx="100993" cy="87985"/>
            </a:xfrm>
            <a:custGeom>
              <a:avLst/>
              <a:gdLst/>
              <a:ahLst/>
              <a:cxnLst/>
              <a:rect l="l" t="t" r="r" b="b"/>
              <a:pathLst>
                <a:path w="5559" h="4843" extrusionOk="0">
                  <a:moveTo>
                    <a:pt x="5071" y="0"/>
                  </a:moveTo>
                  <a:lnTo>
                    <a:pt x="5129" y="190"/>
                  </a:lnTo>
                  <a:lnTo>
                    <a:pt x="5129" y="190"/>
                  </a:lnTo>
                  <a:cubicBezTo>
                    <a:pt x="5119" y="123"/>
                    <a:pt x="5100" y="60"/>
                    <a:pt x="5071" y="0"/>
                  </a:cubicBezTo>
                  <a:close/>
                  <a:moveTo>
                    <a:pt x="5129" y="190"/>
                  </a:moveTo>
                  <a:cubicBezTo>
                    <a:pt x="5207" y="684"/>
                    <a:pt x="4805" y="1338"/>
                    <a:pt x="4386" y="1585"/>
                  </a:cubicBezTo>
                  <a:cubicBezTo>
                    <a:pt x="3902" y="1865"/>
                    <a:pt x="3319" y="1889"/>
                    <a:pt x="2764" y="1906"/>
                  </a:cubicBezTo>
                  <a:cubicBezTo>
                    <a:pt x="2211" y="1925"/>
                    <a:pt x="1626" y="1955"/>
                    <a:pt x="1150" y="2241"/>
                  </a:cubicBezTo>
                  <a:cubicBezTo>
                    <a:pt x="333" y="2723"/>
                    <a:pt x="96" y="3778"/>
                    <a:pt x="0" y="4725"/>
                  </a:cubicBezTo>
                  <a:cubicBezTo>
                    <a:pt x="197" y="4556"/>
                    <a:pt x="453" y="4496"/>
                    <a:pt x="714" y="4496"/>
                  </a:cubicBezTo>
                  <a:cubicBezTo>
                    <a:pt x="832" y="4496"/>
                    <a:pt x="951" y="4508"/>
                    <a:pt x="1067" y="4529"/>
                  </a:cubicBezTo>
                  <a:cubicBezTo>
                    <a:pt x="1430" y="4600"/>
                    <a:pt x="1782" y="4749"/>
                    <a:pt x="2145" y="4815"/>
                  </a:cubicBezTo>
                  <a:cubicBezTo>
                    <a:pt x="2265" y="4834"/>
                    <a:pt x="2385" y="4843"/>
                    <a:pt x="2505" y="4843"/>
                  </a:cubicBezTo>
                  <a:cubicBezTo>
                    <a:pt x="3358" y="4843"/>
                    <a:pt x="4197" y="4379"/>
                    <a:pt x="4724" y="3699"/>
                  </a:cubicBezTo>
                  <a:cubicBezTo>
                    <a:pt x="5321" y="2926"/>
                    <a:pt x="5558" y="1883"/>
                    <a:pt x="5356" y="924"/>
                  </a:cubicBezTo>
                  <a:lnTo>
                    <a:pt x="5129" y="19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18"/>
            <p:cNvSpPr/>
            <p:nvPr/>
          </p:nvSpPr>
          <p:spPr>
            <a:xfrm rot="10800000" flipH="1">
              <a:off x="8915657" y="1065124"/>
              <a:ext cx="288391" cy="750826"/>
            </a:xfrm>
            <a:custGeom>
              <a:avLst/>
              <a:gdLst/>
              <a:ahLst/>
              <a:cxnLst/>
              <a:rect l="l" t="t" r="r" b="b"/>
              <a:pathLst>
                <a:path w="15874" h="41328" extrusionOk="0">
                  <a:moveTo>
                    <a:pt x="6469" y="1"/>
                  </a:moveTo>
                  <a:cubicBezTo>
                    <a:pt x="3461" y="1"/>
                    <a:pt x="576" y="1813"/>
                    <a:pt x="258" y="5284"/>
                  </a:cubicBezTo>
                  <a:cubicBezTo>
                    <a:pt x="0" y="8107"/>
                    <a:pt x="2465" y="12504"/>
                    <a:pt x="5370" y="12504"/>
                  </a:cubicBezTo>
                  <a:cubicBezTo>
                    <a:pt x="6151" y="12504"/>
                    <a:pt x="6964" y="12186"/>
                    <a:pt x="7765" y="11433"/>
                  </a:cubicBezTo>
                  <a:cubicBezTo>
                    <a:pt x="8249" y="10974"/>
                    <a:pt x="7794" y="10330"/>
                    <a:pt x="7271" y="10330"/>
                  </a:cubicBezTo>
                  <a:cubicBezTo>
                    <a:pt x="7123" y="10330"/>
                    <a:pt x="6969" y="10381"/>
                    <a:pt x="6830" y="10503"/>
                  </a:cubicBezTo>
                  <a:cubicBezTo>
                    <a:pt x="6305" y="10961"/>
                    <a:pt x="5793" y="11150"/>
                    <a:pt x="5308" y="11150"/>
                  </a:cubicBezTo>
                  <a:cubicBezTo>
                    <a:pt x="3530" y="11150"/>
                    <a:pt x="2115" y="8599"/>
                    <a:pt x="1778" y="7316"/>
                  </a:cubicBezTo>
                  <a:cubicBezTo>
                    <a:pt x="1325" y="5600"/>
                    <a:pt x="1647" y="3742"/>
                    <a:pt x="3005" y="2515"/>
                  </a:cubicBezTo>
                  <a:cubicBezTo>
                    <a:pt x="3987" y="1633"/>
                    <a:pt x="5134" y="1252"/>
                    <a:pt x="6288" y="1252"/>
                  </a:cubicBezTo>
                  <a:cubicBezTo>
                    <a:pt x="8371" y="1252"/>
                    <a:pt x="10479" y="2492"/>
                    <a:pt x="11686" y="4266"/>
                  </a:cubicBezTo>
                  <a:cubicBezTo>
                    <a:pt x="14843" y="8925"/>
                    <a:pt x="12461" y="14853"/>
                    <a:pt x="10286" y="19333"/>
                  </a:cubicBezTo>
                  <a:cubicBezTo>
                    <a:pt x="8427" y="23176"/>
                    <a:pt x="5758" y="27304"/>
                    <a:pt x="4834" y="31516"/>
                  </a:cubicBezTo>
                  <a:cubicBezTo>
                    <a:pt x="4012" y="35283"/>
                    <a:pt x="6134" y="38415"/>
                    <a:pt x="8301" y="41299"/>
                  </a:cubicBezTo>
                  <a:cubicBezTo>
                    <a:pt x="8316" y="41319"/>
                    <a:pt x="8337" y="41328"/>
                    <a:pt x="8357" y="41328"/>
                  </a:cubicBezTo>
                  <a:cubicBezTo>
                    <a:pt x="8404" y="41328"/>
                    <a:pt x="8449" y="41283"/>
                    <a:pt x="8416" y="41234"/>
                  </a:cubicBezTo>
                  <a:cubicBezTo>
                    <a:pt x="7206" y="39452"/>
                    <a:pt x="5865" y="37480"/>
                    <a:pt x="5323" y="35377"/>
                  </a:cubicBezTo>
                  <a:cubicBezTo>
                    <a:pt x="4602" y="32589"/>
                    <a:pt x="5639" y="30438"/>
                    <a:pt x="6943" y="28073"/>
                  </a:cubicBezTo>
                  <a:cubicBezTo>
                    <a:pt x="8903" y="24540"/>
                    <a:pt x="10989" y="21056"/>
                    <a:pt x="12621" y="17349"/>
                  </a:cubicBezTo>
                  <a:cubicBezTo>
                    <a:pt x="14843" y="12309"/>
                    <a:pt x="15874" y="5399"/>
                    <a:pt x="10946" y="1514"/>
                  </a:cubicBezTo>
                  <a:cubicBezTo>
                    <a:pt x="9654" y="498"/>
                    <a:pt x="8045" y="1"/>
                    <a:pt x="64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18"/>
            <p:cNvSpPr/>
            <p:nvPr/>
          </p:nvSpPr>
          <p:spPr>
            <a:xfrm rot="10800000" flipH="1">
              <a:off x="9010845" y="1072238"/>
              <a:ext cx="285539" cy="323382"/>
            </a:xfrm>
            <a:custGeom>
              <a:avLst/>
              <a:gdLst/>
              <a:ahLst/>
              <a:cxnLst/>
              <a:rect l="l" t="t" r="r" b="b"/>
              <a:pathLst>
                <a:path w="15717" h="17800" extrusionOk="0">
                  <a:moveTo>
                    <a:pt x="10057" y="1"/>
                  </a:moveTo>
                  <a:cubicBezTo>
                    <a:pt x="6455" y="1"/>
                    <a:pt x="3237" y="4147"/>
                    <a:pt x="1871" y="7024"/>
                  </a:cubicBezTo>
                  <a:cubicBezTo>
                    <a:pt x="1" y="10956"/>
                    <a:pt x="1538" y="14376"/>
                    <a:pt x="3749" y="17772"/>
                  </a:cubicBezTo>
                  <a:cubicBezTo>
                    <a:pt x="3760" y="17791"/>
                    <a:pt x="3777" y="17799"/>
                    <a:pt x="3793" y="17799"/>
                  </a:cubicBezTo>
                  <a:cubicBezTo>
                    <a:pt x="3829" y="17799"/>
                    <a:pt x="3863" y="17763"/>
                    <a:pt x="3843" y="17718"/>
                  </a:cubicBezTo>
                  <a:cubicBezTo>
                    <a:pt x="1632" y="13185"/>
                    <a:pt x="614" y="9103"/>
                    <a:pt x="4213" y="4921"/>
                  </a:cubicBezTo>
                  <a:cubicBezTo>
                    <a:pt x="5446" y="3485"/>
                    <a:pt x="7222" y="1782"/>
                    <a:pt x="9158" y="1359"/>
                  </a:cubicBezTo>
                  <a:cubicBezTo>
                    <a:pt x="9396" y="1306"/>
                    <a:pt x="9643" y="1281"/>
                    <a:pt x="9891" y="1281"/>
                  </a:cubicBezTo>
                  <a:cubicBezTo>
                    <a:pt x="11128" y="1281"/>
                    <a:pt x="12412" y="1916"/>
                    <a:pt x="13048" y="2979"/>
                  </a:cubicBezTo>
                  <a:cubicBezTo>
                    <a:pt x="14337" y="5122"/>
                    <a:pt x="13082" y="7077"/>
                    <a:pt x="11236" y="7077"/>
                  </a:cubicBezTo>
                  <a:cubicBezTo>
                    <a:pt x="10557" y="7077"/>
                    <a:pt x="9798" y="6813"/>
                    <a:pt x="9056" y="6196"/>
                  </a:cubicBezTo>
                  <a:cubicBezTo>
                    <a:pt x="8969" y="6124"/>
                    <a:pt x="8868" y="6091"/>
                    <a:pt x="8771" y="6091"/>
                  </a:cubicBezTo>
                  <a:cubicBezTo>
                    <a:pt x="8531" y="6091"/>
                    <a:pt x="8314" y="6290"/>
                    <a:pt x="8377" y="6584"/>
                  </a:cubicBezTo>
                  <a:cubicBezTo>
                    <a:pt x="8682" y="7983"/>
                    <a:pt x="9804" y="8590"/>
                    <a:pt x="11019" y="8590"/>
                  </a:cubicBezTo>
                  <a:cubicBezTo>
                    <a:pt x="12390" y="8590"/>
                    <a:pt x="13880" y="7818"/>
                    <a:pt x="14448" y="6542"/>
                  </a:cubicBezTo>
                  <a:cubicBezTo>
                    <a:pt x="15716" y="3688"/>
                    <a:pt x="13329" y="155"/>
                    <a:pt x="10283" y="6"/>
                  </a:cubicBezTo>
                  <a:cubicBezTo>
                    <a:pt x="10208" y="3"/>
                    <a:pt x="10132" y="1"/>
                    <a:pt x="100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18"/>
            <p:cNvSpPr/>
            <p:nvPr/>
          </p:nvSpPr>
          <p:spPr>
            <a:xfrm rot="10800000" flipH="1">
              <a:off x="9150694" y="1241080"/>
              <a:ext cx="103391" cy="87295"/>
            </a:xfrm>
            <a:custGeom>
              <a:avLst/>
              <a:gdLst/>
              <a:ahLst/>
              <a:cxnLst/>
              <a:rect l="l" t="t" r="r" b="b"/>
              <a:pathLst>
                <a:path w="5691" h="4805" extrusionOk="0">
                  <a:moveTo>
                    <a:pt x="980" y="1"/>
                  </a:moveTo>
                  <a:cubicBezTo>
                    <a:pt x="834" y="1"/>
                    <a:pt x="692" y="42"/>
                    <a:pt x="573" y="136"/>
                  </a:cubicBezTo>
                  <a:cubicBezTo>
                    <a:pt x="388" y="279"/>
                    <a:pt x="298" y="518"/>
                    <a:pt x="245" y="749"/>
                  </a:cubicBezTo>
                  <a:cubicBezTo>
                    <a:pt x="1" y="1769"/>
                    <a:pt x="251" y="2900"/>
                    <a:pt x="906" y="3716"/>
                  </a:cubicBezTo>
                  <a:cubicBezTo>
                    <a:pt x="1466" y="4412"/>
                    <a:pt x="2082" y="4805"/>
                    <a:pt x="3349" y="4805"/>
                  </a:cubicBezTo>
                  <a:cubicBezTo>
                    <a:pt x="3579" y="4805"/>
                    <a:pt x="3830" y="4792"/>
                    <a:pt x="4106" y="4766"/>
                  </a:cubicBezTo>
                  <a:lnTo>
                    <a:pt x="5690" y="3121"/>
                  </a:lnTo>
                  <a:cubicBezTo>
                    <a:pt x="5684" y="2710"/>
                    <a:pt x="5363" y="2322"/>
                    <a:pt x="4964" y="2239"/>
                  </a:cubicBezTo>
                  <a:cubicBezTo>
                    <a:pt x="4906" y="2227"/>
                    <a:pt x="4848" y="2222"/>
                    <a:pt x="4790" y="2222"/>
                  </a:cubicBezTo>
                  <a:cubicBezTo>
                    <a:pt x="4438" y="2222"/>
                    <a:pt x="4087" y="2430"/>
                    <a:pt x="3939" y="2751"/>
                  </a:cubicBezTo>
                  <a:cubicBezTo>
                    <a:pt x="3903" y="2263"/>
                    <a:pt x="3796" y="1733"/>
                    <a:pt x="3427" y="1411"/>
                  </a:cubicBezTo>
                  <a:cubicBezTo>
                    <a:pt x="3259" y="1263"/>
                    <a:pt x="3026" y="1184"/>
                    <a:pt x="2802" y="1184"/>
                  </a:cubicBezTo>
                  <a:cubicBezTo>
                    <a:pt x="2532" y="1184"/>
                    <a:pt x="2274" y="1298"/>
                    <a:pt x="2157" y="1541"/>
                  </a:cubicBezTo>
                  <a:cubicBezTo>
                    <a:pt x="2080" y="1120"/>
                    <a:pt x="1991" y="678"/>
                    <a:pt x="1711" y="350"/>
                  </a:cubicBezTo>
                  <a:cubicBezTo>
                    <a:pt x="1533" y="142"/>
                    <a:pt x="1250" y="1"/>
                    <a:pt x="9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18"/>
            <p:cNvSpPr/>
            <p:nvPr/>
          </p:nvSpPr>
          <p:spPr>
            <a:xfrm rot="10800000" flipH="1">
              <a:off x="8990478" y="1589557"/>
              <a:ext cx="98323" cy="146448"/>
            </a:xfrm>
            <a:custGeom>
              <a:avLst/>
              <a:gdLst/>
              <a:ahLst/>
              <a:cxnLst/>
              <a:rect l="l" t="t" r="r" b="b"/>
              <a:pathLst>
                <a:path w="5412" h="8061" extrusionOk="0">
                  <a:moveTo>
                    <a:pt x="3170" y="1"/>
                  </a:moveTo>
                  <a:cubicBezTo>
                    <a:pt x="3094" y="1"/>
                    <a:pt x="3021" y="19"/>
                    <a:pt x="2956" y="62"/>
                  </a:cubicBezTo>
                  <a:cubicBezTo>
                    <a:pt x="2748" y="212"/>
                    <a:pt x="2789" y="534"/>
                    <a:pt x="2825" y="784"/>
                  </a:cubicBezTo>
                  <a:cubicBezTo>
                    <a:pt x="2874" y="1099"/>
                    <a:pt x="2874" y="1415"/>
                    <a:pt x="2838" y="1731"/>
                  </a:cubicBezTo>
                  <a:cubicBezTo>
                    <a:pt x="2819" y="1857"/>
                    <a:pt x="2819" y="2083"/>
                    <a:pt x="2748" y="2196"/>
                  </a:cubicBezTo>
                  <a:cubicBezTo>
                    <a:pt x="2705" y="2261"/>
                    <a:pt x="2677" y="2285"/>
                    <a:pt x="2649" y="2285"/>
                  </a:cubicBezTo>
                  <a:cubicBezTo>
                    <a:pt x="2610" y="2285"/>
                    <a:pt x="2571" y="2240"/>
                    <a:pt x="2492" y="2196"/>
                  </a:cubicBezTo>
                  <a:cubicBezTo>
                    <a:pt x="2369" y="2121"/>
                    <a:pt x="2231" y="2084"/>
                    <a:pt x="2097" y="2084"/>
                  </a:cubicBezTo>
                  <a:cubicBezTo>
                    <a:pt x="1833" y="2084"/>
                    <a:pt x="1584" y="2229"/>
                    <a:pt x="1497" y="2529"/>
                  </a:cubicBezTo>
                  <a:cubicBezTo>
                    <a:pt x="1241" y="3411"/>
                    <a:pt x="1295" y="4382"/>
                    <a:pt x="1688" y="5223"/>
                  </a:cubicBezTo>
                  <a:cubicBezTo>
                    <a:pt x="1467" y="5163"/>
                    <a:pt x="1246" y="5061"/>
                    <a:pt x="1050" y="4937"/>
                  </a:cubicBezTo>
                  <a:cubicBezTo>
                    <a:pt x="949" y="4874"/>
                    <a:pt x="839" y="4845"/>
                    <a:pt x="730" y="4845"/>
                  </a:cubicBezTo>
                  <a:cubicBezTo>
                    <a:pt x="425" y="4845"/>
                    <a:pt x="134" y="5071"/>
                    <a:pt x="85" y="5401"/>
                  </a:cubicBezTo>
                  <a:cubicBezTo>
                    <a:pt x="1" y="5943"/>
                    <a:pt x="31" y="6504"/>
                    <a:pt x="215" y="7016"/>
                  </a:cubicBezTo>
                  <a:lnTo>
                    <a:pt x="812" y="8022"/>
                  </a:lnTo>
                  <a:cubicBezTo>
                    <a:pt x="997" y="8048"/>
                    <a:pt x="1174" y="8060"/>
                    <a:pt x="1344" y="8060"/>
                  </a:cubicBezTo>
                  <a:cubicBezTo>
                    <a:pt x="2531" y="8060"/>
                    <a:pt x="3394" y="7458"/>
                    <a:pt x="4243" y="6479"/>
                  </a:cubicBezTo>
                  <a:cubicBezTo>
                    <a:pt x="4857" y="5770"/>
                    <a:pt x="5227" y="4865"/>
                    <a:pt x="5310" y="3936"/>
                  </a:cubicBezTo>
                  <a:cubicBezTo>
                    <a:pt x="5412" y="2875"/>
                    <a:pt x="5096" y="1928"/>
                    <a:pt x="4518" y="1046"/>
                  </a:cubicBezTo>
                  <a:cubicBezTo>
                    <a:pt x="4262" y="659"/>
                    <a:pt x="3940" y="313"/>
                    <a:pt x="3528" y="105"/>
                  </a:cubicBezTo>
                  <a:cubicBezTo>
                    <a:pt x="3419" y="46"/>
                    <a:pt x="3291" y="1"/>
                    <a:pt x="31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18"/>
            <p:cNvSpPr/>
            <p:nvPr/>
          </p:nvSpPr>
          <p:spPr>
            <a:xfrm rot="10800000" flipH="1">
              <a:off x="8942420" y="1305997"/>
              <a:ext cx="106752" cy="246042"/>
            </a:xfrm>
            <a:custGeom>
              <a:avLst/>
              <a:gdLst/>
              <a:ahLst/>
              <a:cxnLst/>
              <a:rect l="l" t="t" r="r" b="b"/>
              <a:pathLst>
                <a:path w="5876" h="13543" extrusionOk="0">
                  <a:moveTo>
                    <a:pt x="2241" y="1"/>
                  </a:moveTo>
                  <a:cubicBezTo>
                    <a:pt x="2367" y="1455"/>
                    <a:pt x="830" y="2478"/>
                    <a:pt x="383" y="3867"/>
                  </a:cubicBezTo>
                  <a:cubicBezTo>
                    <a:pt x="1" y="5035"/>
                    <a:pt x="454" y="6328"/>
                    <a:pt x="1158" y="7334"/>
                  </a:cubicBezTo>
                  <a:cubicBezTo>
                    <a:pt x="1860" y="8347"/>
                    <a:pt x="2802" y="9169"/>
                    <a:pt x="3553" y="10141"/>
                  </a:cubicBezTo>
                  <a:cubicBezTo>
                    <a:pt x="4309" y="11112"/>
                    <a:pt x="4887" y="12327"/>
                    <a:pt x="4691" y="13543"/>
                  </a:cubicBezTo>
                  <a:lnTo>
                    <a:pt x="5876" y="11434"/>
                  </a:lnTo>
                  <a:cubicBezTo>
                    <a:pt x="5035" y="10766"/>
                    <a:pt x="4672" y="9641"/>
                    <a:pt x="4619" y="8568"/>
                  </a:cubicBezTo>
                  <a:cubicBezTo>
                    <a:pt x="4565" y="7496"/>
                    <a:pt x="4779" y="6429"/>
                    <a:pt x="4862" y="5357"/>
                  </a:cubicBezTo>
                  <a:cubicBezTo>
                    <a:pt x="4952" y="4290"/>
                    <a:pt x="4905" y="3158"/>
                    <a:pt x="4380" y="2223"/>
                  </a:cubicBezTo>
                  <a:cubicBezTo>
                    <a:pt x="3874" y="1323"/>
                    <a:pt x="3088" y="590"/>
                    <a:pt x="2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18"/>
            <p:cNvSpPr/>
            <p:nvPr/>
          </p:nvSpPr>
          <p:spPr>
            <a:xfrm rot="10800000" flipH="1">
              <a:off x="9117571" y="1446378"/>
              <a:ext cx="100466" cy="112493"/>
            </a:xfrm>
            <a:custGeom>
              <a:avLst/>
              <a:gdLst/>
              <a:ahLst/>
              <a:cxnLst/>
              <a:rect l="l" t="t" r="r" b="b"/>
              <a:pathLst>
                <a:path w="5530" h="6192" extrusionOk="0">
                  <a:moveTo>
                    <a:pt x="5261" y="0"/>
                  </a:moveTo>
                  <a:cubicBezTo>
                    <a:pt x="5131" y="311"/>
                    <a:pt x="4821" y="514"/>
                    <a:pt x="4505" y="627"/>
                  </a:cubicBezTo>
                  <a:cubicBezTo>
                    <a:pt x="4189" y="740"/>
                    <a:pt x="3856" y="787"/>
                    <a:pt x="3540" y="901"/>
                  </a:cubicBezTo>
                  <a:cubicBezTo>
                    <a:pt x="2586" y="1252"/>
                    <a:pt x="1973" y="2164"/>
                    <a:pt x="1419" y="3022"/>
                  </a:cubicBezTo>
                  <a:cubicBezTo>
                    <a:pt x="1007" y="3671"/>
                    <a:pt x="591" y="4314"/>
                    <a:pt x="174" y="4963"/>
                  </a:cubicBezTo>
                  <a:lnTo>
                    <a:pt x="1" y="6192"/>
                  </a:lnTo>
                  <a:cubicBezTo>
                    <a:pt x="1062" y="4820"/>
                    <a:pt x="3075" y="4565"/>
                    <a:pt x="4296" y="3338"/>
                  </a:cubicBezTo>
                  <a:cubicBezTo>
                    <a:pt x="5148" y="2486"/>
                    <a:pt x="5530" y="1180"/>
                    <a:pt x="5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18"/>
            <p:cNvSpPr/>
            <p:nvPr/>
          </p:nvSpPr>
          <p:spPr>
            <a:xfrm rot="10800000" flipH="1">
              <a:off x="9037045" y="1172182"/>
              <a:ext cx="101011" cy="87931"/>
            </a:xfrm>
            <a:custGeom>
              <a:avLst/>
              <a:gdLst/>
              <a:ahLst/>
              <a:cxnLst/>
              <a:rect l="l" t="t" r="r" b="b"/>
              <a:pathLst>
                <a:path w="5560" h="4840" extrusionOk="0">
                  <a:moveTo>
                    <a:pt x="3039" y="1"/>
                  </a:moveTo>
                  <a:cubicBezTo>
                    <a:pt x="2194" y="1"/>
                    <a:pt x="1359" y="464"/>
                    <a:pt x="834" y="1145"/>
                  </a:cubicBezTo>
                  <a:cubicBezTo>
                    <a:pt x="239" y="1920"/>
                    <a:pt x="0" y="2956"/>
                    <a:pt x="203" y="3916"/>
                  </a:cubicBezTo>
                  <a:lnTo>
                    <a:pt x="430" y="4648"/>
                  </a:lnTo>
                  <a:lnTo>
                    <a:pt x="430" y="4648"/>
                  </a:lnTo>
                  <a:cubicBezTo>
                    <a:pt x="352" y="4155"/>
                    <a:pt x="749" y="3506"/>
                    <a:pt x="1174" y="3261"/>
                  </a:cubicBezTo>
                  <a:cubicBezTo>
                    <a:pt x="1656" y="2980"/>
                    <a:pt x="2235" y="2956"/>
                    <a:pt x="2794" y="2939"/>
                  </a:cubicBezTo>
                  <a:cubicBezTo>
                    <a:pt x="3349" y="2915"/>
                    <a:pt x="3932" y="2890"/>
                    <a:pt x="4408" y="2604"/>
                  </a:cubicBezTo>
                  <a:cubicBezTo>
                    <a:pt x="5219" y="2117"/>
                    <a:pt x="5458" y="1062"/>
                    <a:pt x="5559" y="121"/>
                  </a:cubicBezTo>
                  <a:lnTo>
                    <a:pt x="5559" y="121"/>
                  </a:lnTo>
                  <a:cubicBezTo>
                    <a:pt x="5363" y="284"/>
                    <a:pt x="5107" y="346"/>
                    <a:pt x="4847" y="346"/>
                  </a:cubicBezTo>
                  <a:cubicBezTo>
                    <a:pt x="4728" y="346"/>
                    <a:pt x="4608" y="333"/>
                    <a:pt x="4493" y="311"/>
                  </a:cubicBezTo>
                  <a:cubicBezTo>
                    <a:pt x="4130" y="239"/>
                    <a:pt x="3778" y="91"/>
                    <a:pt x="3408" y="31"/>
                  </a:cubicBezTo>
                  <a:cubicBezTo>
                    <a:pt x="3285" y="10"/>
                    <a:pt x="3162" y="1"/>
                    <a:pt x="3039" y="1"/>
                  </a:cubicBezTo>
                  <a:close/>
                  <a:moveTo>
                    <a:pt x="430" y="4648"/>
                  </a:moveTo>
                  <a:lnTo>
                    <a:pt x="430" y="4648"/>
                  </a:lnTo>
                  <a:cubicBezTo>
                    <a:pt x="441" y="4715"/>
                    <a:pt x="460" y="4779"/>
                    <a:pt x="489" y="4839"/>
                  </a:cubicBezTo>
                  <a:lnTo>
                    <a:pt x="430" y="46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18"/>
            <p:cNvSpPr/>
            <p:nvPr/>
          </p:nvSpPr>
          <p:spPr>
            <a:xfrm rot="10800000" flipH="1">
              <a:off x="7407394" y="175790"/>
              <a:ext cx="777496" cy="258596"/>
            </a:xfrm>
            <a:custGeom>
              <a:avLst/>
              <a:gdLst/>
              <a:ahLst/>
              <a:cxnLst/>
              <a:rect l="l" t="t" r="r" b="b"/>
              <a:pathLst>
                <a:path w="42796" h="14234" extrusionOk="0">
                  <a:moveTo>
                    <a:pt x="7139" y="0"/>
                  </a:moveTo>
                  <a:cubicBezTo>
                    <a:pt x="6998" y="0"/>
                    <a:pt x="6861" y="6"/>
                    <a:pt x="6727" y="18"/>
                  </a:cubicBezTo>
                  <a:cubicBezTo>
                    <a:pt x="1436" y="501"/>
                    <a:pt x="1" y="6953"/>
                    <a:pt x="2962" y="10706"/>
                  </a:cubicBezTo>
                  <a:cubicBezTo>
                    <a:pt x="4989" y="13285"/>
                    <a:pt x="7846" y="14234"/>
                    <a:pt x="10831" y="14234"/>
                  </a:cubicBezTo>
                  <a:cubicBezTo>
                    <a:pt x="13555" y="14234"/>
                    <a:pt x="16386" y="13443"/>
                    <a:pt x="18792" y="12380"/>
                  </a:cubicBezTo>
                  <a:cubicBezTo>
                    <a:pt x="22496" y="10748"/>
                    <a:pt x="25982" y="8663"/>
                    <a:pt x="29515" y="6708"/>
                  </a:cubicBezTo>
                  <a:cubicBezTo>
                    <a:pt x="31345" y="5695"/>
                    <a:pt x="33047" y="4848"/>
                    <a:pt x="35015" y="4848"/>
                  </a:cubicBezTo>
                  <a:cubicBezTo>
                    <a:pt x="35590" y="4848"/>
                    <a:pt x="36188" y="4921"/>
                    <a:pt x="36819" y="5083"/>
                  </a:cubicBezTo>
                  <a:cubicBezTo>
                    <a:pt x="38922" y="5624"/>
                    <a:pt x="40894" y="6971"/>
                    <a:pt x="42676" y="8181"/>
                  </a:cubicBezTo>
                  <a:cubicBezTo>
                    <a:pt x="42688" y="8189"/>
                    <a:pt x="42699" y="8192"/>
                    <a:pt x="42710" y="8192"/>
                  </a:cubicBezTo>
                  <a:cubicBezTo>
                    <a:pt x="42763" y="8192"/>
                    <a:pt x="42795" y="8107"/>
                    <a:pt x="42741" y="8067"/>
                  </a:cubicBezTo>
                  <a:cubicBezTo>
                    <a:pt x="40295" y="6223"/>
                    <a:pt x="37672" y="4416"/>
                    <a:pt x="34631" y="4416"/>
                  </a:cubicBezTo>
                  <a:cubicBezTo>
                    <a:pt x="34087" y="4416"/>
                    <a:pt x="33530" y="4474"/>
                    <a:pt x="32958" y="4599"/>
                  </a:cubicBezTo>
                  <a:cubicBezTo>
                    <a:pt x="28746" y="5517"/>
                    <a:pt x="24618" y="8187"/>
                    <a:pt x="20775" y="10051"/>
                  </a:cubicBezTo>
                  <a:cubicBezTo>
                    <a:pt x="17854" y="11469"/>
                    <a:pt x="14318" y="12975"/>
                    <a:pt x="10919" y="12975"/>
                  </a:cubicBezTo>
                  <a:cubicBezTo>
                    <a:pt x="9105" y="12975"/>
                    <a:pt x="7330" y="12546"/>
                    <a:pt x="5709" y="11445"/>
                  </a:cubicBezTo>
                  <a:cubicBezTo>
                    <a:pt x="2949" y="9568"/>
                    <a:pt x="1483" y="5517"/>
                    <a:pt x="3957" y="2770"/>
                  </a:cubicBezTo>
                  <a:cubicBezTo>
                    <a:pt x="4841" y="1787"/>
                    <a:pt x="6055" y="1345"/>
                    <a:pt x="7308" y="1345"/>
                  </a:cubicBezTo>
                  <a:cubicBezTo>
                    <a:pt x="7793" y="1345"/>
                    <a:pt x="8284" y="1411"/>
                    <a:pt x="8764" y="1538"/>
                  </a:cubicBezTo>
                  <a:cubicBezTo>
                    <a:pt x="10391" y="1967"/>
                    <a:pt x="14085" y="4142"/>
                    <a:pt x="11945" y="6590"/>
                  </a:cubicBezTo>
                  <a:cubicBezTo>
                    <a:pt x="11522" y="7078"/>
                    <a:pt x="11947" y="7731"/>
                    <a:pt x="12434" y="7731"/>
                  </a:cubicBezTo>
                  <a:cubicBezTo>
                    <a:pt x="12582" y="7731"/>
                    <a:pt x="12737" y="7670"/>
                    <a:pt x="12875" y="7525"/>
                  </a:cubicBezTo>
                  <a:cubicBezTo>
                    <a:pt x="16292" y="3895"/>
                    <a:pt x="10752" y="0"/>
                    <a:pt x="71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8"/>
            <p:cNvSpPr/>
            <p:nvPr/>
          </p:nvSpPr>
          <p:spPr>
            <a:xfrm rot="10800000" flipH="1">
              <a:off x="7850777" y="74749"/>
              <a:ext cx="326942" cy="250057"/>
            </a:xfrm>
            <a:custGeom>
              <a:avLst/>
              <a:gdLst/>
              <a:ahLst/>
              <a:cxnLst/>
              <a:rect l="l" t="t" r="r" b="b"/>
              <a:pathLst>
                <a:path w="17996" h="13764" extrusionOk="0">
                  <a:moveTo>
                    <a:pt x="10765" y="0"/>
                  </a:moveTo>
                  <a:cubicBezTo>
                    <a:pt x="9616" y="0"/>
                    <a:pt x="8432" y="252"/>
                    <a:pt x="7197" y="839"/>
                  </a:cubicBezTo>
                  <a:cubicBezTo>
                    <a:pt x="4260" y="2233"/>
                    <a:pt x="1" y="5557"/>
                    <a:pt x="179" y="9251"/>
                  </a:cubicBezTo>
                  <a:cubicBezTo>
                    <a:pt x="300" y="11728"/>
                    <a:pt x="2651" y="13764"/>
                    <a:pt x="5058" y="13764"/>
                  </a:cubicBezTo>
                  <a:cubicBezTo>
                    <a:pt x="5616" y="13764"/>
                    <a:pt x="6177" y="13654"/>
                    <a:pt x="6714" y="13416"/>
                  </a:cubicBezTo>
                  <a:cubicBezTo>
                    <a:pt x="9122" y="12343"/>
                    <a:pt x="9735" y="7999"/>
                    <a:pt x="6757" y="7345"/>
                  </a:cubicBezTo>
                  <a:cubicBezTo>
                    <a:pt x="6721" y="7337"/>
                    <a:pt x="6687" y="7333"/>
                    <a:pt x="6655" y="7333"/>
                  </a:cubicBezTo>
                  <a:cubicBezTo>
                    <a:pt x="6310" y="7333"/>
                    <a:pt x="6141" y="7745"/>
                    <a:pt x="6369" y="8024"/>
                  </a:cubicBezTo>
                  <a:cubicBezTo>
                    <a:pt x="8186" y="10209"/>
                    <a:pt x="6945" y="12543"/>
                    <a:pt x="4894" y="12543"/>
                  </a:cubicBezTo>
                  <a:cubicBezTo>
                    <a:pt x="4356" y="12543"/>
                    <a:pt x="3761" y="12382"/>
                    <a:pt x="3152" y="12016"/>
                  </a:cubicBezTo>
                  <a:cubicBezTo>
                    <a:pt x="1882" y="11252"/>
                    <a:pt x="1222" y="9555"/>
                    <a:pt x="1531" y="8131"/>
                  </a:cubicBezTo>
                  <a:cubicBezTo>
                    <a:pt x="1954" y="6195"/>
                    <a:pt x="3658" y="4413"/>
                    <a:pt x="5094" y="3179"/>
                  </a:cubicBezTo>
                  <a:cubicBezTo>
                    <a:pt x="7071" y="1482"/>
                    <a:pt x="9025" y="813"/>
                    <a:pt x="11015" y="813"/>
                  </a:cubicBezTo>
                  <a:cubicBezTo>
                    <a:pt x="13235" y="813"/>
                    <a:pt x="15500" y="1645"/>
                    <a:pt x="17891" y="2811"/>
                  </a:cubicBezTo>
                  <a:cubicBezTo>
                    <a:pt x="17900" y="2815"/>
                    <a:pt x="17909" y="2817"/>
                    <a:pt x="17917" y="2817"/>
                  </a:cubicBezTo>
                  <a:cubicBezTo>
                    <a:pt x="17968" y="2817"/>
                    <a:pt x="17996" y="2746"/>
                    <a:pt x="17945" y="2715"/>
                  </a:cubicBezTo>
                  <a:cubicBezTo>
                    <a:pt x="15616" y="1199"/>
                    <a:pt x="13275" y="0"/>
                    <a:pt x="107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18"/>
            <p:cNvSpPr/>
            <p:nvPr/>
          </p:nvSpPr>
          <p:spPr>
            <a:xfrm rot="10800000" flipH="1">
              <a:off x="7918748" y="100225"/>
              <a:ext cx="92127" cy="100702"/>
            </a:xfrm>
            <a:custGeom>
              <a:avLst/>
              <a:gdLst/>
              <a:ahLst/>
              <a:cxnLst/>
              <a:rect l="l" t="t" r="r" b="b"/>
              <a:pathLst>
                <a:path w="5071" h="5543" extrusionOk="0">
                  <a:moveTo>
                    <a:pt x="1663" y="1"/>
                  </a:moveTo>
                  <a:cubicBezTo>
                    <a:pt x="1400" y="1"/>
                    <a:pt x="1138" y="31"/>
                    <a:pt x="882" y="92"/>
                  </a:cubicBezTo>
                  <a:cubicBezTo>
                    <a:pt x="649" y="151"/>
                    <a:pt x="412" y="235"/>
                    <a:pt x="269" y="425"/>
                  </a:cubicBezTo>
                  <a:cubicBezTo>
                    <a:pt x="0" y="758"/>
                    <a:pt x="162" y="1283"/>
                    <a:pt x="489" y="1563"/>
                  </a:cubicBezTo>
                  <a:cubicBezTo>
                    <a:pt x="811" y="1838"/>
                    <a:pt x="1251" y="1926"/>
                    <a:pt x="1675" y="2009"/>
                  </a:cubicBezTo>
                  <a:cubicBezTo>
                    <a:pt x="1228" y="2218"/>
                    <a:pt x="1216" y="2910"/>
                    <a:pt x="1543" y="3273"/>
                  </a:cubicBezTo>
                  <a:cubicBezTo>
                    <a:pt x="1865" y="3642"/>
                    <a:pt x="2395" y="3755"/>
                    <a:pt x="2884" y="3785"/>
                  </a:cubicBezTo>
                  <a:cubicBezTo>
                    <a:pt x="2515" y="3964"/>
                    <a:pt x="2288" y="4404"/>
                    <a:pt x="2372" y="4810"/>
                  </a:cubicBezTo>
                  <a:cubicBezTo>
                    <a:pt x="2455" y="5215"/>
                    <a:pt x="2843" y="5531"/>
                    <a:pt x="3253" y="5542"/>
                  </a:cubicBezTo>
                  <a:lnTo>
                    <a:pt x="4897" y="3953"/>
                  </a:lnTo>
                  <a:cubicBezTo>
                    <a:pt x="5070" y="2152"/>
                    <a:pt x="4671" y="1415"/>
                    <a:pt x="3849" y="758"/>
                  </a:cubicBezTo>
                  <a:cubicBezTo>
                    <a:pt x="3238" y="268"/>
                    <a:pt x="2448" y="1"/>
                    <a:pt x="16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18"/>
            <p:cNvSpPr/>
            <p:nvPr/>
          </p:nvSpPr>
          <p:spPr>
            <a:xfrm rot="10800000" flipH="1">
              <a:off x="7512611" y="267038"/>
              <a:ext cx="150481" cy="96142"/>
            </a:xfrm>
            <a:custGeom>
              <a:avLst/>
              <a:gdLst/>
              <a:ahLst/>
              <a:cxnLst/>
              <a:rect l="l" t="t" r="r" b="b"/>
              <a:pathLst>
                <a:path w="8283" h="5292" extrusionOk="0">
                  <a:moveTo>
                    <a:pt x="6011" y="0"/>
                  </a:moveTo>
                  <a:cubicBezTo>
                    <a:pt x="5825" y="0"/>
                    <a:pt x="5638" y="15"/>
                    <a:pt x="5451" y="44"/>
                  </a:cubicBezTo>
                  <a:cubicBezTo>
                    <a:pt x="5005" y="108"/>
                    <a:pt x="4749" y="627"/>
                    <a:pt x="4986" y="1009"/>
                  </a:cubicBezTo>
                  <a:cubicBezTo>
                    <a:pt x="5112" y="1211"/>
                    <a:pt x="5214" y="1425"/>
                    <a:pt x="5279" y="1645"/>
                  </a:cubicBezTo>
                  <a:cubicBezTo>
                    <a:pt x="4774" y="1415"/>
                    <a:pt x="4223" y="1300"/>
                    <a:pt x="3674" y="1300"/>
                  </a:cubicBezTo>
                  <a:cubicBezTo>
                    <a:pt x="3304" y="1300"/>
                    <a:pt x="2935" y="1352"/>
                    <a:pt x="2580" y="1455"/>
                  </a:cubicBezTo>
                  <a:cubicBezTo>
                    <a:pt x="2127" y="1587"/>
                    <a:pt x="2027" y="2087"/>
                    <a:pt x="2247" y="2456"/>
                  </a:cubicBezTo>
                  <a:cubicBezTo>
                    <a:pt x="2324" y="2593"/>
                    <a:pt x="2407" y="2605"/>
                    <a:pt x="2247" y="2706"/>
                  </a:cubicBezTo>
                  <a:cubicBezTo>
                    <a:pt x="2139" y="2778"/>
                    <a:pt x="1906" y="2784"/>
                    <a:pt x="1782" y="2796"/>
                  </a:cubicBezTo>
                  <a:cubicBezTo>
                    <a:pt x="1640" y="2815"/>
                    <a:pt x="1499" y="2824"/>
                    <a:pt x="1357" y="2824"/>
                  </a:cubicBezTo>
                  <a:cubicBezTo>
                    <a:pt x="1184" y="2824"/>
                    <a:pt x="1011" y="2810"/>
                    <a:pt x="840" y="2784"/>
                  </a:cubicBezTo>
                  <a:cubicBezTo>
                    <a:pt x="738" y="2769"/>
                    <a:pt x="626" y="2754"/>
                    <a:pt x="519" y="2754"/>
                  </a:cubicBezTo>
                  <a:cubicBezTo>
                    <a:pt x="356" y="2754"/>
                    <a:pt x="203" y="2789"/>
                    <a:pt x="113" y="2915"/>
                  </a:cubicBezTo>
                  <a:cubicBezTo>
                    <a:pt x="0" y="3082"/>
                    <a:pt x="61" y="3314"/>
                    <a:pt x="155" y="3493"/>
                  </a:cubicBezTo>
                  <a:cubicBezTo>
                    <a:pt x="364" y="3897"/>
                    <a:pt x="710" y="4226"/>
                    <a:pt x="1097" y="4476"/>
                  </a:cubicBezTo>
                  <a:cubicBezTo>
                    <a:pt x="1872" y="4990"/>
                    <a:pt x="2699" y="5291"/>
                    <a:pt x="3608" y="5291"/>
                  </a:cubicBezTo>
                  <a:cubicBezTo>
                    <a:pt x="3732" y="5291"/>
                    <a:pt x="3858" y="5286"/>
                    <a:pt x="3985" y="5274"/>
                  </a:cubicBezTo>
                  <a:cubicBezTo>
                    <a:pt x="4915" y="5184"/>
                    <a:pt x="5821" y="4821"/>
                    <a:pt x="6531" y="4208"/>
                  </a:cubicBezTo>
                  <a:cubicBezTo>
                    <a:pt x="7656" y="3231"/>
                    <a:pt x="8282" y="2247"/>
                    <a:pt x="8073" y="776"/>
                  </a:cubicBezTo>
                  <a:lnTo>
                    <a:pt x="7067" y="174"/>
                  </a:lnTo>
                  <a:cubicBezTo>
                    <a:pt x="6728" y="56"/>
                    <a:pt x="6372" y="0"/>
                    <a:pt x="60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18"/>
            <p:cNvSpPr/>
            <p:nvPr/>
          </p:nvSpPr>
          <p:spPr>
            <a:xfrm rot="10800000" flipH="1">
              <a:off x="7697610" y="305230"/>
              <a:ext cx="245915" cy="102319"/>
            </a:xfrm>
            <a:custGeom>
              <a:avLst/>
              <a:gdLst/>
              <a:ahLst/>
              <a:cxnLst/>
              <a:rect l="l" t="t" r="r" b="b"/>
              <a:pathLst>
                <a:path w="13536" h="5632" extrusionOk="0">
                  <a:moveTo>
                    <a:pt x="4750" y="0"/>
                  </a:moveTo>
                  <a:cubicBezTo>
                    <a:pt x="4450" y="0"/>
                    <a:pt x="4152" y="43"/>
                    <a:pt x="3861" y="138"/>
                  </a:cubicBezTo>
                  <a:cubicBezTo>
                    <a:pt x="2524" y="568"/>
                    <a:pt x="1524" y="2009"/>
                    <a:pt x="159" y="2009"/>
                  </a:cubicBezTo>
                  <a:cubicBezTo>
                    <a:pt x="107" y="2009"/>
                    <a:pt x="54" y="2007"/>
                    <a:pt x="0" y="2003"/>
                  </a:cubicBezTo>
                  <a:lnTo>
                    <a:pt x="0" y="2003"/>
                  </a:lnTo>
                  <a:cubicBezTo>
                    <a:pt x="584" y="2849"/>
                    <a:pt x="1317" y="3636"/>
                    <a:pt x="2217" y="4136"/>
                  </a:cubicBezTo>
                  <a:cubicBezTo>
                    <a:pt x="2925" y="4533"/>
                    <a:pt x="3748" y="4657"/>
                    <a:pt x="4571" y="4657"/>
                  </a:cubicBezTo>
                  <a:cubicBezTo>
                    <a:pt x="4834" y="4657"/>
                    <a:pt x="5097" y="4644"/>
                    <a:pt x="5357" y="4624"/>
                  </a:cubicBezTo>
                  <a:cubicBezTo>
                    <a:pt x="6302" y="4545"/>
                    <a:pt x="7249" y="4372"/>
                    <a:pt x="8199" y="4372"/>
                  </a:cubicBezTo>
                  <a:cubicBezTo>
                    <a:pt x="8320" y="4372"/>
                    <a:pt x="8440" y="4374"/>
                    <a:pt x="8561" y="4380"/>
                  </a:cubicBezTo>
                  <a:cubicBezTo>
                    <a:pt x="9639" y="4433"/>
                    <a:pt x="10760" y="4791"/>
                    <a:pt x="11426" y="5632"/>
                  </a:cubicBezTo>
                  <a:lnTo>
                    <a:pt x="13535" y="4452"/>
                  </a:lnTo>
                  <a:lnTo>
                    <a:pt x="13535" y="4452"/>
                  </a:lnTo>
                  <a:cubicBezTo>
                    <a:pt x="13374" y="4478"/>
                    <a:pt x="13213" y="4490"/>
                    <a:pt x="13052" y="4490"/>
                  </a:cubicBezTo>
                  <a:cubicBezTo>
                    <a:pt x="12002" y="4490"/>
                    <a:pt x="10976" y="3965"/>
                    <a:pt x="10134" y="3314"/>
                  </a:cubicBezTo>
                  <a:cubicBezTo>
                    <a:pt x="9163" y="2557"/>
                    <a:pt x="8341" y="1621"/>
                    <a:pt x="7328" y="919"/>
                  </a:cubicBezTo>
                  <a:cubicBezTo>
                    <a:pt x="6572" y="391"/>
                    <a:pt x="5654" y="0"/>
                    <a:pt x="47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8"/>
            <p:cNvSpPr/>
            <p:nvPr/>
          </p:nvSpPr>
          <p:spPr>
            <a:xfrm rot="10800000" flipH="1">
              <a:off x="7690670" y="139688"/>
              <a:ext cx="112475" cy="97142"/>
            </a:xfrm>
            <a:custGeom>
              <a:avLst/>
              <a:gdLst/>
              <a:ahLst/>
              <a:cxnLst/>
              <a:rect l="l" t="t" r="r" b="b"/>
              <a:pathLst>
                <a:path w="6191" h="5347" extrusionOk="0">
                  <a:moveTo>
                    <a:pt x="6190" y="0"/>
                  </a:moveTo>
                  <a:lnTo>
                    <a:pt x="4964" y="179"/>
                  </a:lnTo>
                  <a:cubicBezTo>
                    <a:pt x="4314" y="589"/>
                    <a:pt x="3671" y="1007"/>
                    <a:pt x="3022" y="1424"/>
                  </a:cubicBezTo>
                  <a:cubicBezTo>
                    <a:pt x="2164" y="1972"/>
                    <a:pt x="1252" y="2586"/>
                    <a:pt x="900" y="3545"/>
                  </a:cubicBezTo>
                  <a:cubicBezTo>
                    <a:pt x="787" y="3855"/>
                    <a:pt x="740" y="4194"/>
                    <a:pt x="627" y="4510"/>
                  </a:cubicBezTo>
                  <a:cubicBezTo>
                    <a:pt x="512" y="4826"/>
                    <a:pt x="311" y="5136"/>
                    <a:pt x="1" y="5261"/>
                  </a:cubicBezTo>
                  <a:cubicBezTo>
                    <a:pt x="253" y="5318"/>
                    <a:pt x="512" y="5346"/>
                    <a:pt x="770" y="5346"/>
                  </a:cubicBezTo>
                  <a:cubicBezTo>
                    <a:pt x="1719" y="5346"/>
                    <a:pt x="2668" y="4970"/>
                    <a:pt x="3336" y="4296"/>
                  </a:cubicBezTo>
                  <a:cubicBezTo>
                    <a:pt x="4565" y="3075"/>
                    <a:pt x="4821" y="1061"/>
                    <a:pt x="6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8"/>
            <p:cNvSpPr/>
            <p:nvPr/>
          </p:nvSpPr>
          <p:spPr>
            <a:xfrm rot="10800000" flipH="1">
              <a:off x="7987046" y="216382"/>
              <a:ext cx="90274" cy="98595"/>
            </a:xfrm>
            <a:custGeom>
              <a:avLst/>
              <a:gdLst/>
              <a:ahLst/>
              <a:cxnLst/>
              <a:rect l="l" t="t" r="r" b="b"/>
              <a:pathLst>
                <a:path w="4969" h="5427" extrusionOk="0">
                  <a:moveTo>
                    <a:pt x="4790" y="302"/>
                  </a:moveTo>
                  <a:lnTo>
                    <a:pt x="4969" y="358"/>
                  </a:lnTo>
                  <a:cubicBezTo>
                    <a:pt x="4913" y="331"/>
                    <a:pt x="4853" y="313"/>
                    <a:pt x="4790" y="302"/>
                  </a:cubicBezTo>
                  <a:close/>
                  <a:moveTo>
                    <a:pt x="3365" y="1"/>
                  </a:moveTo>
                  <a:cubicBezTo>
                    <a:pt x="2618" y="1"/>
                    <a:pt x="1869" y="249"/>
                    <a:pt x="1276" y="708"/>
                  </a:cubicBezTo>
                  <a:cubicBezTo>
                    <a:pt x="501" y="1310"/>
                    <a:pt x="0" y="2311"/>
                    <a:pt x="162" y="3282"/>
                  </a:cubicBezTo>
                  <a:cubicBezTo>
                    <a:pt x="222" y="3652"/>
                    <a:pt x="371" y="3997"/>
                    <a:pt x="442" y="4367"/>
                  </a:cubicBezTo>
                  <a:cubicBezTo>
                    <a:pt x="514" y="4730"/>
                    <a:pt x="489" y="5141"/>
                    <a:pt x="250" y="5427"/>
                  </a:cubicBezTo>
                  <a:cubicBezTo>
                    <a:pt x="1193" y="5332"/>
                    <a:pt x="2247" y="5094"/>
                    <a:pt x="2736" y="4277"/>
                  </a:cubicBezTo>
                  <a:cubicBezTo>
                    <a:pt x="3022" y="3801"/>
                    <a:pt x="3052" y="3223"/>
                    <a:pt x="3069" y="2663"/>
                  </a:cubicBezTo>
                  <a:cubicBezTo>
                    <a:pt x="3087" y="2109"/>
                    <a:pt x="3110" y="1525"/>
                    <a:pt x="3390" y="1043"/>
                  </a:cubicBezTo>
                  <a:cubicBezTo>
                    <a:pt x="3617" y="657"/>
                    <a:pt x="4181" y="291"/>
                    <a:pt x="4654" y="291"/>
                  </a:cubicBezTo>
                  <a:cubicBezTo>
                    <a:pt x="4700" y="291"/>
                    <a:pt x="4746" y="295"/>
                    <a:pt x="4790" y="302"/>
                  </a:cubicBezTo>
                  <a:lnTo>
                    <a:pt x="4790" y="302"/>
                  </a:lnTo>
                  <a:lnTo>
                    <a:pt x="4047" y="72"/>
                  </a:lnTo>
                  <a:cubicBezTo>
                    <a:pt x="3823" y="24"/>
                    <a:pt x="3594" y="1"/>
                    <a:pt x="3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18"/>
            <p:cNvSpPr/>
            <p:nvPr/>
          </p:nvSpPr>
          <p:spPr>
            <a:xfrm rot="10800000" flipH="1">
              <a:off x="8032942" y="139723"/>
              <a:ext cx="777369" cy="25854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18"/>
            <p:cNvSpPr/>
            <p:nvPr/>
          </p:nvSpPr>
          <p:spPr>
            <a:xfrm rot="10800000" flipH="1">
              <a:off x="8040046" y="249284"/>
              <a:ext cx="326924" cy="250021"/>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18"/>
            <p:cNvSpPr/>
            <p:nvPr/>
          </p:nvSpPr>
          <p:spPr>
            <a:xfrm rot="10800000" flipH="1">
              <a:off x="8207003" y="373184"/>
              <a:ext cx="92037" cy="100612"/>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8"/>
            <p:cNvSpPr/>
            <p:nvPr/>
          </p:nvSpPr>
          <p:spPr>
            <a:xfrm rot="10800000" flipH="1">
              <a:off x="8554816" y="210876"/>
              <a:ext cx="150445" cy="96124"/>
            </a:xfrm>
            <a:custGeom>
              <a:avLst/>
              <a:gdLst/>
              <a:ahLst/>
              <a:cxnLst/>
              <a:rect l="l" t="t" r="r" b="b"/>
              <a:pathLst>
                <a:path w="8281" h="5291" extrusionOk="0">
                  <a:moveTo>
                    <a:pt x="4677" y="1"/>
                  </a:moveTo>
                  <a:cubicBezTo>
                    <a:pt x="4550" y="1"/>
                    <a:pt x="4421" y="7"/>
                    <a:pt x="4290" y="19"/>
                  </a:cubicBezTo>
                  <a:cubicBezTo>
                    <a:pt x="3361" y="103"/>
                    <a:pt x="2454" y="472"/>
                    <a:pt x="1752" y="1086"/>
                  </a:cubicBezTo>
                  <a:cubicBezTo>
                    <a:pt x="625" y="2056"/>
                    <a:pt x="0" y="3046"/>
                    <a:pt x="208" y="4517"/>
                  </a:cubicBezTo>
                  <a:lnTo>
                    <a:pt x="1209" y="5113"/>
                  </a:lnTo>
                  <a:cubicBezTo>
                    <a:pt x="1550" y="5236"/>
                    <a:pt x="1911" y="5290"/>
                    <a:pt x="2275" y="5290"/>
                  </a:cubicBezTo>
                  <a:cubicBezTo>
                    <a:pt x="2458" y="5290"/>
                    <a:pt x="2642" y="5277"/>
                    <a:pt x="2824" y="5251"/>
                  </a:cubicBezTo>
                  <a:cubicBezTo>
                    <a:pt x="3276" y="5179"/>
                    <a:pt x="3526" y="4666"/>
                    <a:pt x="3289" y="4280"/>
                  </a:cubicBezTo>
                  <a:cubicBezTo>
                    <a:pt x="3163" y="4083"/>
                    <a:pt x="3068" y="3862"/>
                    <a:pt x="3003" y="3648"/>
                  </a:cubicBezTo>
                  <a:lnTo>
                    <a:pt x="3003" y="3648"/>
                  </a:lnTo>
                  <a:cubicBezTo>
                    <a:pt x="3507" y="3879"/>
                    <a:pt x="4053" y="3991"/>
                    <a:pt x="4598" y="3991"/>
                  </a:cubicBezTo>
                  <a:cubicBezTo>
                    <a:pt x="4969" y="3991"/>
                    <a:pt x="5339" y="3939"/>
                    <a:pt x="5696" y="3838"/>
                  </a:cubicBezTo>
                  <a:cubicBezTo>
                    <a:pt x="6155" y="3708"/>
                    <a:pt x="6256" y="3200"/>
                    <a:pt x="6034" y="2837"/>
                  </a:cubicBezTo>
                  <a:cubicBezTo>
                    <a:pt x="5952" y="2700"/>
                    <a:pt x="5874" y="2683"/>
                    <a:pt x="6029" y="2581"/>
                  </a:cubicBezTo>
                  <a:cubicBezTo>
                    <a:pt x="6142" y="2515"/>
                    <a:pt x="6369" y="2510"/>
                    <a:pt x="6499" y="2493"/>
                  </a:cubicBezTo>
                  <a:cubicBezTo>
                    <a:pt x="6644" y="2476"/>
                    <a:pt x="6790" y="2467"/>
                    <a:pt x="6937" y="2467"/>
                  </a:cubicBezTo>
                  <a:cubicBezTo>
                    <a:pt x="7106" y="2467"/>
                    <a:pt x="7276" y="2479"/>
                    <a:pt x="7441" y="2504"/>
                  </a:cubicBezTo>
                  <a:cubicBezTo>
                    <a:pt x="7544" y="2521"/>
                    <a:pt x="7657" y="2537"/>
                    <a:pt x="7765" y="2537"/>
                  </a:cubicBezTo>
                  <a:cubicBezTo>
                    <a:pt x="7925" y="2537"/>
                    <a:pt x="8073" y="2501"/>
                    <a:pt x="8162" y="2372"/>
                  </a:cubicBezTo>
                  <a:cubicBezTo>
                    <a:pt x="8281" y="2212"/>
                    <a:pt x="8215" y="1979"/>
                    <a:pt x="8126" y="1801"/>
                  </a:cubicBezTo>
                  <a:cubicBezTo>
                    <a:pt x="7912" y="1396"/>
                    <a:pt x="7566" y="1068"/>
                    <a:pt x="7185" y="818"/>
                  </a:cubicBezTo>
                  <a:cubicBezTo>
                    <a:pt x="6407" y="306"/>
                    <a:pt x="5582" y="1"/>
                    <a:pt x="46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8"/>
            <p:cNvSpPr/>
            <p:nvPr/>
          </p:nvSpPr>
          <p:spPr>
            <a:xfrm rot="10800000" flipH="1">
              <a:off x="8274338" y="166507"/>
              <a:ext cx="245915" cy="102356"/>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18"/>
            <p:cNvSpPr/>
            <p:nvPr/>
          </p:nvSpPr>
          <p:spPr>
            <a:xfrm rot="10800000" flipH="1">
              <a:off x="8414731" y="337281"/>
              <a:ext cx="112366" cy="97033"/>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18"/>
            <p:cNvSpPr/>
            <p:nvPr/>
          </p:nvSpPr>
          <p:spPr>
            <a:xfrm rot="10800000" flipH="1">
              <a:off x="8140449" y="259080"/>
              <a:ext cx="90383" cy="98668"/>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18"/>
            <p:cNvSpPr/>
            <p:nvPr/>
          </p:nvSpPr>
          <p:spPr>
            <a:xfrm rot="10800000" flipH="1">
              <a:off x="9032503" y="252935"/>
              <a:ext cx="168304" cy="68146"/>
            </a:xfrm>
            <a:custGeom>
              <a:avLst/>
              <a:gdLst/>
              <a:ahLst/>
              <a:cxnLst/>
              <a:rect l="l" t="t" r="r" b="b"/>
              <a:pathLst>
                <a:path w="9264" h="3751" extrusionOk="0">
                  <a:moveTo>
                    <a:pt x="4471" y="1"/>
                  </a:moveTo>
                  <a:cubicBezTo>
                    <a:pt x="4450" y="1"/>
                    <a:pt x="4429" y="1"/>
                    <a:pt x="4408" y="2"/>
                  </a:cubicBezTo>
                  <a:cubicBezTo>
                    <a:pt x="2640" y="62"/>
                    <a:pt x="0" y="1349"/>
                    <a:pt x="0" y="1349"/>
                  </a:cubicBezTo>
                  <a:cubicBezTo>
                    <a:pt x="0" y="1349"/>
                    <a:pt x="2276" y="3208"/>
                    <a:pt x="3986" y="3672"/>
                  </a:cubicBezTo>
                  <a:cubicBezTo>
                    <a:pt x="4189" y="3727"/>
                    <a:pt x="4417" y="3750"/>
                    <a:pt x="4662" y="3750"/>
                  </a:cubicBezTo>
                  <a:cubicBezTo>
                    <a:pt x="6490" y="3750"/>
                    <a:pt x="9264" y="2421"/>
                    <a:pt x="9264" y="2421"/>
                  </a:cubicBezTo>
                  <a:cubicBezTo>
                    <a:pt x="9264" y="2421"/>
                    <a:pt x="6250" y="1"/>
                    <a:pt x="4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18"/>
            <p:cNvSpPr/>
            <p:nvPr/>
          </p:nvSpPr>
          <p:spPr>
            <a:xfrm rot="10800000" flipH="1">
              <a:off x="8915929" y="76103"/>
              <a:ext cx="76213" cy="168213"/>
            </a:xfrm>
            <a:custGeom>
              <a:avLst/>
              <a:gdLst/>
              <a:ahLst/>
              <a:cxnLst/>
              <a:rect l="l" t="t" r="r" b="b"/>
              <a:pathLst>
                <a:path w="4195" h="9259" extrusionOk="0">
                  <a:moveTo>
                    <a:pt x="2789" y="1"/>
                  </a:moveTo>
                  <a:cubicBezTo>
                    <a:pt x="2789" y="1"/>
                    <a:pt x="930" y="2277"/>
                    <a:pt x="465" y="3987"/>
                  </a:cubicBezTo>
                  <a:cubicBezTo>
                    <a:pt x="0" y="5691"/>
                    <a:pt x="1709" y="9259"/>
                    <a:pt x="1709" y="9259"/>
                  </a:cubicBezTo>
                  <a:cubicBezTo>
                    <a:pt x="1709" y="9259"/>
                    <a:pt x="4194" y="6179"/>
                    <a:pt x="4134" y="4410"/>
                  </a:cubicBezTo>
                  <a:cubicBezTo>
                    <a:pt x="4075" y="2640"/>
                    <a:pt x="2789" y="1"/>
                    <a:pt x="27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18"/>
            <p:cNvSpPr/>
            <p:nvPr/>
          </p:nvSpPr>
          <p:spPr>
            <a:xfrm rot="10800000" flipH="1">
              <a:off x="8778007" y="66045"/>
              <a:ext cx="380028" cy="417743"/>
            </a:xfrm>
            <a:custGeom>
              <a:avLst/>
              <a:gdLst/>
              <a:ahLst/>
              <a:cxnLst/>
              <a:rect l="l" t="t" r="r" b="b"/>
              <a:pathLst>
                <a:path w="20918" h="22994" extrusionOk="0">
                  <a:moveTo>
                    <a:pt x="13196" y="1"/>
                  </a:moveTo>
                  <a:cubicBezTo>
                    <a:pt x="13032" y="1"/>
                    <a:pt x="12867" y="11"/>
                    <a:pt x="12703" y="33"/>
                  </a:cubicBezTo>
                  <a:cubicBezTo>
                    <a:pt x="11433" y="193"/>
                    <a:pt x="10259" y="1057"/>
                    <a:pt x="9813" y="2249"/>
                  </a:cubicBezTo>
                  <a:cubicBezTo>
                    <a:pt x="9527" y="3017"/>
                    <a:pt x="9557" y="3917"/>
                    <a:pt x="9956" y="4632"/>
                  </a:cubicBezTo>
                  <a:cubicBezTo>
                    <a:pt x="10352" y="5331"/>
                    <a:pt x="11118" y="5825"/>
                    <a:pt x="11921" y="5825"/>
                  </a:cubicBezTo>
                  <a:cubicBezTo>
                    <a:pt x="11939" y="5825"/>
                    <a:pt x="11957" y="5825"/>
                    <a:pt x="11975" y="5824"/>
                  </a:cubicBezTo>
                  <a:cubicBezTo>
                    <a:pt x="12797" y="5800"/>
                    <a:pt x="13590" y="5209"/>
                    <a:pt x="13781" y="4411"/>
                  </a:cubicBezTo>
                  <a:cubicBezTo>
                    <a:pt x="13966" y="3613"/>
                    <a:pt x="13477" y="2690"/>
                    <a:pt x="12684" y="2464"/>
                  </a:cubicBezTo>
                  <a:cubicBezTo>
                    <a:pt x="13015" y="1905"/>
                    <a:pt x="13670" y="1597"/>
                    <a:pt x="14321" y="1597"/>
                  </a:cubicBezTo>
                  <a:cubicBezTo>
                    <a:pt x="14503" y="1597"/>
                    <a:pt x="14685" y="1621"/>
                    <a:pt x="14859" y="1670"/>
                  </a:cubicBezTo>
                  <a:cubicBezTo>
                    <a:pt x="15657" y="1898"/>
                    <a:pt x="16278" y="2588"/>
                    <a:pt x="16539" y="3375"/>
                  </a:cubicBezTo>
                  <a:cubicBezTo>
                    <a:pt x="16801" y="4161"/>
                    <a:pt x="16742" y="5030"/>
                    <a:pt x="16498" y="5824"/>
                  </a:cubicBezTo>
                  <a:cubicBezTo>
                    <a:pt x="15793" y="8092"/>
                    <a:pt x="13475" y="9722"/>
                    <a:pt x="11117" y="9722"/>
                  </a:cubicBezTo>
                  <a:cubicBezTo>
                    <a:pt x="10880" y="9722"/>
                    <a:pt x="10644" y="9705"/>
                    <a:pt x="10408" y="9672"/>
                  </a:cubicBezTo>
                  <a:cubicBezTo>
                    <a:pt x="10372" y="9655"/>
                    <a:pt x="10350" y="9649"/>
                    <a:pt x="10350" y="9649"/>
                  </a:cubicBezTo>
                  <a:lnTo>
                    <a:pt x="10350" y="9649"/>
                  </a:lnTo>
                  <a:cubicBezTo>
                    <a:pt x="10350" y="9649"/>
                    <a:pt x="10350" y="9672"/>
                    <a:pt x="10355" y="9707"/>
                  </a:cubicBezTo>
                  <a:cubicBezTo>
                    <a:pt x="10122" y="12311"/>
                    <a:pt x="7823" y="14575"/>
                    <a:pt x="5219" y="14761"/>
                  </a:cubicBezTo>
                  <a:cubicBezTo>
                    <a:pt x="5108" y="14768"/>
                    <a:pt x="4997" y="14771"/>
                    <a:pt x="4885" y="14771"/>
                  </a:cubicBezTo>
                  <a:cubicBezTo>
                    <a:pt x="4163" y="14771"/>
                    <a:pt x="3433" y="14618"/>
                    <a:pt x="2824" y="14242"/>
                  </a:cubicBezTo>
                  <a:cubicBezTo>
                    <a:pt x="2115" y="13801"/>
                    <a:pt x="1592" y="13045"/>
                    <a:pt x="1550" y="12210"/>
                  </a:cubicBezTo>
                  <a:cubicBezTo>
                    <a:pt x="1507" y="11382"/>
                    <a:pt x="2026" y="10524"/>
                    <a:pt x="2819" y="10279"/>
                  </a:cubicBezTo>
                  <a:cubicBezTo>
                    <a:pt x="2860" y="11097"/>
                    <a:pt x="3633" y="11787"/>
                    <a:pt x="4450" y="11787"/>
                  </a:cubicBezTo>
                  <a:cubicBezTo>
                    <a:pt x="4454" y="11787"/>
                    <a:pt x="4459" y="11787"/>
                    <a:pt x="4463" y="11786"/>
                  </a:cubicBezTo>
                  <a:cubicBezTo>
                    <a:pt x="5285" y="11786"/>
                    <a:pt x="6041" y="11150"/>
                    <a:pt x="6256" y="10357"/>
                  </a:cubicBezTo>
                  <a:cubicBezTo>
                    <a:pt x="6465" y="9565"/>
                    <a:pt x="6161" y="8677"/>
                    <a:pt x="5554" y="8118"/>
                  </a:cubicBezTo>
                  <a:cubicBezTo>
                    <a:pt x="5045" y="7649"/>
                    <a:pt x="4344" y="7415"/>
                    <a:pt x="3648" y="7415"/>
                  </a:cubicBezTo>
                  <a:cubicBezTo>
                    <a:pt x="3520" y="7415"/>
                    <a:pt x="3392" y="7423"/>
                    <a:pt x="3266" y="7438"/>
                  </a:cubicBezTo>
                  <a:cubicBezTo>
                    <a:pt x="2002" y="7598"/>
                    <a:pt x="900" y="8546"/>
                    <a:pt x="448" y="9738"/>
                  </a:cubicBezTo>
                  <a:cubicBezTo>
                    <a:pt x="0" y="10929"/>
                    <a:pt x="179" y="12317"/>
                    <a:pt x="835" y="13414"/>
                  </a:cubicBezTo>
                  <a:cubicBezTo>
                    <a:pt x="1689" y="14841"/>
                    <a:pt x="3354" y="15713"/>
                    <a:pt x="5006" y="15713"/>
                  </a:cubicBezTo>
                  <a:cubicBezTo>
                    <a:pt x="5451" y="15713"/>
                    <a:pt x="5895" y="15649"/>
                    <a:pt x="6322" y="15517"/>
                  </a:cubicBezTo>
                  <a:cubicBezTo>
                    <a:pt x="8246" y="14921"/>
                    <a:pt x="9539" y="13229"/>
                    <a:pt x="10630" y="11495"/>
                  </a:cubicBezTo>
                  <a:cubicBezTo>
                    <a:pt x="10861" y="12764"/>
                    <a:pt x="11266" y="14415"/>
                    <a:pt x="11898" y="15517"/>
                  </a:cubicBezTo>
                  <a:cubicBezTo>
                    <a:pt x="13060" y="17542"/>
                    <a:pt x="20917" y="22994"/>
                    <a:pt x="20917" y="22994"/>
                  </a:cubicBezTo>
                  <a:cubicBezTo>
                    <a:pt x="20917" y="22994"/>
                    <a:pt x="17409" y="14093"/>
                    <a:pt x="15711" y="12501"/>
                  </a:cubicBezTo>
                  <a:cubicBezTo>
                    <a:pt x="14776" y="11632"/>
                    <a:pt x="13262" y="10864"/>
                    <a:pt x="12082" y="10339"/>
                  </a:cubicBezTo>
                  <a:cubicBezTo>
                    <a:pt x="14018" y="9677"/>
                    <a:pt x="15962" y="8808"/>
                    <a:pt x="16980" y="7075"/>
                  </a:cubicBezTo>
                  <a:cubicBezTo>
                    <a:pt x="18052" y="5252"/>
                    <a:pt x="17707" y="2720"/>
                    <a:pt x="16188" y="1249"/>
                  </a:cubicBezTo>
                  <a:cubicBezTo>
                    <a:pt x="15395" y="476"/>
                    <a:pt x="14299" y="1"/>
                    <a:pt x="131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18"/>
            <p:cNvSpPr/>
            <p:nvPr/>
          </p:nvSpPr>
          <p:spPr>
            <a:xfrm rot="10800000" flipH="1">
              <a:off x="8066282" y="12"/>
              <a:ext cx="800878" cy="192321"/>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8"/>
            <p:cNvSpPr/>
            <p:nvPr/>
          </p:nvSpPr>
          <p:spPr>
            <a:xfrm rot="10800000" flipH="1">
              <a:off x="8244886" y="102335"/>
              <a:ext cx="96578" cy="120560"/>
            </a:xfrm>
            <a:custGeom>
              <a:avLst/>
              <a:gdLst/>
              <a:ahLst/>
              <a:cxnLst/>
              <a:rect l="l" t="t" r="r" b="b"/>
              <a:pathLst>
                <a:path w="5316" h="6636" extrusionOk="0">
                  <a:moveTo>
                    <a:pt x="2745" y="1"/>
                  </a:moveTo>
                  <a:cubicBezTo>
                    <a:pt x="2560" y="1"/>
                    <a:pt x="2377" y="33"/>
                    <a:pt x="2205" y="97"/>
                  </a:cubicBezTo>
                  <a:cubicBezTo>
                    <a:pt x="1603" y="330"/>
                    <a:pt x="1234" y="979"/>
                    <a:pt x="1359" y="1568"/>
                  </a:cubicBezTo>
                  <a:cubicBezTo>
                    <a:pt x="1437" y="1903"/>
                    <a:pt x="1675" y="2195"/>
                    <a:pt x="1997" y="2343"/>
                  </a:cubicBezTo>
                  <a:cubicBezTo>
                    <a:pt x="2152" y="2415"/>
                    <a:pt x="2313" y="2451"/>
                    <a:pt x="2469" y="2451"/>
                  </a:cubicBezTo>
                  <a:cubicBezTo>
                    <a:pt x="2625" y="2451"/>
                    <a:pt x="2777" y="2415"/>
                    <a:pt x="2914" y="2343"/>
                  </a:cubicBezTo>
                  <a:cubicBezTo>
                    <a:pt x="3099" y="2247"/>
                    <a:pt x="3170" y="2022"/>
                    <a:pt x="3075" y="1837"/>
                  </a:cubicBezTo>
                  <a:cubicBezTo>
                    <a:pt x="3009" y="1708"/>
                    <a:pt x="2877" y="1631"/>
                    <a:pt x="2742" y="1631"/>
                  </a:cubicBezTo>
                  <a:cubicBezTo>
                    <a:pt x="2683" y="1631"/>
                    <a:pt x="2624" y="1645"/>
                    <a:pt x="2568" y="1676"/>
                  </a:cubicBezTo>
                  <a:cubicBezTo>
                    <a:pt x="2537" y="1692"/>
                    <a:pt x="2504" y="1698"/>
                    <a:pt x="2472" y="1698"/>
                  </a:cubicBezTo>
                  <a:cubicBezTo>
                    <a:pt x="2409" y="1698"/>
                    <a:pt x="2351" y="1674"/>
                    <a:pt x="2318" y="1658"/>
                  </a:cubicBezTo>
                  <a:cubicBezTo>
                    <a:pt x="2211" y="1610"/>
                    <a:pt x="2122" y="1510"/>
                    <a:pt x="2098" y="1408"/>
                  </a:cubicBezTo>
                  <a:cubicBezTo>
                    <a:pt x="2051" y="1169"/>
                    <a:pt x="2230" y="902"/>
                    <a:pt x="2474" y="806"/>
                  </a:cubicBezTo>
                  <a:cubicBezTo>
                    <a:pt x="2558" y="774"/>
                    <a:pt x="2651" y="758"/>
                    <a:pt x="2748" y="758"/>
                  </a:cubicBezTo>
                  <a:cubicBezTo>
                    <a:pt x="2953" y="758"/>
                    <a:pt x="3173" y="829"/>
                    <a:pt x="3355" y="966"/>
                  </a:cubicBezTo>
                  <a:cubicBezTo>
                    <a:pt x="3611" y="1152"/>
                    <a:pt x="3820" y="1461"/>
                    <a:pt x="3968" y="1854"/>
                  </a:cubicBezTo>
                  <a:cubicBezTo>
                    <a:pt x="4482" y="3248"/>
                    <a:pt x="3927" y="4815"/>
                    <a:pt x="2646" y="5572"/>
                  </a:cubicBezTo>
                  <a:cubicBezTo>
                    <a:pt x="2337" y="5756"/>
                    <a:pt x="2032" y="5864"/>
                    <a:pt x="1752" y="5876"/>
                  </a:cubicBezTo>
                  <a:cubicBezTo>
                    <a:pt x="1728" y="5878"/>
                    <a:pt x="1704" y="5879"/>
                    <a:pt x="1679" y="5879"/>
                  </a:cubicBezTo>
                  <a:cubicBezTo>
                    <a:pt x="1409" y="5879"/>
                    <a:pt x="1159" y="5791"/>
                    <a:pt x="984" y="5632"/>
                  </a:cubicBezTo>
                  <a:cubicBezTo>
                    <a:pt x="805" y="5459"/>
                    <a:pt x="715" y="5197"/>
                    <a:pt x="781" y="4988"/>
                  </a:cubicBezTo>
                  <a:cubicBezTo>
                    <a:pt x="832" y="4812"/>
                    <a:pt x="1015" y="4670"/>
                    <a:pt x="1184" y="4670"/>
                  </a:cubicBezTo>
                  <a:cubicBezTo>
                    <a:pt x="1197" y="4670"/>
                    <a:pt x="1210" y="4671"/>
                    <a:pt x="1223" y="4673"/>
                  </a:cubicBezTo>
                  <a:cubicBezTo>
                    <a:pt x="1241" y="4675"/>
                    <a:pt x="1259" y="4676"/>
                    <a:pt x="1277" y="4676"/>
                  </a:cubicBezTo>
                  <a:cubicBezTo>
                    <a:pt x="1458" y="4676"/>
                    <a:pt x="1619" y="4541"/>
                    <a:pt x="1652" y="4351"/>
                  </a:cubicBezTo>
                  <a:cubicBezTo>
                    <a:pt x="1681" y="4148"/>
                    <a:pt x="1538" y="3952"/>
                    <a:pt x="1330" y="3922"/>
                  </a:cubicBezTo>
                  <a:cubicBezTo>
                    <a:pt x="1281" y="3915"/>
                    <a:pt x="1233" y="3912"/>
                    <a:pt x="1184" y="3912"/>
                  </a:cubicBezTo>
                  <a:cubicBezTo>
                    <a:pt x="685" y="3912"/>
                    <a:pt x="207" y="4263"/>
                    <a:pt x="55" y="4774"/>
                  </a:cubicBezTo>
                  <a:cubicBezTo>
                    <a:pt x="19" y="4887"/>
                    <a:pt x="0" y="5006"/>
                    <a:pt x="0" y="5126"/>
                  </a:cubicBezTo>
                  <a:cubicBezTo>
                    <a:pt x="0" y="5513"/>
                    <a:pt x="173" y="5912"/>
                    <a:pt x="472" y="6185"/>
                  </a:cubicBezTo>
                  <a:cubicBezTo>
                    <a:pt x="789" y="6475"/>
                    <a:pt x="1231" y="6635"/>
                    <a:pt x="1696" y="6635"/>
                  </a:cubicBezTo>
                  <a:cubicBezTo>
                    <a:pt x="1729" y="6635"/>
                    <a:pt x="1762" y="6634"/>
                    <a:pt x="1795" y="6633"/>
                  </a:cubicBezTo>
                  <a:cubicBezTo>
                    <a:pt x="2200" y="6609"/>
                    <a:pt x="2617" y="6471"/>
                    <a:pt x="3033" y="6221"/>
                  </a:cubicBezTo>
                  <a:cubicBezTo>
                    <a:pt x="4625" y="5274"/>
                    <a:pt x="5315" y="3326"/>
                    <a:pt x="4677" y="1593"/>
                  </a:cubicBezTo>
                  <a:cubicBezTo>
                    <a:pt x="4476" y="1051"/>
                    <a:pt x="4183" y="639"/>
                    <a:pt x="3802" y="359"/>
                  </a:cubicBezTo>
                  <a:cubicBezTo>
                    <a:pt x="3483" y="122"/>
                    <a:pt x="3109" y="1"/>
                    <a:pt x="2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8"/>
            <p:cNvSpPr/>
            <p:nvPr/>
          </p:nvSpPr>
          <p:spPr>
            <a:xfrm rot="10800000" flipH="1">
              <a:off x="8337658" y="67095"/>
              <a:ext cx="82826" cy="34972"/>
            </a:xfrm>
            <a:custGeom>
              <a:avLst/>
              <a:gdLst/>
              <a:ahLst/>
              <a:cxnLst/>
              <a:rect l="l" t="t" r="r" b="b"/>
              <a:pathLst>
                <a:path w="4559" h="1925" extrusionOk="0">
                  <a:moveTo>
                    <a:pt x="2366" y="1"/>
                  </a:moveTo>
                  <a:cubicBezTo>
                    <a:pt x="2022" y="1"/>
                    <a:pt x="1681" y="92"/>
                    <a:pt x="1413" y="305"/>
                  </a:cubicBezTo>
                  <a:cubicBezTo>
                    <a:pt x="1180" y="489"/>
                    <a:pt x="1026" y="758"/>
                    <a:pt x="811" y="965"/>
                  </a:cubicBezTo>
                  <a:cubicBezTo>
                    <a:pt x="645" y="1126"/>
                    <a:pt x="419" y="1260"/>
                    <a:pt x="195" y="1260"/>
                  </a:cubicBezTo>
                  <a:cubicBezTo>
                    <a:pt x="130" y="1260"/>
                    <a:pt x="64" y="1248"/>
                    <a:pt x="0" y="1222"/>
                  </a:cubicBezTo>
                  <a:lnTo>
                    <a:pt x="0" y="1222"/>
                  </a:lnTo>
                  <a:cubicBezTo>
                    <a:pt x="533" y="1567"/>
                    <a:pt x="1130" y="1924"/>
                    <a:pt x="1743" y="1924"/>
                  </a:cubicBezTo>
                  <a:cubicBezTo>
                    <a:pt x="1851" y="1924"/>
                    <a:pt x="1959" y="1913"/>
                    <a:pt x="2068" y="1889"/>
                  </a:cubicBezTo>
                  <a:cubicBezTo>
                    <a:pt x="2527" y="1787"/>
                    <a:pt x="2896" y="1466"/>
                    <a:pt x="3272" y="1192"/>
                  </a:cubicBezTo>
                  <a:cubicBezTo>
                    <a:pt x="3606" y="947"/>
                    <a:pt x="3999" y="717"/>
                    <a:pt x="4409" y="717"/>
                  </a:cubicBezTo>
                  <a:cubicBezTo>
                    <a:pt x="4459" y="717"/>
                    <a:pt x="4509" y="721"/>
                    <a:pt x="4559" y="728"/>
                  </a:cubicBezTo>
                  <a:lnTo>
                    <a:pt x="4088" y="596"/>
                  </a:lnTo>
                  <a:cubicBezTo>
                    <a:pt x="3671" y="370"/>
                    <a:pt x="3242" y="143"/>
                    <a:pt x="2777" y="43"/>
                  </a:cubicBezTo>
                  <a:cubicBezTo>
                    <a:pt x="2643" y="15"/>
                    <a:pt x="2504" y="1"/>
                    <a:pt x="2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8"/>
            <p:cNvSpPr/>
            <p:nvPr/>
          </p:nvSpPr>
          <p:spPr>
            <a:xfrm rot="10800000" flipH="1">
              <a:off x="8167285" y="136394"/>
              <a:ext cx="74905" cy="40822"/>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8"/>
            <p:cNvSpPr/>
            <p:nvPr/>
          </p:nvSpPr>
          <p:spPr>
            <a:xfrm flipH="1">
              <a:off x="6743020" y="73350"/>
              <a:ext cx="534542" cy="177781"/>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18"/>
            <p:cNvSpPr/>
            <p:nvPr/>
          </p:nvSpPr>
          <p:spPr>
            <a:xfrm flipH="1">
              <a:off x="6564818" y="238888"/>
              <a:ext cx="800878" cy="192321"/>
            </a:xfrm>
            <a:custGeom>
              <a:avLst/>
              <a:gdLst/>
              <a:ahLst/>
              <a:cxnLst/>
              <a:rect l="l" t="t" r="r" b="b"/>
              <a:pathLst>
                <a:path w="44083" h="10586" extrusionOk="0">
                  <a:moveTo>
                    <a:pt x="6737" y="0"/>
                  </a:moveTo>
                  <a:cubicBezTo>
                    <a:pt x="6223" y="0"/>
                    <a:pt x="5722" y="44"/>
                    <a:pt x="5232" y="131"/>
                  </a:cubicBezTo>
                  <a:cubicBezTo>
                    <a:pt x="2593" y="601"/>
                    <a:pt x="465" y="2537"/>
                    <a:pt x="60" y="4832"/>
                  </a:cubicBezTo>
                  <a:cubicBezTo>
                    <a:pt x="19" y="5058"/>
                    <a:pt x="0" y="5290"/>
                    <a:pt x="0" y="5517"/>
                  </a:cubicBezTo>
                  <a:cubicBezTo>
                    <a:pt x="0" y="6631"/>
                    <a:pt x="448" y="7786"/>
                    <a:pt x="1240" y="8657"/>
                  </a:cubicBezTo>
                  <a:cubicBezTo>
                    <a:pt x="2010" y="9496"/>
                    <a:pt x="3004" y="9967"/>
                    <a:pt x="4011" y="9967"/>
                  </a:cubicBezTo>
                  <a:cubicBezTo>
                    <a:pt x="4104" y="9967"/>
                    <a:pt x="4197" y="9963"/>
                    <a:pt x="4290" y="9955"/>
                  </a:cubicBezTo>
                  <a:cubicBezTo>
                    <a:pt x="5906" y="9824"/>
                    <a:pt x="7257" y="8460"/>
                    <a:pt x="7257" y="6970"/>
                  </a:cubicBezTo>
                  <a:lnTo>
                    <a:pt x="7257" y="6941"/>
                  </a:lnTo>
                  <a:cubicBezTo>
                    <a:pt x="7245" y="6125"/>
                    <a:pt x="6769" y="5320"/>
                    <a:pt x="6000" y="4844"/>
                  </a:cubicBezTo>
                  <a:cubicBezTo>
                    <a:pt x="5598" y="4594"/>
                    <a:pt x="5168" y="4467"/>
                    <a:pt x="4749" y="4467"/>
                  </a:cubicBezTo>
                  <a:cubicBezTo>
                    <a:pt x="4448" y="4467"/>
                    <a:pt x="4153" y="4533"/>
                    <a:pt x="3879" y="4665"/>
                  </a:cubicBezTo>
                  <a:cubicBezTo>
                    <a:pt x="3689" y="4753"/>
                    <a:pt x="3611" y="4987"/>
                    <a:pt x="3701" y="5171"/>
                  </a:cubicBezTo>
                  <a:cubicBezTo>
                    <a:pt x="3769" y="5303"/>
                    <a:pt x="3902" y="5384"/>
                    <a:pt x="4041" y="5384"/>
                  </a:cubicBezTo>
                  <a:cubicBezTo>
                    <a:pt x="4097" y="5384"/>
                    <a:pt x="4153" y="5371"/>
                    <a:pt x="4207" y="5344"/>
                  </a:cubicBezTo>
                  <a:cubicBezTo>
                    <a:pt x="4375" y="5265"/>
                    <a:pt x="4557" y="5225"/>
                    <a:pt x="4745" y="5225"/>
                  </a:cubicBezTo>
                  <a:cubicBezTo>
                    <a:pt x="5026" y="5225"/>
                    <a:pt x="5320" y="5313"/>
                    <a:pt x="5601" y="5487"/>
                  </a:cubicBezTo>
                  <a:cubicBezTo>
                    <a:pt x="6143" y="5820"/>
                    <a:pt x="6495" y="6398"/>
                    <a:pt x="6500" y="6953"/>
                  </a:cubicBezTo>
                  <a:lnTo>
                    <a:pt x="6500" y="6970"/>
                  </a:lnTo>
                  <a:cubicBezTo>
                    <a:pt x="6500" y="8066"/>
                    <a:pt x="5447" y="9103"/>
                    <a:pt x="4231" y="9205"/>
                  </a:cubicBezTo>
                  <a:cubicBezTo>
                    <a:pt x="4160" y="9210"/>
                    <a:pt x="4090" y="9213"/>
                    <a:pt x="4019" y="9213"/>
                  </a:cubicBezTo>
                  <a:cubicBezTo>
                    <a:pt x="3211" y="9213"/>
                    <a:pt x="2430" y="8839"/>
                    <a:pt x="1800" y="8144"/>
                  </a:cubicBezTo>
                  <a:cubicBezTo>
                    <a:pt x="995" y="7263"/>
                    <a:pt x="615" y="6048"/>
                    <a:pt x="805" y="4962"/>
                  </a:cubicBezTo>
                  <a:cubicBezTo>
                    <a:pt x="1157" y="2973"/>
                    <a:pt x="3033" y="1293"/>
                    <a:pt x="5369" y="876"/>
                  </a:cubicBezTo>
                  <a:cubicBezTo>
                    <a:pt x="5812" y="797"/>
                    <a:pt x="6267" y="758"/>
                    <a:pt x="6735" y="758"/>
                  </a:cubicBezTo>
                  <a:cubicBezTo>
                    <a:pt x="8291" y="758"/>
                    <a:pt x="9993" y="1195"/>
                    <a:pt x="11898" y="2080"/>
                  </a:cubicBezTo>
                  <a:cubicBezTo>
                    <a:pt x="12959" y="2567"/>
                    <a:pt x="13996" y="3152"/>
                    <a:pt x="14996" y="3717"/>
                  </a:cubicBezTo>
                  <a:cubicBezTo>
                    <a:pt x="15992" y="4277"/>
                    <a:pt x="17015" y="4855"/>
                    <a:pt x="18065" y="5350"/>
                  </a:cubicBezTo>
                  <a:cubicBezTo>
                    <a:pt x="20085" y="6295"/>
                    <a:pt x="22034" y="6628"/>
                    <a:pt x="23871" y="6628"/>
                  </a:cubicBezTo>
                  <a:cubicBezTo>
                    <a:pt x="25671" y="6628"/>
                    <a:pt x="27363" y="6308"/>
                    <a:pt x="28907" y="5927"/>
                  </a:cubicBezTo>
                  <a:cubicBezTo>
                    <a:pt x="29598" y="5762"/>
                    <a:pt x="30296" y="5570"/>
                    <a:pt x="30999" y="5380"/>
                  </a:cubicBezTo>
                  <a:cubicBezTo>
                    <a:pt x="33183" y="4782"/>
                    <a:pt x="35425" y="4171"/>
                    <a:pt x="37670" y="4171"/>
                  </a:cubicBezTo>
                  <a:cubicBezTo>
                    <a:pt x="38316" y="4171"/>
                    <a:pt x="38962" y="4222"/>
                    <a:pt x="39607" y="4337"/>
                  </a:cubicBezTo>
                  <a:cubicBezTo>
                    <a:pt x="40632" y="4522"/>
                    <a:pt x="41430" y="4844"/>
                    <a:pt x="42045" y="5314"/>
                  </a:cubicBezTo>
                  <a:cubicBezTo>
                    <a:pt x="42765" y="5862"/>
                    <a:pt x="43217" y="6648"/>
                    <a:pt x="43260" y="7417"/>
                  </a:cubicBezTo>
                  <a:cubicBezTo>
                    <a:pt x="43325" y="8550"/>
                    <a:pt x="42384" y="9669"/>
                    <a:pt x="41258" y="9812"/>
                  </a:cubicBezTo>
                  <a:cubicBezTo>
                    <a:pt x="41175" y="9823"/>
                    <a:pt x="41091" y="9828"/>
                    <a:pt x="41007" y="9828"/>
                  </a:cubicBezTo>
                  <a:cubicBezTo>
                    <a:pt x="39961" y="9828"/>
                    <a:pt x="38930" y="9026"/>
                    <a:pt x="38720" y="7995"/>
                  </a:cubicBezTo>
                  <a:cubicBezTo>
                    <a:pt x="38683" y="7817"/>
                    <a:pt x="38523" y="7690"/>
                    <a:pt x="38347" y="7690"/>
                  </a:cubicBezTo>
                  <a:cubicBezTo>
                    <a:pt x="38322" y="7690"/>
                    <a:pt x="38298" y="7693"/>
                    <a:pt x="38273" y="7698"/>
                  </a:cubicBezTo>
                  <a:cubicBezTo>
                    <a:pt x="38064" y="7739"/>
                    <a:pt x="37940" y="7942"/>
                    <a:pt x="37976" y="8144"/>
                  </a:cubicBezTo>
                  <a:cubicBezTo>
                    <a:pt x="38261" y="9534"/>
                    <a:pt x="39598" y="10585"/>
                    <a:pt x="41000" y="10585"/>
                  </a:cubicBezTo>
                  <a:cubicBezTo>
                    <a:pt x="41117" y="10585"/>
                    <a:pt x="41235" y="10578"/>
                    <a:pt x="41353" y="10563"/>
                  </a:cubicBezTo>
                  <a:cubicBezTo>
                    <a:pt x="42873" y="10373"/>
                    <a:pt x="44082" y="8913"/>
                    <a:pt x="44011" y="7376"/>
                  </a:cubicBezTo>
                  <a:cubicBezTo>
                    <a:pt x="43957" y="6392"/>
                    <a:pt x="43396" y="5397"/>
                    <a:pt x="42502" y="4712"/>
                  </a:cubicBezTo>
                  <a:cubicBezTo>
                    <a:pt x="41787" y="4170"/>
                    <a:pt x="40888" y="3801"/>
                    <a:pt x="39744" y="3592"/>
                  </a:cubicBezTo>
                  <a:cubicBezTo>
                    <a:pt x="39050" y="3468"/>
                    <a:pt x="38358" y="3414"/>
                    <a:pt x="37670" y="3414"/>
                  </a:cubicBezTo>
                  <a:cubicBezTo>
                    <a:pt x="35331" y="3414"/>
                    <a:pt x="33033" y="4039"/>
                    <a:pt x="30796" y="4646"/>
                  </a:cubicBezTo>
                  <a:cubicBezTo>
                    <a:pt x="30106" y="4838"/>
                    <a:pt x="29414" y="5028"/>
                    <a:pt x="28723" y="5195"/>
                  </a:cubicBezTo>
                  <a:cubicBezTo>
                    <a:pt x="26872" y="5649"/>
                    <a:pt x="25263" y="5879"/>
                    <a:pt x="23788" y="5879"/>
                  </a:cubicBezTo>
                  <a:cubicBezTo>
                    <a:pt x="21839" y="5879"/>
                    <a:pt x="20122" y="5479"/>
                    <a:pt x="18387" y="4665"/>
                  </a:cubicBezTo>
                  <a:cubicBezTo>
                    <a:pt x="17361" y="4182"/>
                    <a:pt x="16349" y="3610"/>
                    <a:pt x="15371" y="3062"/>
                  </a:cubicBezTo>
                  <a:cubicBezTo>
                    <a:pt x="14353" y="2490"/>
                    <a:pt x="13305" y="1894"/>
                    <a:pt x="12220" y="1393"/>
                  </a:cubicBezTo>
                  <a:cubicBezTo>
                    <a:pt x="10212" y="460"/>
                    <a:pt x="8405" y="0"/>
                    <a:pt x="67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18"/>
            <p:cNvSpPr/>
            <p:nvPr/>
          </p:nvSpPr>
          <p:spPr>
            <a:xfrm flipH="1">
              <a:off x="7189789" y="254005"/>
              <a:ext cx="74905" cy="40822"/>
            </a:xfrm>
            <a:custGeom>
              <a:avLst/>
              <a:gdLst/>
              <a:ahLst/>
              <a:cxnLst/>
              <a:rect l="l" t="t" r="r" b="b"/>
              <a:pathLst>
                <a:path w="4123" h="2247" extrusionOk="0">
                  <a:moveTo>
                    <a:pt x="2609" y="0"/>
                  </a:moveTo>
                  <a:cubicBezTo>
                    <a:pt x="2478" y="0"/>
                    <a:pt x="2347" y="8"/>
                    <a:pt x="2217" y="25"/>
                  </a:cubicBezTo>
                  <a:cubicBezTo>
                    <a:pt x="1746" y="91"/>
                    <a:pt x="1276" y="318"/>
                    <a:pt x="1026" y="723"/>
                  </a:cubicBezTo>
                  <a:cubicBezTo>
                    <a:pt x="864" y="979"/>
                    <a:pt x="811" y="1283"/>
                    <a:pt x="680" y="1551"/>
                  </a:cubicBezTo>
                  <a:cubicBezTo>
                    <a:pt x="551" y="1813"/>
                    <a:pt x="310" y="2063"/>
                    <a:pt x="22" y="2063"/>
                  </a:cubicBezTo>
                  <a:cubicBezTo>
                    <a:pt x="15" y="2063"/>
                    <a:pt x="8" y="2063"/>
                    <a:pt x="1" y="2063"/>
                  </a:cubicBezTo>
                  <a:lnTo>
                    <a:pt x="1" y="2063"/>
                  </a:lnTo>
                  <a:cubicBezTo>
                    <a:pt x="393" y="2156"/>
                    <a:pt x="813" y="2247"/>
                    <a:pt x="1214" y="2247"/>
                  </a:cubicBezTo>
                  <a:cubicBezTo>
                    <a:pt x="1554" y="2247"/>
                    <a:pt x="1882" y="2182"/>
                    <a:pt x="2170" y="1998"/>
                  </a:cubicBezTo>
                  <a:cubicBezTo>
                    <a:pt x="2569" y="1748"/>
                    <a:pt x="2806" y="1325"/>
                    <a:pt x="3069" y="937"/>
                  </a:cubicBezTo>
                  <a:cubicBezTo>
                    <a:pt x="3331" y="550"/>
                    <a:pt x="3671" y="162"/>
                    <a:pt x="4123" y="74"/>
                  </a:cubicBezTo>
                  <a:lnTo>
                    <a:pt x="4123" y="74"/>
                  </a:lnTo>
                  <a:lnTo>
                    <a:pt x="3641" y="104"/>
                  </a:lnTo>
                  <a:cubicBezTo>
                    <a:pt x="3300" y="52"/>
                    <a:pt x="2955" y="0"/>
                    <a:pt x="2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Romanesco"/>
              <a:buNone/>
              <a:defRPr sz="3000">
                <a:solidFill>
                  <a:schemeClr val="dk1"/>
                </a:solidFill>
                <a:latin typeface="Romanesco"/>
                <a:ea typeface="Romanesco"/>
                <a:cs typeface="Romanesco"/>
                <a:sym typeface="Romanesco"/>
              </a:defRPr>
            </a:lvl1pPr>
            <a:lvl2pPr lvl="1" rtl="0">
              <a:spcBef>
                <a:spcPts val="0"/>
              </a:spcBef>
              <a:spcAft>
                <a:spcPts val="0"/>
              </a:spcAft>
              <a:buClr>
                <a:schemeClr val="dk1"/>
              </a:buClr>
              <a:buSzPts val="3000"/>
              <a:buFont typeface="Romanesco"/>
              <a:buNone/>
              <a:defRPr sz="3000">
                <a:solidFill>
                  <a:schemeClr val="dk1"/>
                </a:solidFill>
                <a:latin typeface="Romanesco"/>
                <a:ea typeface="Romanesco"/>
                <a:cs typeface="Romanesco"/>
                <a:sym typeface="Romanesco"/>
              </a:defRPr>
            </a:lvl2pPr>
            <a:lvl3pPr lvl="2" rtl="0">
              <a:spcBef>
                <a:spcPts val="0"/>
              </a:spcBef>
              <a:spcAft>
                <a:spcPts val="0"/>
              </a:spcAft>
              <a:buClr>
                <a:schemeClr val="dk1"/>
              </a:buClr>
              <a:buSzPts val="3000"/>
              <a:buFont typeface="Romanesco"/>
              <a:buNone/>
              <a:defRPr sz="3000">
                <a:solidFill>
                  <a:schemeClr val="dk1"/>
                </a:solidFill>
                <a:latin typeface="Romanesco"/>
                <a:ea typeface="Romanesco"/>
                <a:cs typeface="Romanesco"/>
                <a:sym typeface="Romanesco"/>
              </a:defRPr>
            </a:lvl3pPr>
            <a:lvl4pPr lvl="3" rtl="0">
              <a:spcBef>
                <a:spcPts val="0"/>
              </a:spcBef>
              <a:spcAft>
                <a:spcPts val="0"/>
              </a:spcAft>
              <a:buClr>
                <a:schemeClr val="dk1"/>
              </a:buClr>
              <a:buSzPts val="3000"/>
              <a:buFont typeface="Romanesco"/>
              <a:buNone/>
              <a:defRPr sz="3000">
                <a:solidFill>
                  <a:schemeClr val="dk1"/>
                </a:solidFill>
                <a:latin typeface="Romanesco"/>
                <a:ea typeface="Romanesco"/>
                <a:cs typeface="Romanesco"/>
                <a:sym typeface="Romanesco"/>
              </a:defRPr>
            </a:lvl4pPr>
            <a:lvl5pPr lvl="4" rtl="0">
              <a:spcBef>
                <a:spcPts val="0"/>
              </a:spcBef>
              <a:spcAft>
                <a:spcPts val="0"/>
              </a:spcAft>
              <a:buClr>
                <a:schemeClr val="dk1"/>
              </a:buClr>
              <a:buSzPts val="3000"/>
              <a:buFont typeface="Romanesco"/>
              <a:buNone/>
              <a:defRPr sz="3000">
                <a:solidFill>
                  <a:schemeClr val="dk1"/>
                </a:solidFill>
                <a:latin typeface="Romanesco"/>
                <a:ea typeface="Romanesco"/>
                <a:cs typeface="Romanesco"/>
                <a:sym typeface="Romanesco"/>
              </a:defRPr>
            </a:lvl5pPr>
            <a:lvl6pPr lvl="5" rtl="0">
              <a:spcBef>
                <a:spcPts val="0"/>
              </a:spcBef>
              <a:spcAft>
                <a:spcPts val="0"/>
              </a:spcAft>
              <a:buClr>
                <a:schemeClr val="dk1"/>
              </a:buClr>
              <a:buSzPts val="3000"/>
              <a:buFont typeface="Romanesco"/>
              <a:buNone/>
              <a:defRPr sz="3000">
                <a:solidFill>
                  <a:schemeClr val="dk1"/>
                </a:solidFill>
                <a:latin typeface="Romanesco"/>
                <a:ea typeface="Romanesco"/>
                <a:cs typeface="Romanesco"/>
                <a:sym typeface="Romanesco"/>
              </a:defRPr>
            </a:lvl6pPr>
            <a:lvl7pPr lvl="6" rtl="0">
              <a:spcBef>
                <a:spcPts val="0"/>
              </a:spcBef>
              <a:spcAft>
                <a:spcPts val="0"/>
              </a:spcAft>
              <a:buClr>
                <a:schemeClr val="dk1"/>
              </a:buClr>
              <a:buSzPts val="3000"/>
              <a:buFont typeface="Romanesco"/>
              <a:buNone/>
              <a:defRPr sz="3000">
                <a:solidFill>
                  <a:schemeClr val="dk1"/>
                </a:solidFill>
                <a:latin typeface="Romanesco"/>
                <a:ea typeface="Romanesco"/>
                <a:cs typeface="Romanesco"/>
                <a:sym typeface="Romanesco"/>
              </a:defRPr>
            </a:lvl7pPr>
            <a:lvl8pPr lvl="7" rtl="0">
              <a:spcBef>
                <a:spcPts val="0"/>
              </a:spcBef>
              <a:spcAft>
                <a:spcPts val="0"/>
              </a:spcAft>
              <a:buClr>
                <a:schemeClr val="dk1"/>
              </a:buClr>
              <a:buSzPts val="3000"/>
              <a:buFont typeface="Romanesco"/>
              <a:buNone/>
              <a:defRPr sz="3000">
                <a:solidFill>
                  <a:schemeClr val="dk1"/>
                </a:solidFill>
                <a:latin typeface="Romanesco"/>
                <a:ea typeface="Romanesco"/>
                <a:cs typeface="Romanesco"/>
                <a:sym typeface="Romanesco"/>
              </a:defRPr>
            </a:lvl8pPr>
            <a:lvl9pPr lvl="8" rtl="0">
              <a:spcBef>
                <a:spcPts val="0"/>
              </a:spcBef>
              <a:spcAft>
                <a:spcPts val="0"/>
              </a:spcAft>
              <a:buClr>
                <a:schemeClr val="dk1"/>
              </a:buClr>
              <a:buSzPts val="3000"/>
              <a:buFont typeface="Romanesco"/>
              <a:buNone/>
              <a:defRPr sz="3000">
                <a:solidFill>
                  <a:schemeClr val="dk1"/>
                </a:solidFill>
                <a:latin typeface="Romanesco"/>
                <a:ea typeface="Romanesco"/>
                <a:cs typeface="Romanesco"/>
                <a:sym typeface="Romanesc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1pPr>
            <a:lvl2pPr marL="914400" lvl="1"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marL="1371600" lvl="2"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marL="1828800" lvl="3"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marL="2286000" lvl="4"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marL="2743200" lvl="5"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marL="3200400" lvl="6"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marL="3657600" lvl="7"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5" r:id="rId4"/>
    <p:sldLayoutId id="2147483656" r:id="rId5"/>
    <p:sldLayoutId id="2147483658" r:id="rId6"/>
    <p:sldLayoutId id="2147483661" r:id="rId7"/>
    <p:sldLayoutId id="2147483663" r:id="rId8"/>
    <p:sldLayoutId id="2147483664" r:id="rId9"/>
    <p:sldLayoutId id="2147483665" r:id="rId10"/>
    <p:sldLayoutId id="2147483666" r:id="rId11"/>
    <p:sldLayoutId id="2147483669" r:id="rId12"/>
    <p:sldLayoutId id="2147483670" r:id="rId13"/>
    <p:sldLayoutId id="2147483671" r:id="rId1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11.xml"/><Relationship Id="rId5" Type="http://schemas.openxmlformats.org/officeDocument/2006/relationships/image" Target="../media/image25.jpeg"/><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11.xml"/><Relationship Id="rId5" Type="http://schemas.openxmlformats.org/officeDocument/2006/relationships/image" Target="../media/image39.jpeg"/><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cstate="print">
            <a:alphaModFix/>
          </a:blip>
          <a:stretch>
            <a:fillRect/>
          </a:stretch>
        </a:blipFill>
        <a:effectLst/>
      </p:bgPr>
    </p:bg>
    <p:spTree>
      <p:nvGrpSpPr>
        <p:cNvPr id="1" name="Shape 2818"/>
        <p:cNvGrpSpPr/>
        <p:nvPr/>
      </p:nvGrpSpPr>
      <p:grpSpPr>
        <a:xfrm>
          <a:off x="0" y="0"/>
          <a:ext cx="0" cy="0"/>
          <a:chOff x="0" y="0"/>
          <a:chExt cx="0" cy="0"/>
        </a:xfrm>
      </p:grpSpPr>
      <p:sp>
        <p:nvSpPr>
          <p:cNvPr id="2819" name="Google Shape;2819;p29"/>
          <p:cNvSpPr txBox="1">
            <a:spLocks noGrp="1"/>
          </p:cNvSpPr>
          <p:nvPr>
            <p:ph type="ctrTitle"/>
          </p:nvPr>
        </p:nvSpPr>
        <p:spPr>
          <a:xfrm>
            <a:off x="1677750" y="1380051"/>
            <a:ext cx="5788500" cy="218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err="1" smtClean="0"/>
              <a:t>The</a:t>
            </a:r>
            <a:r>
              <a:rPr lang="pl-PL" dirty="0" smtClean="0"/>
              <a:t> British royal </a:t>
            </a:r>
            <a:r>
              <a:rPr lang="pl-PL" dirty="0" err="1" smtClean="0"/>
              <a:t>family</a:t>
            </a:r>
            <a:endParaRPr dirty="0"/>
          </a:p>
        </p:txBody>
      </p:sp>
      <p:sp>
        <p:nvSpPr>
          <p:cNvPr id="2820" name="Google Shape;2820;p29"/>
          <p:cNvSpPr txBox="1">
            <a:spLocks noGrp="1"/>
          </p:cNvSpPr>
          <p:nvPr>
            <p:ph type="subTitle" idx="1"/>
          </p:nvPr>
        </p:nvSpPr>
        <p:spPr>
          <a:xfrm>
            <a:off x="2551650" y="3475050"/>
            <a:ext cx="3947700" cy="82489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sz="3200" dirty="0" err="1" smtClean="0">
                <a:latin typeface="Romanesco" charset="0"/>
              </a:rPr>
              <a:t>The</a:t>
            </a:r>
            <a:r>
              <a:rPr lang="pl-PL" sz="3200" dirty="0" smtClean="0">
                <a:latin typeface="Romanesco" charset="0"/>
              </a:rPr>
              <a:t> House of Windsor</a:t>
            </a:r>
          </a:p>
          <a:p>
            <a:pPr marL="0" lvl="0" indent="0" algn="ctr" rtl="0">
              <a:spcBef>
                <a:spcPts val="0"/>
              </a:spcBef>
              <a:spcAft>
                <a:spcPts val="0"/>
              </a:spcAft>
              <a:buNone/>
            </a:pPr>
            <a:r>
              <a:rPr lang="pl-PL" sz="2000" dirty="0" smtClean="0">
                <a:latin typeface="Romanesco" charset="0"/>
              </a:rPr>
              <a:t>Urszula Godela I A</a:t>
            </a:r>
            <a:r>
              <a:rPr lang="pl-PL" sz="4000" dirty="0" smtClean="0">
                <a:latin typeface="Romanesco" charset="0"/>
              </a:rPr>
              <a:t> </a:t>
            </a:r>
            <a:endParaRPr sz="4000" dirty="0">
              <a:latin typeface="Romanesco" charset="0"/>
            </a:endParaRPr>
          </a:p>
        </p:txBody>
      </p:sp>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cstate="print">
            <a:alphaModFix/>
          </a:blip>
          <a:stretch>
            <a:fillRect/>
          </a:stretch>
        </a:blipFill>
        <a:effectLst/>
      </p:bgPr>
    </p:bg>
    <p:spTree>
      <p:nvGrpSpPr>
        <p:cNvPr id="1" name="Shape 3175"/>
        <p:cNvGrpSpPr/>
        <p:nvPr/>
      </p:nvGrpSpPr>
      <p:grpSpPr>
        <a:xfrm>
          <a:off x="0" y="0"/>
          <a:ext cx="0" cy="0"/>
          <a:chOff x="0" y="0"/>
          <a:chExt cx="0" cy="0"/>
        </a:xfrm>
      </p:grpSpPr>
      <p:sp>
        <p:nvSpPr>
          <p:cNvPr id="3176" name="Google Shape;3176;p47"/>
          <p:cNvSpPr txBox="1">
            <a:spLocks noGrp="1"/>
          </p:cNvSpPr>
          <p:nvPr>
            <p:ph type="title"/>
          </p:nvPr>
        </p:nvSpPr>
        <p:spPr>
          <a:xfrm>
            <a:off x="5004048" y="1275606"/>
            <a:ext cx="3486000" cy="57606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pl-PL" dirty="0" smtClean="0"/>
              <a:t>George V</a:t>
            </a:r>
            <a:endParaRPr dirty="0"/>
          </a:p>
        </p:txBody>
      </p:sp>
      <p:sp>
        <p:nvSpPr>
          <p:cNvPr id="3177" name="Google Shape;3177;p47"/>
          <p:cNvSpPr txBox="1">
            <a:spLocks noGrp="1"/>
          </p:cNvSpPr>
          <p:nvPr>
            <p:ph type="subTitle" idx="1"/>
          </p:nvPr>
        </p:nvSpPr>
        <p:spPr>
          <a:xfrm>
            <a:off x="4938050" y="2139701"/>
            <a:ext cx="3738406" cy="1368153"/>
          </a:xfrm>
          <a:prstGeom prst="rect">
            <a:avLst/>
          </a:prstGeom>
        </p:spPr>
        <p:txBody>
          <a:bodyPr spcFirstLastPara="1" wrap="square" lIns="91425" tIns="91425" rIns="91425" bIns="91425" anchor="b" anchorCtr="0">
            <a:noAutofit/>
          </a:bodyPr>
          <a:lstStyle/>
          <a:p>
            <a:pPr marL="0" lvl="0" indent="0" algn="just">
              <a:lnSpc>
                <a:spcPct val="150000"/>
              </a:lnSpc>
            </a:pPr>
            <a:r>
              <a:rPr lang="pl-PL" dirty="0" smtClean="0"/>
              <a:t>	On January 20th, 1936, </a:t>
            </a:r>
            <a:r>
              <a:rPr lang="pl-PL" dirty="0" err="1" smtClean="0"/>
              <a:t>the</a:t>
            </a:r>
            <a:r>
              <a:rPr lang="pl-PL" dirty="0" smtClean="0"/>
              <a:t> king George V </a:t>
            </a:r>
            <a:r>
              <a:rPr lang="pl-PL" dirty="0" err="1" smtClean="0"/>
              <a:t>died</a:t>
            </a:r>
            <a:r>
              <a:rPr lang="pl-PL" dirty="0" smtClean="0"/>
              <a:t>. His </a:t>
            </a:r>
            <a:r>
              <a:rPr lang="pl-PL" dirty="0" err="1" smtClean="0"/>
              <a:t>doctors</a:t>
            </a:r>
            <a:r>
              <a:rPr lang="pl-PL" dirty="0" smtClean="0"/>
              <a:t>, </a:t>
            </a:r>
            <a:r>
              <a:rPr lang="pl-PL" dirty="0" err="1" smtClean="0"/>
              <a:t>headed</a:t>
            </a:r>
            <a:r>
              <a:rPr lang="pl-PL" dirty="0" smtClean="0"/>
              <a:t> by Lord </a:t>
            </a:r>
            <a:r>
              <a:rPr lang="pl-PL" dirty="0" err="1" smtClean="0"/>
              <a:t>Dawson</a:t>
            </a:r>
            <a:r>
              <a:rPr lang="pl-PL" dirty="0" smtClean="0"/>
              <a:t> of Penn, </a:t>
            </a:r>
            <a:r>
              <a:rPr lang="pl-PL" dirty="0" err="1" smtClean="0"/>
              <a:t>issued</a:t>
            </a:r>
            <a:r>
              <a:rPr lang="pl-PL" dirty="0" smtClean="0"/>
              <a:t> a </a:t>
            </a:r>
            <a:r>
              <a:rPr lang="pl-PL" dirty="0" err="1" smtClean="0"/>
              <a:t>bulletin</a:t>
            </a:r>
            <a:r>
              <a:rPr lang="pl-PL" dirty="0" smtClean="0"/>
              <a:t> </a:t>
            </a:r>
            <a:r>
              <a:rPr lang="pl-PL" dirty="0" err="1" smtClean="0"/>
              <a:t>that</a:t>
            </a:r>
            <a:r>
              <a:rPr lang="pl-PL" dirty="0" smtClean="0"/>
              <a:t> '</a:t>
            </a:r>
            <a:r>
              <a:rPr lang="pl-PL" dirty="0" err="1" smtClean="0"/>
              <a:t>the</a:t>
            </a:r>
            <a:r>
              <a:rPr lang="pl-PL" dirty="0" smtClean="0"/>
              <a:t> </a:t>
            </a:r>
            <a:r>
              <a:rPr lang="pl-PL" dirty="0" err="1" smtClean="0"/>
              <a:t>King's</a:t>
            </a:r>
            <a:r>
              <a:rPr lang="pl-PL" dirty="0" smtClean="0"/>
              <a:t> life </a:t>
            </a:r>
            <a:r>
              <a:rPr lang="pl-PL" dirty="0" err="1" smtClean="0"/>
              <a:t>is</a:t>
            </a:r>
            <a:r>
              <a:rPr lang="pl-PL" dirty="0" smtClean="0"/>
              <a:t> </a:t>
            </a:r>
            <a:r>
              <a:rPr lang="pl-PL" dirty="0" err="1" smtClean="0"/>
              <a:t>coming</a:t>
            </a:r>
            <a:r>
              <a:rPr lang="pl-PL" dirty="0" smtClean="0"/>
              <a:t> to a </a:t>
            </a:r>
            <a:r>
              <a:rPr lang="pl-PL" dirty="0" err="1" smtClean="0"/>
              <a:t>peaceful</a:t>
            </a:r>
            <a:r>
              <a:rPr lang="pl-PL" dirty="0" smtClean="0"/>
              <a:t> </a:t>
            </a:r>
            <a:r>
              <a:rPr lang="pl-PL" dirty="0" err="1" smtClean="0"/>
              <a:t>end</a:t>
            </a:r>
            <a:r>
              <a:rPr lang="pl-PL" dirty="0" smtClean="0"/>
              <a:t>'. </a:t>
            </a:r>
            <a:endParaRPr dirty="0"/>
          </a:p>
        </p:txBody>
      </p:sp>
      <p:sp>
        <p:nvSpPr>
          <p:cNvPr id="3179" name="Google Shape;3179;p47"/>
          <p:cNvSpPr/>
          <p:nvPr/>
        </p:nvSpPr>
        <p:spPr>
          <a:xfrm>
            <a:off x="2915816" y="987574"/>
            <a:ext cx="96000" cy="95700"/>
          </a:xfrm>
          <a:prstGeom prst="ellipse">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47"/>
          <p:cNvSpPr/>
          <p:nvPr/>
        </p:nvSpPr>
        <p:spPr>
          <a:xfrm rot="5400000">
            <a:off x="720000" y="1483175"/>
            <a:ext cx="3691500" cy="2421300"/>
          </a:xfrm>
          <a:prstGeom prst="roundRect">
            <a:avLst>
              <a:gd name="adj" fmla="val 5690"/>
            </a:avLst>
          </a:prstGeom>
          <a:solidFill>
            <a:schemeClr val="dk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47"/>
          <p:cNvSpPr/>
          <p:nvPr/>
        </p:nvSpPr>
        <p:spPr>
          <a:xfrm rot="60000">
            <a:off x="2340214" y="991026"/>
            <a:ext cx="396000" cy="56400"/>
          </a:xfrm>
          <a:prstGeom prst="roundRect">
            <a:avLst>
              <a:gd name="adj" fmla="val 50000"/>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47"/>
          <p:cNvSpPr/>
          <p:nvPr/>
        </p:nvSpPr>
        <p:spPr>
          <a:xfrm>
            <a:off x="2483768" y="4299942"/>
            <a:ext cx="153000" cy="152400"/>
          </a:xfrm>
          <a:prstGeom prst="ellipse">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47"/>
          <p:cNvSpPr/>
          <p:nvPr/>
        </p:nvSpPr>
        <p:spPr>
          <a:xfrm>
            <a:off x="2915816" y="987574"/>
            <a:ext cx="96000" cy="95700"/>
          </a:xfrm>
          <a:prstGeom prst="ellipse">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386" name="Picture 2" descr="Jerzy V – Wikipedia, wolna encyklopedia"/>
          <p:cNvPicPr>
            <a:picLocks noChangeAspect="1" noChangeArrowheads="1"/>
          </p:cNvPicPr>
          <p:nvPr/>
        </p:nvPicPr>
        <p:blipFill>
          <a:blip r:embed="rId4" cstate="print"/>
          <a:srcRect/>
          <a:stretch>
            <a:fillRect/>
          </a:stretch>
        </p:blipFill>
        <p:spPr bwMode="auto">
          <a:xfrm>
            <a:off x="1475656" y="1131590"/>
            <a:ext cx="2232248" cy="3147449"/>
          </a:xfrm>
          <a:prstGeom prst="rect">
            <a:avLst/>
          </a:prstGeom>
          <a:noFill/>
        </p:spPr>
      </p:pic>
    </p:spTree>
  </p:cSld>
  <p:clrMapOvr>
    <a:masterClrMapping/>
  </p:clrMapOvr>
  <p:transition>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82"/>
        <p:cNvGrpSpPr/>
        <p:nvPr/>
      </p:nvGrpSpPr>
      <p:grpSpPr>
        <a:xfrm>
          <a:off x="0" y="0"/>
          <a:ext cx="0" cy="0"/>
          <a:chOff x="0" y="0"/>
          <a:chExt cx="0" cy="0"/>
        </a:xfrm>
      </p:grpSpPr>
      <p:sp>
        <p:nvSpPr>
          <p:cNvPr id="2883" name="Google Shape;2883;p34"/>
          <p:cNvSpPr txBox="1">
            <a:spLocks noGrp="1"/>
          </p:cNvSpPr>
          <p:nvPr>
            <p:ph type="title"/>
          </p:nvPr>
        </p:nvSpPr>
        <p:spPr>
          <a:xfrm>
            <a:off x="720000" y="539500"/>
            <a:ext cx="7704000"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smtClean="0"/>
              <a:t>Edward VIII</a:t>
            </a:r>
            <a:endParaRPr dirty="0"/>
          </a:p>
        </p:txBody>
      </p:sp>
      <p:sp>
        <p:nvSpPr>
          <p:cNvPr id="2884" name="Google Shape;2884;p34"/>
          <p:cNvSpPr txBox="1">
            <a:spLocks noGrp="1"/>
          </p:cNvSpPr>
          <p:nvPr>
            <p:ph type="body" idx="1"/>
          </p:nvPr>
        </p:nvSpPr>
        <p:spPr>
          <a:xfrm>
            <a:off x="726450" y="987574"/>
            <a:ext cx="4015200" cy="3672408"/>
          </a:xfrm>
          <a:prstGeom prst="rect">
            <a:avLst/>
          </a:prstGeom>
        </p:spPr>
        <p:txBody>
          <a:bodyPr spcFirstLastPara="1" wrap="square" lIns="91425" tIns="91425" rIns="91425" bIns="91425" anchor="t" anchorCtr="0">
            <a:noAutofit/>
          </a:bodyPr>
          <a:lstStyle/>
          <a:p>
            <a:pPr algn="just">
              <a:lnSpc>
                <a:spcPct val="150000"/>
              </a:lnSpc>
              <a:buNone/>
            </a:pPr>
            <a:r>
              <a:rPr lang="pl-PL" dirty="0" smtClean="0"/>
              <a:t>		Edward was </a:t>
            </a:r>
            <a:r>
              <a:rPr lang="pl-PL" dirty="0" err="1" smtClean="0"/>
              <a:t>born</a:t>
            </a:r>
            <a:r>
              <a:rPr lang="pl-PL" dirty="0" smtClean="0"/>
              <a:t> on </a:t>
            </a:r>
            <a:r>
              <a:rPr lang="pl-PL" dirty="0" err="1" smtClean="0"/>
              <a:t>June</a:t>
            </a:r>
            <a:r>
              <a:rPr lang="pl-PL" dirty="0" smtClean="0"/>
              <a:t> 23, 1894, </a:t>
            </a:r>
            <a:r>
              <a:rPr lang="pl-PL" dirty="0" err="1" smtClean="0"/>
              <a:t>at</a:t>
            </a:r>
            <a:r>
              <a:rPr lang="pl-PL" dirty="0" smtClean="0"/>
              <a:t> White Lodge, Richmond Park, </a:t>
            </a:r>
            <a:r>
              <a:rPr lang="pl-PL" dirty="0" err="1" smtClean="0"/>
              <a:t>outside</a:t>
            </a:r>
            <a:r>
              <a:rPr lang="pl-PL" dirty="0" smtClean="0"/>
              <a:t> London. He was </a:t>
            </a:r>
            <a:r>
              <a:rPr lang="pl-PL" dirty="0" err="1" smtClean="0"/>
              <a:t>the</a:t>
            </a:r>
            <a:r>
              <a:rPr lang="pl-PL" dirty="0" smtClean="0"/>
              <a:t> </a:t>
            </a:r>
            <a:r>
              <a:rPr lang="pl-PL" dirty="0" err="1" smtClean="0"/>
              <a:t>eldest</a:t>
            </a:r>
            <a:r>
              <a:rPr lang="pl-PL" dirty="0" smtClean="0"/>
              <a:t> son of </a:t>
            </a:r>
            <a:r>
              <a:rPr lang="pl-PL" dirty="0" err="1" smtClean="0"/>
              <a:t>the</a:t>
            </a:r>
            <a:r>
              <a:rPr lang="pl-PL" dirty="0" smtClean="0"/>
              <a:t> Duke and Duchess of York. </a:t>
            </a:r>
          </a:p>
          <a:p>
            <a:pPr algn="just">
              <a:lnSpc>
                <a:spcPct val="150000"/>
              </a:lnSpc>
              <a:buNone/>
            </a:pPr>
            <a:endParaRPr lang="pl-PL" dirty="0" smtClean="0"/>
          </a:p>
          <a:p>
            <a:pPr algn="just">
              <a:lnSpc>
                <a:spcPct val="150000"/>
              </a:lnSpc>
              <a:buNone/>
            </a:pPr>
            <a:r>
              <a:rPr lang="pl-PL" dirty="0" smtClean="0"/>
              <a:t>		He was </a:t>
            </a:r>
            <a:r>
              <a:rPr lang="pl-PL" dirty="0" err="1" smtClean="0"/>
              <a:t>crowned</a:t>
            </a:r>
            <a:r>
              <a:rPr lang="pl-PL" dirty="0" smtClean="0"/>
              <a:t> Prince of </a:t>
            </a:r>
            <a:r>
              <a:rPr lang="pl-PL" dirty="0" err="1" smtClean="0"/>
              <a:t>Wales</a:t>
            </a:r>
            <a:r>
              <a:rPr lang="pl-PL" dirty="0" smtClean="0"/>
              <a:t> on his 16th </a:t>
            </a:r>
            <a:r>
              <a:rPr lang="pl-PL" dirty="0" err="1" smtClean="0"/>
              <a:t>birthday</a:t>
            </a:r>
            <a:r>
              <a:rPr lang="pl-PL" dirty="0" smtClean="0"/>
              <a:t>, </a:t>
            </a:r>
            <a:r>
              <a:rPr lang="pl-PL" dirty="0" err="1" smtClean="0"/>
              <a:t>seven</a:t>
            </a:r>
            <a:r>
              <a:rPr lang="pl-PL" dirty="0" smtClean="0"/>
              <a:t> </a:t>
            </a:r>
            <a:r>
              <a:rPr lang="pl-PL" dirty="0" err="1" smtClean="0"/>
              <a:t>weeks</a:t>
            </a:r>
            <a:r>
              <a:rPr lang="pl-PL" dirty="0" smtClean="0"/>
              <a:t> </a:t>
            </a:r>
            <a:r>
              <a:rPr lang="pl-PL" dirty="0" err="1" smtClean="0"/>
              <a:t>after</a:t>
            </a:r>
            <a:r>
              <a:rPr lang="pl-PL" dirty="0" smtClean="0"/>
              <a:t> his </a:t>
            </a:r>
            <a:r>
              <a:rPr lang="pl-PL" dirty="0" err="1" smtClean="0"/>
              <a:t>father</a:t>
            </a:r>
            <a:r>
              <a:rPr lang="pl-PL" dirty="0" smtClean="0"/>
              <a:t> </a:t>
            </a:r>
            <a:r>
              <a:rPr lang="pl-PL" dirty="0" err="1" smtClean="0"/>
              <a:t>became</a:t>
            </a:r>
            <a:r>
              <a:rPr lang="pl-PL" dirty="0" smtClean="0"/>
              <a:t> </a:t>
            </a:r>
            <a:r>
              <a:rPr lang="pl-PL" dirty="0" err="1" smtClean="0"/>
              <a:t>the</a:t>
            </a:r>
            <a:r>
              <a:rPr lang="pl-PL" dirty="0" smtClean="0"/>
              <a:t> king. As a </a:t>
            </a:r>
            <a:r>
              <a:rPr lang="pl-PL" dirty="0" err="1" smtClean="0"/>
              <a:t>young</a:t>
            </a:r>
            <a:r>
              <a:rPr lang="pl-PL" dirty="0" smtClean="0"/>
              <a:t> </a:t>
            </a:r>
            <a:r>
              <a:rPr lang="pl-PL" dirty="0" err="1" smtClean="0"/>
              <a:t>man</a:t>
            </a:r>
            <a:r>
              <a:rPr lang="pl-PL" dirty="0" smtClean="0"/>
              <a:t>, Edward </a:t>
            </a:r>
            <a:r>
              <a:rPr lang="pl-PL" dirty="0" err="1" smtClean="0"/>
              <a:t>served</a:t>
            </a:r>
            <a:r>
              <a:rPr lang="pl-PL" dirty="0" smtClean="0"/>
              <a:t> </a:t>
            </a:r>
            <a:r>
              <a:rPr lang="pl-PL" dirty="0" err="1" smtClean="0"/>
              <a:t>in</a:t>
            </a:r>
            <a:r>
              <a:rPr lang="pl-PL" dirty="0" smtClean="0"/>
              <a:t> </a:t>
            </a:r>
            <a:r>
              <a:rPr lang="pl-PL" dirty="0" err="1" smtClean="0"/>
              <a:t>the</a:t>
            </a:r>
            <a:r>
              <a:rPr lang="pl-PL" dirty="0" smtClean="0"/>
              <a:t> British </a:t>
            </a:r>
            <a:r>
              <a:rPr lang="pl-PL" dirty="0" err="1" smtClean="0"/>
              <a:t>Army</a:t>
            </a:r>
            <a:r>
              <a:rPr lang="pl-PL" dirty="0" smtClean="0"/>
              <a:t> </a:t>
            </a:r>
            <a:r>
              <a:rPr lang="pl-PL" dirty="0" err="1" smtClean="0"/>
              <a:t>during</a:t>
            </a:r>
            <a:r>
              <a:rPr lang="pl-PL" dirty="0" smtClean="0"/>
              <a:t> </a:t>
            </a:r>
            <a:r>
              <a:rPr lang="pl-PL" dirty="0" err="1" smtClean="0"/>
              <a:t>World</a:t>
            </a:r>
            <a:r>
              <a:rPr lang="pl-PL" dirty="0" smtClean="0"/>
              <a:t> War I and </a:t>
            </a:r>
            <a:r>
              <a:rPr lang="pl-PL" dirty="0" err="1" smtClean="0"/>
              <a:t>made</a:t>
            </a:r>
            <a:r>
              <a:rPr lang="pl-PL" dirty="0" smtClean="0"/>
              <a:t> </a:t>
            </a:r>
            <a:r>
              <a:rPr lang="pl-PL" dirty="0" err="1" smtClean="0"/>
              <a:t>several</a:t>
            </a:r>
            <a:r>
              <a:rPr lang="pl-PL" dirty="0" smtClean="0"/>
              <a:t> </a:t>
            </a:r>
            <a:r>
              <a:rPr lang="pl-PL" dirty="0" err="1" smtClean="0"/>
              <a:t>trips</a:t>
            </a:r>
            <a:r>
              <a:rPr lang="pl-PL" dirty="0" smtClean="0"/>
              <a:t> </a:t>
            </a:r>
            <a:r>
              <a:rPr lang="pl-PL" dirty="0" err="1" smtClean="0"/>
              <a:t>abroad</a:t>
            </a:r>
            <a:r>
              <a:rPr lang="pl-PL" dirty="0" smtClean="0"/>
              <a:t> on </a:t>
            </a:r>
            <a:r>
              <a:rPr lang="pl-PL" dirty="0" err="1" smtClean="0"/>
              <a:t>behalf</a:t>
            </a:r>
            <a:r>
              <a:rPr lang="pl-PL" dirty="0" smtClean="0"/>
              <a:t> of his </a:t>
            </a:r>
            <a:r>
              <a:rPr lang="pl-PL" dirty="0" err="1" smtClean="0"/>
              <a:t>father</a:t>
            </a:r>
            <a:r>
              <a:rPr lang="pl-PL" dirty="0" smtClean="0"/>
              <a:t>. </a:t>
            </a:r>
          </a:p>
          <a:p>
            <a:pPr algn="just">
              <a:buNone/>
            </a:pPr>
            <a:endParaRPr lang="pl-PL" dirty="0" smtClean="0"/>
          </a:p>
        </p:txBody>
      </p:sp>
      <p:pic>
        <p:nvPicPr>
          <p:cNvPr id="55298" name="Picture 2" descr="Edward VIII Windsor – Wikipedia, wolna encyklopedia"/>
          <p:cNvPicPr>
            <a:picLocks noChangeAspect="1" noChangeArrowheads="1"/>
          </p:cNvPicPr>
          <p:nvPr/>
        </p:nvPicPr>
        <p:blipFill>
          <a:blip r:embed="rId3"/>
          <a:srcRect/>
          <a:stretch>
            <a:fillRect/>
          </a:stretch>
        </p:blipFill>
        <p:spPr bwMode="auto">
          <a:xfrm>
            <a:off x="5868144" y="1275606"/>
            <a:ext cx="2029755" cy="3024336"/>
          </a:xfrm>
          <a:prstGeom prst="rect">
            <a:avLst/>
          </a:prstGeom>
          <a:noFill/>
        </p:spPr>
      </p:pic>
      <p:grpSp>
        <p:nvGrpSpPr>
          <p:cNvPr id="2" name="Google Shape;2886;p34"/>
          <p:cNvGrpSpPr/>
          <p:nvPr/>
        </p:nvGrpSpPr>
        <p:grpSpPr>
          <a:xfrm rot="2700000" flipH="1">
            <a:off x="5239055" y="3753357"/>
            <a:ext cx="1110899" cy="513844"/>
            <a:chOff x="7326558" y="4448995"/>
            <a:chExt cx="1110909" cy="513849"/>
          </a:xfrm>
        </p:grpSpPr>
        <p:sp>
          <p:nvSpPr>
            <p:cNvPr id="2887" name="Google Shape;2887;p34"/>
            <p:cNvSpPr/>
            <p:nvPr/>
          </p:nvSpPr>
          <p:spPr>
            <a:xfrm>
              <a:off x="7326558" y="4593372"/>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4"/>
            <p:cNvSpPr/>
            <p:nvPr/>
          </p:nvSpPr>
          <p:spPr>
            <a:xfrm>
              <a:off x="7336710" y="4448995"/>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4"/>
            <p:cNvSpPr/>
            <p:nvPr/>
          </p:nvSpPr>
          <p:spPr>
            <a:xfrm>
              <a:off x="7575279" y="4485446"/>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4"/>
            <p:cNvSpPr/>
            <p:nvPr/>
          </p:nvSpPr>
          <p:spPr>
            <a:xfrm>
              <a:off x="7671496" y="4778277"/>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4"/>
            <p:cNvSpPr/>
            <p:nvPr/>
          </p:nvSpPr>
          <p:spPr>
            <a:xfrm>
              <a:off x="7872108" y="4541862"/>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4"/>
            <p:cNvSpPr/>
            <p:nvPr/>
          </p:nvSpPr>
          <p:spPr>
            <a:xfrm>
              <a:off x="7476373" y="4635418"/>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82"/>
        <p:cNvGrpSpPr/>
        <p:nvPr/>
      </p:nvGrpSpPr>
      <p:grpSpPr>
        <a:xfrm>
          <a:off x="0" y="0"/>
          <a:ext cx="0" cy="0"/>
          <a:chOff x="0" y="0"/>
          <a:chExt cx="0" cy="0"/>
        </a:xfrm>
      </p:grpSpPr>
      <p:sp>
        <p:nvSpPr>
          <p:cNvPr id="2883" name="Google Shape;2883;p34"/>
          <p:cNvSpPr txBox="1">
            <a:spLocks noGrp="1"/>
          </p:cNvSpPr>
          <p:nvPr>
            <p:ph type="title"/>
          </p:nvPr>
        </p:nvSpPr>
        <p:spPr>
          <a:xfrm>
            <a:off x="720000" y="539500"/>
            <a:ext cx="7704000"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smtClean="0"/>
              <a:t>Edward VIII</a:t>
            </a:r>
            <a:endParaRPr dirty="0"/>
          </a:p>
        </p:txBody>
      </p:sp>
      <p:sp>
        <p:nvSpPr>
          <p:cNvPr id="2884" name="Google Shape;2884;p34"/>
          <p:cNvSpPr txBox="1">
            <a:spLocks noGrp="1"/>
          </p:cNvSpPr>
          <p:nvPr>
            <p:ph type="body" idx="1"/>
          </p:nvPr>
        </p:nvSpPr>
        <p:spPr>
          <a:xfrm>
            <a:off x="726450" y="1275606"/>
            <a:ext cx="7805990" cy="3240359"/>
          </a:xfrm>
          <a:prstGeom prst="rect">
            <a:avLst/>
          </a:prstGeom>
        </p:spPr>
        <p:txBody>
          <a:bodyPr spcFirstLastPara="1" wrap="square" lIns="91425" tIns="91425" rIns="91425" bIns="91425" anchor="t" anchorCtr="0">
            <a:noAutofit/>
          </a:bodyPr>
          <a:lstStyle/>
          <a:p>
            <a:pPr algn="just">
              <a:lnSpc>
                <a:spcPct val="150000"/>
              </a:lnSpc>
              <a:buNone/>
            </a:pPr>
            <a:r>
              <a:rPr lang="pl-PL" dirty="0" smtClean="0"/>
              <a:t>		</a:t>
            </a:r>
            <a:r>
              <a:rPr lang="pl-PL" dirty="0" err="1" smtClean="0"/>
              <a:t>After</a:t>
            </a:r>
            <a:r>
              <a:rPr lang="pl-PL" dirty="0" smtClean="0"/>
              <a:t> his </a:t>
            </a:r>
            <a:r>
              <a:rPr lang="pl-PL" dirty="0" err="1" smtClean="0"/>
              <a:t>father's</a:t>
            </a:r>
            <a:r>
              <a:rPr lang="pl-PL" dirty="0" smtClean="0"/>
              <a:t> </a:t>
            </a:r>
            <a:r>
              <a:rPr lang="pl-PL" dirty="0" err="1" smtClean="0"/>
              <a:t>death</a:t>
            </a:r>
            <a:r>
              <a:rPr lang="pl-PL" dirty="0" smtClean="0"/>
              <a:t> </a:t>
            </a:r>
            <a:r>
              <a:rPr lang="pl-PL" dirty="0" err="1" smtClean="0"/>
              <a:t>in</a:t>
            </a:r>
            <a:r>
              <a:rPr lang="pl-PL" dirty="0" smtClean="0"/>
              <a:t> 1936, Edward </a:t>
            </a:r>
            <a:r>
              <a:rPr lang="pl-PL" dirty="0" err="1" smtClean="0"/>
              <a:t>became</a:t>
            </a:r>
            <a:r>
              <a:rPr lang="pl-PL" dirty="0" smtClean="0"/>
              <a:t> </a:t>
            </a:r>
            <a:r>
              <a:rPr lang="pl-PL" dirty="0" err="1" smtClean="0"/>
              <a:t>the</a:t>
            </a:r>
            <a:r>
              <a:rPr lang="pl-PL" dirty="0" smtClean="0"/>
              <a:t> </a:t>
            </a:r>
            <a:r>
              <a:rPr lang="pl-PL" dirty="0" err="1" smtClean="0"/>
              <a:t>second</a:t>
            </a:r>
            <a:r>
              <a:rPr lang="pl-PL" dirty="0" smtClean="0"/>
              <a:t> </a:t>
            </a:r>
            <a:r>
              <a:rPr lang="pl-PL" dirty="0" err="1" smtClean="0"/>
              <a:t>monarch</a:t>
            </a:r>
            <a:r>
              <a:rPr lang="pl-PL" dirty="0" smtClean="0"/>
              <a:t> of </a:t>
            </a:r>
            <a:r>
              <a:rPr lang="pl-PL" dirty="0" err="1" smtClean="0"/>
              <a:t>the</a:t>
            </a:r>
            <a:r>
              <a:rPr lang="pl-PL" dirty="0" smtClean="0"/>
              <a:t> House of Windsor. </a:t>
            </a:r>
            <a:r>
              <a:rPr lang="pl-PL" dirty="0" err="1" smtClean="0"/>
              <a:t>The</a:t>
            </a:r>
            <a:r>
              <a:rPr lang="pl-PL" dirty="0" smtClean="0"/>
              <a:t> </a:t>
            </a:r>
            <a:r>
              <a:rPr lang="pl-PL" dirty="0" err="1" smtClean="0"/>
              <a:t>new</a:t>
            </a:r>
            <a:r>
              <a:rPr lang="pl-PL" dirty="0" smtClean="0"/>
              <a:t> king </a:t>
            </a:r>
            <a:r>
              <a:rPr lang="pl-PL" dirty="0" err="1" smtClean="0"/>
              <a:t>did</a:t>
            </a:r>
            <a:r>
              <a:rPr lang="pl-PL" dirty="0" smtClean="0"/>
              <a:t> not </a:t>
            </a:r>
            <a:r>
              <a:rPr lang="pl-PL" dirty="0" err="1" smtClean="0"/>
              <a:t>follow</a:t>
            </a:r>
            <a:r>
              <a:rPr lang="pl-PL" dirty="0" smtClean="0"/>
              <a:t> </a:t>
            </a:r>
            <a:r>
              <a:rPr lang="pl-PL" dirty="0" err="1" smtClean="0"/>
              <a:t>the</a:t>
            </a:r>
            <a:r>
              <a:rPr lang="pl-PL" dirty="0" smtClean="0"/>
              <a:t> </a:t>
            </a:r>
            <a:r>
              <a:rPr lang="pl-PL" dirty="0" err="1" smtClean="0"/>
              <a:t>court</a:t>
            </a:r>
            <a:r>
              <a:rPr lang="pl-PL" dirty="0" smtClean="0"/>
              <a:t> </a:t>
            </a:r>
            <a:r>
              <a:rPr lang="pl-PL" dirty="0" err="1" smtClean="0"/>
              <a:t>records</a:t>
            </a:r>
            <a:r>
              <a:rPr lang="pl-PL" dirty="0" smtClean="0"/>
              <a:t> and </a:t>
            </a:r>
            <a:r>
              <a:rPr lang="pl-PL" dirty="0" err="1" smtClean="0"/>
              <a:t>established</a:t>
            </a:r>
            <a:r>
              <a:rPr lang="pl-PL" dirty="0" smtClean="0"/>
              <a:t> </a:t>
            </a:r>
            <a:r>
              <a:rPr lang="pl-PL" dirty="0" err="1" smtClean="0"/>
              <a:t>constitutional</a:t>
            </a:r>
            <a:r>
              <a:rPr lang="pl-PL" dirty="0" smtClean="0"/>
              <a:t> </a:t>
            </a:r>
            <a:r>
              <a:rPr lang="pl-PL" dirty="0" err="1" smtClean="0"/>
              <a:t>conventions</a:t>
            </a:r>
            <a:r>
              <a:rPr lang="pl-PL" dirty="0" smtClean="0"/>
              <a:t>, </a:t>
            </a:r>
            <a:r>
              <a:rPr lang="pl-PL" dirty="0" err="1" smtClean="0"/>
              <a:t>which</a:t>
            </a:r>
            <a:r>
              <a:rPr lang="pl-PL" dirty="0" smtClean="0"/>
              <a:t> </a:t>
            </a:r>
            <a:r>
              <a:rPr lang="pl-PL" dirty="0" err="1" smtClean="0"/>
              <a:t>caused</a:t>
            </a:r>
            <a:r>
              <a:rPr lang="pl-PL" dirty="0" smtClean="0"/>
              <a:t> </a:t>
            </a:r>
            <a:r>
              <a:rPr lang="pl-PL" dirty="0" err="1" smtClean="0"/>
              <a:t>concern</a:t>
            </a:r>
            <a:r>
              <a:rPr lang="pl-PL" dirty="0" smtClean="0"/>
              <a:t> </a:t>
            </a:r>
            <a:r>
              <a:rPr lang="pl-PL" dirty="0" err="1" smtClean="0"/>
              <a:t>among</a:t>
            </a:r>
            <a:r>
              <a:rPr lang="pl-PL" dirty="0" smtClean="0"/>
              <a:t> </a:t>
            </a:r>
            <a:r>
              <a:rPr lang="pl-PL" dirty="0" err="1" smtClean="0"/>
              <a:t>politicians</a:t>
            </a:r>
            <a:r>
              <a:rPr lang="pl-PL" dirty="0" smtClean="0"/>
              <a:t>. Just </a:t>
            </a:r>
            <a:r>
              <a:rPr lang="pl-PL" dirty="0" err="1" smtClean="0"/>
              <a:t>months</a:t>
            </a:r>
            <a:r>
              <a:rPr lang="pl-PL" dirty="0" smtClean="0"/>
              <a:t> </a:t>
            </a:r>
            <a:r>
              <a:rPr lang="pl-PL" dirty="0" err="1" smtClean="0"/>
              <a:t>into</a:t>
            </a:r>
            <a:r>
              <a:rPr lang="pl-PL" dirty="0" smtClean="0"/>
              <a:t> his </a:t>
            </a:r>
            <a:r>
              <a:rPr lang="pl-PL" dirty="0" err="1" smtClean="0"/>
              <a:t>reign</a:t>
            </a:r>
            <a:r>
              <a:rPr lang="pl-PL" dirty="0" smtClean="0"/>
              <a:t> </a:t>
            </a:r>
            <a:r>
              <a:rPr lang="pl-PL" dirty="0" err="1" smtClean="0"/>
              <a:t>there</a:t>
            </a:r>
            <a:r>
              <a:rPr lang="pl-PL" dirty="0" smtClean="0"/>
              <a:t> was a </a:t>
            </a:r>
            <a:r>
              <a:rPr lang="pl-PL" dirty="0" err="1" smtClean="0"/>
              <a:t>constitutional</a:t>
            </a:r>
            <a:r>
              <a:rPr lang="pl-PL" dirty="0" smtClean="0"/>
              <a:t> </a:t>
            </a:r>
            <a:r>
              <a:rPr lang="pl-PL" dirty="0" err="1" smtClean="0"/>
              <a:t>crisis</a:t>
            </a:r>
            <a:r>
              <a:rPr lang="pl-PL" dirty="0" smtClean="0"/>
              <a:t> </a:t>
            </a:r>
            <a:r>
              <a:rPr lang="pl-PL" dirty="0" err="1" smtClean="0"/>
              <a:t>because</a:t>
            </a:r>
            <a:r>
              <a:rPr lang="pl-PL" dirty="0" smtClean="0"/>
              <a:t> Edward </a:t>
            </a:r>
            <a:r>
              <a:rPr lang="pl-PL" dirty="0" err="1" smtClean="0"/>
              <a:t>proposed</a:t>
            </a:r>
            <a:r>
              <a:rPr lang="pl-PL" dirty="0" smtClean="0"/>
              <a:t> </a:t>
            </a:r>
            <a:r>
              <a:rPr lang="pl-PL" dirty="0" err="1" smtClean="0"/>
              <a:t>marriage</a:t>
            </a:r>
            <a:r>
              <a:rPr lang="pl-PL" dirty="0" smtClean="0"/>
              <a:t> to Wallis Simpson, an American </a:t>
            </a:r>
            <a:r>
              <a:rPr lang="pl-PL" dirty="0" err="1" smtClean="0"/>
              <a:t>who</a:t>
            </a:r>
            <a:r>
              <a:rPr lang="pl-PL" dirty="0" smtClean="0"/>
              <a:t> was </a:t>
            </a:r>
            <a:r>
              <a:rPr lang="pl-PL" dirty="0" err="1" smtClean="0"/>
              <a:t>divorced</a:t>
            </a:r>
            <a:r>
              <a:rPr lang="pl-PL" dirty="0" smtClean="0"/>
              <a:t> </a:t>
            </a:r>
            <a:r>
              <a:rPr lang="pl-PL" dirty="0" err="1" smtClean="0"/>
              <a:t>twice</a:t>
            </a:r>
            <a:r>
              <a:rPr lang="pl-PL" dirty="0" smtClean="0"/>
              <a:t>. </a:t>
            </a:r>
            <a:r>
              <a:rPr lang="pl-PL" dirty="0" err="1" smtClean="0"/>
              <a:t>The</a:t>
            </a:r>
            <a:r>
              <a:rPr lang="pl-PL" dirty="0" smtClean="0"/>
              <a:t> British </a:t>
            </a:r>
            <a:r>
              <a:rPr lang="pl-PL" dirty="0" err="1" smtClean="0"/>
              <a:t>Ministers</a:t>
            </a:r>
            <a:r>
              <a:rPr lang="pl-PL" dirty="0" smtClean="0"/>
              <a:t> </a:t>
            </a:r>
            <a:r>
              <a:rPr lang="pl-PL" dirty="0" err="1" smtClean="0"/>
              <a:t>opposed</a:t>
            </a:r>
            <a:r>
              <a:rPr lang="pl-PL" dirty="0" smtClean="0"/>
              <a:t> </a:t>
            </a:r>
            <a:r>
              <a:rPr lang="pl-PL" dirty="0" err="1" smtClean="0"/>
              <a:t>the</a:t>
            </a:r>
            <a:r>
              <a:rPr lang="pl-PL" dirty="0" smtClean="0"/>
              <a:t> </a:t>
            </a:r>
            <a:r>
              <a:rPr lang="pl-PL" dirty="0" err="1" smtClean="0"/>
              <a:t>marriage</a:t>
            </a:r>
            <a:r>
              <a:rPr lang="pl-PL" dirty="0" smtClean="0"/>
              <a:t> and </a:t>
            </a:r>
            <a:r>
              <a:rPr lang="pl-PL" dirty="0" err="1" smtClean="0"/>
              <a:t>stated</a:t>
            </a:r>
            <a:r>
              <a:rPr lang="pl-PL" dirty="0" smtClean="0"/>
              <a:t> </a:t>
            </a:r>
            <a:r>
              <a:rPr lang="pl-PL" dirty="0" err="1" smtClean="0"/>
              <a:t>that</a:t>
            </a:r>
            <a:r>
              <a:rPr lang="pl-PL" dirty="0" smtClean="0"/>
              <a:t> a </a:t>
            </a:r>
            <a:r>
              <a:rPr lang="pl-PL" dirty="0" err="1" smtClean="0"/>
              <a:t>divorced</a:t>
            </a:r>
            <a:r>
              <a:rPr lang="pl-PL" dirty="0" smtClean="0"/>
              <a:t> </a:t>
            </a:r>
            <a:r>
              <a:rPr lang="pl-PL" dirty="0" err="1" smtClean="0"/>
              <a:t>woman</a:t>
            </a:r>
            <a:r>
              <a:rPr lang="pl-PL" dirty="0" smtClean="0"/>
              <a:t> </a:t>
            </a:r>
            <a:r>
              <a:rPr lang="pl-PL" dirty="0" err="1" smtClean="0"/>
              <a:t>with</a:t>
            </a:r>
            <a:r>
              <a:rPr lang="pl-PL" dirty="0" smtClean="0"/>
              <a:t> </a:t>
            </a:r>
            <a:r>
              <a:rPr lang="pl-PL" dirty="0" err="1" smtClean="0"/>
              <a:t>two</a:t>
            </a:r>
            <a:r>
              <a:rPr lang="pl-PL" dirty="0" smtClean="0"/>
              <a:t> </a:t>
            </a:r>
            <a:r>
              <a:rPr lang="pl-PL" dirty="0" err="1" smtClean="0"/>
              <a:t>living</a:t>
            </a:r>
            <a:r>
              <a:rPr lang="pl-PL" dirty="0" smtClean="0"/>
              <a:t> </a:t>
            </a:r>
            <a:r>
              <a:rPr lang="pl-PL" dirty="0" err="1" smtClean="0"/>
              <a:t>ex-husbands</a:t>
            </a:r>
            <a:r>
              <a:rPr lang="pl-PL" dirty="0" smtClean="0"/>
              <a:t> </a:t>
            </a:r>
            <a:r>
              <a:rPr lang="pl-PL" dirty="0" err="1" smtClean="0"/>
              <a:t>would</a:t>
            </a:r>
            <a:r>
              <a:rPr lang="pl-PL" dirty="0" smtClean="0"/>
              <a:t> not be </a:t>
            </a:r>
            <a:r>
              <a:rPr lang="pl-PL" dirty="0" err="1" smtClean="0"/>
              <a:t>politically</a:t>
            </a:r>
            <a:r>
              <a:rPr lang="pl-PL" dirty="0" smtClean="0"/>
              <a:t> and </a:t>
            </a:r>
            <a:r>
              <a:rPr lang="pl-PL" dirty="0" err="1" smtClean="0"/>
              <a:t>socially</a:t>
            </a:r>
            <a:r>
              <a:rPr lang="pl-PL" dirty="0" smtClean="0"/>
              <a:t> </a:t>
            </a:r>
            <a:r>
              <a:rPr lang="pl-PL" dirty="0" err="1" smtClean="0"/>
              <a:t>acceptable</a:t>
            </a:r>
            <a:r>
              <a:rPr lang="pl-PL" dirty="0" smtClean="0"/>
              <a:t> as </a:t>
            </a:r>
            <a:r>
              <a:rPr lang="pl-PL" dirty="0" err="1" smtClean="0"/>
              <a:t>the</a:t>
            </a:r>
            <a:r>
              <a:rPr lang="pl-PL" dirty="0" smtClean="0"/>
              <a:t> </a:t>
            </a:r>
            <a:r>
              <a:rPr lang="pl-PL" dirty="0" err="1" smtClean="0"/>
              <a:t>Queen</a:t>
            </a:r>
            <a:r>
              <a:rPr lang="pl-PL" dirty="0" smtClean="0"/>
              <a:t>. Edward </a:t>
            </a:r>
            <a:r>
              <a:rPr lang="pl-PL" dirty="0" err="1" smtClean="0"/>
              <a:t>knew</a:t>
            </a:r>
            <a:r>
              <a:rPr lang="pl-PL" dirty="0" smtClean="0"/>
              <a:t> </a:t>
            </a:r>
            <a:r>
              <a:rPr lang="pl-PL" dirty="0" err="1" smtClean="0"/>
              <a:t>that</a:t>
            </a:r>
            <a:r>
              <a:rPr lang="pl-PL" dirty="0" smtClean="0"/>
              <a:t> </a:t>
            </a:r>
            <a:r>
              <a:rPr lang="pl-PL" dirty="0" err="1" smtClean="0"/>
              <a:t>the</a:t>
            </a:r>
            <a:r>
              <a:rPr lang="pl-PL" dirty="0" smtClean="0"/>
              <a:t> Baldwin </a:t>
            </a:r>
            <a:r>
              <a:rPr lang="pl-PL" dirty="0" err="1" smtClean="0"/>
              <a:t>administration</a:t>
            </a:r>
            <a:r>
              <a:rPr lang="pl-PL" dirty="0" smtClean="0"/>
              <a:t> </a:t>
            </a:r>
            <a:r>
              <a:rPr lang="pl-PL" dirty="0" err="1" smtClean="0"/>
              <a:t>would</a:t>
            </a:r>
            <a:r>
              <a:rPr lang="pl-PL" dirty="0" smtClean="0"/>
              <a:t> </a:t>
            </a:r>
            <a:r>
              <a:rPr lang="pl-PL" dirty="0" err="1" smtClean="0"/>
              <a:t>resign</a:t>
            </a:r>
            <a:r>
              <a:rPr lang="pl-PL" dirty="0" smtClean="0"/>
              <a:t> </a:t>
            </a:r>
            <a:r>
              <a:rPr lang="pl-PL" dirty="0" err="1" smtClean="0"/>
              <a:t>if</a:t>
            </a:r>
            <a:r>
              <a:rPr lang="pl-PL" dirty="0" smtClean="0"/>
              <a:t> </a:t>
            </a:r>
            <a:r>
              <a:rPr lang="pl-PL" dirty="0" err="1" smtClean="0"/>
              <a:t>the</a:t>
            </a:r>
            <a:r>
              <a:rPr lang="pl-PL" dirty="0" smtClean="0"/>
              <a:t> </a:t>
            </a:r>
            <a:r>
              <a:rPr lang="pl-PL" dirty="0" err="1" smtClean="0"/>
              <a:t>marriage</a:t>
            </a:r>
            <a:r>
              <a:rPr lang="pl-PL" dirty="0" smtClean="0"/>
              <a:t> </a:t>
            </a:r>
            <a:r>
              <a:rPr lang="pl-PL" dirty="0" err="1" smtClean="0"/>
              <a:t>took</a:t>
            </a:r>
            <a:r>
              <a:rPr lang="pl-PL" dirty="0" smtClean="0"/>
              <a:t> place. </a:t>
            </a:r>
            <a:r>
              <a:rPr lang="pl-PL" dirty="0" err="1" smtClean="0"/>
              <a:t>It</a:t>
            </a:r>
            <a:r>
              <a:rPr lang="pl-PL" dirty="0" smtClean="0"/>
              <a:t> </a:t>
            </a:r>
            <a:r>
              <a:rPr lang="pl-PL" dirty="0" err="1" smtClean="0"/>
              <a:t>would</a:t>
            </a:r>
            <a:r>
              <a:rPr lang="pl-PL" dirty="0" smtClean="0"/>
              <a:t> </a:t>
            </a:r>
            <a:r>
              <a:rPr lang="pl-PL" dirty="0" err="1" smtClean="0"/>
              <a:t>have</a:t>
            </a:r>
            <a:r>
              <a:rPr lang="pl-PL" dirty="0" smtClean="0"/>
              <a:t> </a:t>
            </a:r>
            <a:r>
              <a:rPr lang="pl-PL" dirty="0" err="1" smtClean="0"/>
              <a:t>forced</a:t>
            </a:r>
            <a:r>
              <a:rPr lang="pl-PL" dirty="0" smtClean="0"/>
              <a:t> a general </a:t>
            </a:r>
            <a:r>
              <a:rPr lang="pl-PL" dirty="0" err="1" smtClean="0"/>
              <a:t>election</a:t>
            </a:r>
            <a:r>
              <a:rPr lang="pl-PL" dirty="0" smtClean="0"/>
              <a:t>. </a:t>
            </a:r>
            <a:r>
              <a:rPr lang="pl-PL" dirty="0" err="1" smtClean="0"/>
              <a:t>That’s</a:t>
            </a:r>
            <a:r>
              <a:rPr lang="pl-PL" dirty="0" smtClean="0"/>
              <a:t> </a:t>
            </a:r>
            <a:r>
              <a:rPr lang="pl-PL" dirty="0" err="1" smtClean="0"/>
              <a:t>why</a:t>
            </a:r>
            <a:r>
              <a:rPr lang="pl-PL" dirty="0" smtClean="0"/>
              <a:t> </a:t>
            </a:r>
            <a:r>
              <a:rPr lang="pl-PL" dirty="0" err="1" smtClean="0"/>
              <a:t>he</a:t>
            </a:r>
            <a:r>
              <a:rPr lang="pl-PL" dirty="0" smtClean="0"/>
              <a:t> </a:t>
            </a:r>
            <a:r>
              <a:rPr lang="pl-PL" dirty="0" err="1" smtClean="0"/>
              <a:t>abdicated</a:t>
            </a:r>
            <a:r>
              <a:rPr lang="pl-PL" dirty="0" smtClean="0"/>
              <a:t>. His </a:t>
            </a:r>
            <a:r>
              <a:rPr lang="pl-PL" dirty="0" err="1" smtClean="0"/>
              <a:t>reign</a:t>
            </a:r>
            <a:r>
              <a:rPr lang="pl-PL" dirty="0" smtClean="0"/>
              <a:t> </a:t>
            </a:r>
            <a:r>
              <a:rPr lang="pl-PL" dirty="0" err="1" smtClean="0"/>
              <a:t>lasted</a:t>
            </a:r>
            <a:r>
              <a:rPr lang="pl-PL" dirty="0" smtClean="0"/>
              <a:t> 326 </a:t>
            </a:r>
            <a:r>
              <a:rPr lang="pl-PL" dirty="0" err="1" smtClean="0"/>
              <a:t>days</a:t>
            </a:r>
            <a:r>
              <a:rPr lang="pl-PL" dirty="0" smtClean="0"/>
              <a:t>, </a:t>
            </a:r>
            <a:r>
              <a:rPr lang="pl-PL" dirty="0" err="1" smtClean="0"/>
              <a:t>making</a:t>
            </a:r>
            <a:r>
              <a:rPr lang="pl-PL" dirty="0" smtClean="0"/>
              <a:t> </a:t>
            </a:r>
            <a:r>
              <a:rPr lang="pl-PL" dirty="0" err="1" smtClean="0"/>
              <a:t>him</a:t>
            </a:r>
            <a:r>
              <a:rPr lang="pl-PL" dirty="0" smtClean="0"/>
              <a:t> one of </a:t>
            </a:r>
            <a:r>
              <a:rPr lang="pl-PL" dirty="0" err="1" smtClean="0"/>
              <a:t>the</a:t>
            </a:r>
            <a:r>
              <a:rPr lang="pl-PL" dirty="0" smtClean="0"/>
              <a:t> </a:t>
            </a:r>
            <a:r>
              <a:rPr lang="pl-PL" dirty="0" err="1" smtClean="0"/>
              <a:t>shortest</a:t>
            </a:r>
            <a:r>
              <a:rPr lang="pl-PL" dirty="0" smtClean="0"/>
              <a:t> </a:t>
            </a:r>
            <a:r>
              <a:rPr lang="pl-PL" dirty="0" err="1" smtClean="0"/>
              <a:t>reigning</a:t>
            </a:r>
            <a:r>
              <a:rPr lang="pl-PL" dirty="0" smtClean="0"/>
              <a:t> British </a:t>
            </a:r>
            <a:r>
              <a:rPr lang="pl-PL" dirty="0" err="1" smtClean="0"/>
              <a:t>monarchs</a:t>
            </a:r>
            <a:r>
              <a:rPr lang="pl-PL" dirty="0" smtClean="0"/>
              <a:t> </a:t>
            </a:r>
            <a:r>
              <a:rPr lang="pl-PL" dirty="0" err="1" smtClean="0"/>
              <a:t>ever</a:t>
            </a:r>
            <a:r>
              <a:rPr lang="pl-PL" dirty="0" smtClean="0"/>
              <a:t>.</a:t>
            </a:r>
            <a:endParaRPr dirty="0">
              <a:solidFill>
                <a:schemeClr val="dk1"/>
              </a:solidFill>
            </a:endParaRPr>
          </a:p>
        </p:txBody>
      </p:sp>
      <p:grpSp>
        <p:nvGrpSpPr>
          <p:cNvPr id="2" name="Google Shape;2886;p34"/>
          <p:cNvGrpSpPr/>
          <p:nvPr/>
        </p:nvGrpSpPr>
        <p:grpSpPr>
          <a:xfrm rot="2700000" flipH="1">
            <a:off x="18984" y="4401430"/>
            <a:ext cx="1110899" cy="513844"/>
            <a:chOff x="7326558" y="4448995"/>
            <a:chExt cx="1110909" cy="513849"/>
          </a:xfrm>
        </p:grpSpPr>
        <p:sp>
          <p:nvSpPr>
            <p:cNvPr id="2887" name="Google Shape;2887;p34"/>
            <p:cNvSpPr/>
            <p:nvPr/>
          </p:nvSpPr>
          <p:spPr>
            <a:xfrm>
              <a:off x="7326558" y="4593372"/>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4"/>
            <p:cNvSpPr/>
            <p:nvPr/>
          </p:nvSpPr>
          <p:spPr>
            <a:xfrm>
              <a:off x="7336710" y="4448995"/>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4"/>
            <p:cNvSpPr/>
            <p:nvPr/>
          </p:nvSpPr>
          <p:spPr>
            <a:xfrm>
              <a:off x="7575279" y="4485446"/>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4"/>
            <p:cNvSpPr/>
            <p:nvPr/>
          </p:nvSpPr>
          <p:spPr>
            <a:xfrm>
              <a:off x="7671496" y="4778277"/>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4"/>
            <p:cNvSpPr/>
            <p:nvPr/>
          </p:nvSpPr>
          <p:spPr>
            <a:xfrm>
              <a:off x="7872108" y="4541862"/>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4"/>
            <p:cNvSpPr/>
            <p:nvPr/>
          </p:nvSpPr>
          <p:spPr>
            <a:xfrm>
              <a:off x="7476373" y="4635418"/>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82"/>
        <p:cNvGrpSpPr/>
        <p:nvPr/>
      </p:nvGrpSpPr>
      <p:grpSpPr>
        <a:xfrm>
          <a:off x="0" y="0"/>
          <a:ext cx="0" cy="0"/>
          <a:chOff x="0" y="0"/>
          <a:chExt cx="0" cy="0"/>
        </a:xfrm>
      </p:grpSpPr>
      <p:sp>
        <p:nvSpPr>
          <p:cNvPr id="2883" name="Google Shape;2883;p34"/>
          <p:cNvSpPr txBox="1">
            <a:spLocks noGrp="1"/>
          </p:cNvSpPr>
          <p:nvPr>
            <p:ph type="title"/>
          </p:nvPr>
        </p:nvSpPr>
        <p:spPr>
          <a:xfrm>
            <a:off x="720000" y="539500"/>
            <a:ext cx="7704000"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smtClean="0"/>
              <a:t>Edward VIII</a:t>
            </a:r>
            <a:endParaRPr dirty="0"/>
          </a:p>
        </p:txBody>
      </p:sp>
      <p:sp>
        <p:nvSpPr>
          <p:cNvPr id="2884" name="Google Shape;2884;p34"/>
          <p:cNvSpPr txBox="1">
            <a:spLocks noGrp="1"/>
          </p:cNvSpPr>
          <p:nvPr>
            <p:ph type="body" idx="1"/>
          </p:nvPr>
        </p:nvSpPr>
        <p:spPr>
          <a:xfrm>
            <a:off x="726450" y="1275606"/>
            <a:ext cx="7805990" cy="3240359"/>
          </a:xfrm>
          <a:prstGeom prst="rect">
            <a:avLst/>
          </a:prstGeom>
        </p:spPr>
        <p:txBody>
          <a:bodyPr spcFirstLastPara="1" wrap="square" lIns="91425" tIns="91425" rIns="91425" bIns="91425" anchor="t" anchorCtr="0">
            <a:noAutofit/>
          </a:bodyPr>
          <a:lstStyle/>
          <a:p>
            <a:pPr algn="just">
              <a:lnSpc>
                <a:spcPct val="150000"/>
              </a:lnSpc>
              <a:buNone/>
            </a:pPr>
            <a:r>
              <a:rPr lang="pl-PL" dirty="0" smtClean="0"/>
              <a:t>		</a:t>
            </a:r>
            <a:r>
              <a:rPr lang="pl-PL" dirty="0" err="1" smtClean="0"/>
              <a:t>After</a:t>
            </a:r>
            <a:r>
              <a:rPr lang="pl-PL" dirty="0" smtClean="0"/>
              <a:t> his </a:t>
            </a:r>
            <a:r>
              <a:rPr lang="pl-PL" dirty="0" err="1" smtClean="0"/>
              <a:t>abdication</a:t>
            </a:r>
            <a:r>
              <a:rPr lang="pl-PL" dirty="0" smtClean="0"/>
              <a:t>, Edward </a:t>
            </a:r>
            <a:r>
              <a:rPr lang="pl-PL" dirty="0" err="1" smtClean="0"/>
              <a:t>became</a:t>
            </a:r>
            <a:r>
              <a:rPr lang="pl-PL" dirty="0" smtClean="0"/>
              <a:t> Duke of Windsor. He </a:t>
            </a:r>
            <a:r>
              <a:rPr lang="pl-PL" dirty="0" err="1" smtClean="0"/>
              <a:t>married</a:t>
            </a:r>
            <a:r>
              <a:rPr lang="pl-PL" dirty="0" smtClean="0"/>
              <a:t> Simpson </a:t>
            </a:r>
            <a:r>
              <a:rPr lang="pl-PL" dirty="0" err="1" smtClean="0"/>
              <a:t>in</a:t>
            </a:r>
            <a:r>
              <a:rPr lang="pl-PL" dirty="0" smtClean="0"/>
              <a:t> France on </a:t>
            </a:r>
            <a:r>
              <a:rPr lang="pl-PL" dirty="0" err="1" smtClean="0"/>
              <a:t>June</a:t>
            </a:r>
            <a:r>
              <a:rPr lang="pl-PL" dirty="0" smtClean="0"/>
              <a:t> 3, 1937, </a:t>
            </a:r>
            <a:r>
              <a:rPr lang="pl-PL" dirty="0" err="1" smtClean="0"/>
              <a:t>after</a:t>
            </a:r>
            <a:r>
              <a:rPr lang="pl-PL" dirty="0" smtClean="0"/>
              <a:t> </a:t>
            </a:r>
            <a:r>
              <a:rPr lang="pl-PL" dirty="0" err="1" smtClean="0"/>
              <a:t>her</a:t>
            </a:r>
            <a:r>
              <a:rPr lang="pl-PL" dirty="0" smtClean="0"/>
              <a:t> </a:t>
            </a:r>
            <a:r>
              <a:rPr lang="pl-PL" dirty="0" err="1" smtClean="0"/>
              <a:t>second</a:t>
            </a:r>
            <a:r>
              <a:rPr lang="pl-PL" dirty="0" smtClean="0"/>
              <a:t> </a:t>
            </a:r>
            <a:r>
              <a:rPr lang="pl-PL" dirty="0" err="1" smtClean="0"/>
              <a:t>divorce</a:t>
            </a:r>
            <a:r>
              <a:rPr lang="pl-PL" dirty="0" smtClean="0"/>
              <a:t> was </a:t>
            </a:r>
            <a:r>
              <a:rPr lang="pl-PL" dirty="0" err="1" smtClean="0"/>
              <a:t>finalized</a:t>
            </a:r>
            <a:r>
              <a:rPr lang="pl-PL" dirty="0" smtClean="0"/>
              <a:t>. </a:t>
            </a:r>
            <a:r>
              <a:rPr lang="pl-PL" dirty="0" err="1" smtClean="0"/>
              <a:t>Later</a:t>
            </a:r>
            <a:r>
              <a:rPr lang="pl-PL" dirty="0" smtClean="0"/>
              <a:t> </a:t>
            </a:r>
            <a:r>
              <a:rPr lang="pl-PL" dirty="0" err="1" smtClean="0"/>
              <a:t>that</a:t>
            </a:r>
            <a:r>
              <a:rPr lang="pl-PL" dirty="0" smtClean="0"/>
              <a:t> </a:t>
            </a:r>
            <a:r>
              <a:rPr lang="pl-PL" dirty="0" err="1" smtClean="0"/>
              <a:t>year</a:t>
            </a:r>
            <a:r>
              <a:rPr lang="pl-PL" dirty="0" smtClean="0"/>
              <a:t>, </a:t>
            </a:r>
            <a:r>
              <a:rPr lang="pl-PL" dirty="0" err="1" smtClean="0"/>
              <a:t>the</a:t>
            </a:r>
            <a:r>
              <a:rPr lang="pl-PL" dirty="0" smtClean="0"/>
              <a:t> </a:t>
            </a:r>
            <a:r>
              <a:rPr lang="pl-PL" dirty="0" err="1" smtClean="0"/>
              <a:t>pair</a:t>
            </a:r>
            <a:r>
              <a:rPr lang="pl-PL" dirty="0" smtClean="0"/>
              <a:t> </a:t>
            </a:r>
            <a:r>
              <a:rPr lang="pl-PL" dirty="0" err="1" smtClean="0"/>
              <a:t>toured</a:t>
            </a:r>
            <a:r>
              <a:rPr lang="pl-PL" dirty="0" smtClean="0"/>
              <a:t> Nazi Germany, </a:t>
            </a:r>
            <a:r>
              <a:rPr lang="pl-PL" dirty="0" err="1" smtClean="0"/>
              <a:t>fueling</a:t>
            </a:r>
            <a:r>
              <a:rPr lang="pl-PL" dirty="0" smtClean="0"/>
              <a:t> </a:t>
            </a:r>
            <a:r>
              <a:rPr lang="pl-PL" dirty="0" err="1" smtClean="0"/>
              <a:t>rumors</a:t>
            </a:r>
            <a:r>
              <a:rPr lang="pl-PL" dirty="0" smtClean="0"/>
              <a:t> </a:t>
            </a:r>
            <a:r>
              <a:rPr lang="pl-PL" dirty="0" err="1" smtClean="0"/>
              <a:t>that</a:t>
            </a:r>
            <a:r>
              <a:rPr lang="pl-PL" dirty="0" smtClean="0"/>
              <a:t> </a:t>
            </a:r>
            <a:r>
              <a:rPr lang="pl-PL" dirty="0" err="1" smtClean="0"/>
              <a:t>he</a:t>
            </a:r>
            <a:r>
              <a:rPr lang="pl-PL" dirty="0" smtClean="0"/>
              <a:t> was a Nazi </a:t>
            </a:r>
            <a:r>
              <a:rPr lang="pl-PL" dirty="0" err="1" smtClean="0"/>
              <a:t>sympathizer</a:t>
            </a:r>
            <a:r>
              <a:rPr lang="pl-PL" dirty="0" smtClean="0"/>
              <a:t>. </a:t>
            </a:r>
            <a:r>
              <a:rPr lang="pl-PL" dirty="0" err="1" smtClean="0"/>
              <a:t>During</a:t>
            </a:r>
            <a:r>
              <a:rPr lang="pl-PL" dirty="0" smtClean="0"/>
              <a:t> </a:t>
            </a:r>
            <a:r>
              <a:rPr lang="pl-PL" dirty="0" err="1" smtClean="0"/>
              <a:t>World</a:t>
            </a:r>
            <a:r>
              <a:rPr lang="pl-PL" dirty="0" smtClean="0"/>
              <a:t> War II, Edward was </a:t>
            </a:r>
            <a:r>
              <a:rPr lang="pl-PL" dirty="0" err="1" smtClean="0"/>
              <a:t>initially</a:t>
            </a:r>
            <a:r>
              <a:rPr lang="pl-PL" dirty="0" smtClean="0"/>
              <a:t> </a:t>
            </a:r>
            <a:r>
              <a:rPr lang="pl-PL" dirty="0" err="1" smtClean="0"/>
              <a:t>stationed</a:t>
            </a:r>
            <a:r>
              <a:rPr lang="pl-PL" dirty="0" smtClean="0"/>
              <a:t> </a:t>
            </a:r>
            <a:r>
              <a:rPr lang="pl-PL" dirty="0" err="1" smtClean="0"/>
              <a:t>with</a:t>
            </a:r>
            <a:r>
              <a:rPr lang="pl-PL" dirty="0" smtClean="0"/>
              <a:t> a British </a:t>
            </a:r>
            <a:r>
              <a:rPr lang="pl-PL" dirty="0" err="1" smtClean="0"/>
              <a:t>military</a:t>
            </a:r>
            <a:r>
              <a:rPr lang="pl-PL" dirty="0" smtClean="0"/>
              <a:t> </a:t>
            </a:r>
            <a:r>
              <a:rPr lang="pl-PL" dirty="0" err="1" smtClean="0"/>
              <a:t>mission</a:t>
            </a:r>
            <a:r>
              <a:rPr lang="pl-PL" dirty="0" smtClean="0"/>
              <a:t> </a:t>
            </a:r>
            <a:r>
              <a:rPr lang="pl-PL" dirty="0" err="1" smtClean="0"/>
              <a:t>in</a:t>
            </a:r>
            <a:r>
              <a:rPr lang="pl-PL" dirty="0" smtClean="0"/>
              <a:t> France, but </a:t>
            </a:r>
            <a:r>
              <a:rPr lang="pl-PL" dirty="0" err="1" smtClean="0"/>
              <a:t>next</a:t>
            </a:r>
            <a:r>
              <a:rPr lang="pl-PL" dirty="0" smtClean="0"/>
              <a:t> </a:t>
            </a:r>
            <a:r>
              <a:rPr lang="pl-PL" dirty="0" err="1" smtClean="0"/>
              <a:t>he</a:t>
            </a:r>
            <a:r>
              <a:rPr lang="pl-PL" dirty="0" smtClean="0"/>
              <a:t> was </a:t>
            </a:r>
            <a:r>
              <a:rPr lang="pl-PL" dirty="0" err="1" smtClean="0"/>
              <a:t>appointed</a:t>
            </a:r>
            <a:r>
              <a:rPr lang="pl-PL" dirty="0" smtClean="0"/>
              <a:t> </a:t>
            </a:r>
            <a:r>
              <a:rPr lang="pl-PL" dirty="0" err="1" smtClean="0"/>
              <a:t>Governor-General</a:t>
            </a:r>
            <a:r>
              <a:rPr lang="pl-PL" dirty="0" smtClean="0"/>
              <a:t> of </a:t>
            </a:r>
            <a:r>
              <a:rPr lang="pl-PL" dirty="0" err="1" smtClean="0"/>
              <a:t>the</a:t>
            </a:r>
            <a:r>
              <a:rPr lang="pl-PL" dirty="0" smtClean="0"/>
              <a:t> </a:t>
            </a:r>
            <a:r>
              <a:rPr lang="pl-PL" dirty="0" err="1" smtClean="0"/>
              <a:t>Bahamas</a:t>
            </a:r>
            <a:r>
              <a:rPr lang="pl-PL" dirty="0" smtClean="0"/>
              <a:t>.  </a:t>
            </a:r>
            <a:r>
              <a:rPr lang="pl-PL" dirty="0" err="1" smtClean="0"/>
              <a:t>After</a:t>
            </a:r>
            <a:r>
              <a:rPr lang="pl-PL" dirty="0" smtClean="0"/>
              <a:t> </a:t>
            </a:r>
            <a:r>
              <a:rPr lang="pl-PL" dirty="0" err="1" smtClean="0"/>
              <a:t>the</a:t>
            </a:r>
            <a:r>
              <a:rPr lang="pl-PL" dirty="0" smtClean="0"/>
              <a:t> war, Edward </a:t>
            </a:r>
            <a:r>
              <a:rPr lang="pl-PL" dirty="0" err="1" smtClean="0"/>
              <a:t>spent</a:t>
            </a:r>
            <a:r>
              <a:rPr lang="pl-PL" dirty="0" smtClean="0"/>
              <a:t> </a:t>
            </a:r>
            <a:r>
              <a:rPr lang="pl-PL" dirty="0" err="1" smtClean="0"/>
              <a:t>the</a:t>
            </a:r>
            <a:r>
              <a:rPr lang="pl-PL" dirty="0" smtClean="0"/>
              <a:t> </a:t>
            </a:r>
            <a:r>
              <a:rPr lang="pl-PL" dirty="0" err="1" smtClean="0"/>
              <a:t>rest</a:t>
            </a:r>
            <a:r>
              <a:rPr lang="pl-PL" dirty="0" smtClean="0"/>
              <a:t> of his life </a:t>
            </a:r>
            <a:r>
              <a:rPr lang="pl-PL" dirty="0" err="1" smtClean="0"/>
              <a:t>in</a:t>
            </a:r>
            <a:r>
              <a:rPr lang="pl-PL" dirty="0" smtClean="0"/>
              <a:t> France.</a:t>
            </a:r>
          </a:p>
          <a:p>
            <a:pPr algn="just">
              <a:buNone/>
            </a:pPr>
            <a:endParaRPr dirty="0">
              <a:solidFill>
                <a:schemeClr val="dk1"/>
              </a:solidFill>
            </a:endParaRPr>
          </a:p>
        </p:txBody>
      </p:sp>
      <p:pic>
        <p:nvPicPr>
          <p:cNvPr id="11" name="Obraz 10" descr="Wallis Simpson, Edward VIII: Żona króla nie była kobietą? Lekarze mieli  swoją teorię [SKANDALE] - Plejada.pl"/>
          <p:cNvPicPr/>
          <p:nvPr/>
        </p:nvPicPr>
        <p:blipFill>
          <a:blip r:embed="rId3"/>
          <a:srcRect/>
          <a:stretch>
            <a:fillRect/>
          </a:stretch>
        </p:blipFill>
        <p:spPr bwMode="auto">
          <a:xfrm>
            <a:off x="3275856" y="3147814"/>
            <a:ext cx="2232248" cy="1152128"/>
          </a:xfrm>
          <a:prstGeom prst="rect">
            <a:avLst/>
          </a:prstGeom>
          <a:noFill/>
          <a:ln w="9525">
            <a:noFill/>
            <a:miter lim="800000"/>
            <a:headEnd/>
            <a:tailEnd/>
          </a:ln>
        </p:spPr>
      </p:pic>
      <p:grpSp>
        <p:nvGrpSpPr>
          <p:cNvPr id="2" name="Google Shape;2886;p34"/>
          <p:cNvGrpSpPr/>
          <p:nvPr/>
        </p:nvGrpSpPr>
        <p:grpSpPr>
          <a:xfrm rot="2700000" flipH="1">
            <a:off x="2646769" y="3753357"/>
            <a:ext cx="1110899" cy="513844"/>
            <a:chOff x="7326558" y="4448995"/>
            <a:chExt cx="1110909" cy="513849"/>
          </a:xfrm>
        </p:grpSpPr>
        <p:sp>
          <p:nvSpPr>
            <p:cNvPr id="2887" name="Google Shape;2887;p34"/>
            <p:cNvSpPr/>
            <p:nvPr/>
          </p:nvSpPr>
          <p:spPr>
            <a:xfrm>
              <a:off x="7326558" y="4593372"/>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4"/>
            <p:cNvSpPr/>
            <p:nvPr/>
          </p:nvSpPr>
          <p:spPr>
            <a:xfrm>
              <a:off x="7336710" y="4448995"/>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4"/>
            <p:cNvSpPr/>
            <p:nvPr/>
          </p:nvSpPr>
          <p:spPr>
            <a:xfrm>
              <a:off x="7575279" y="4485446"/>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4"/>
            <p:cNvSpPr/>
            <p:nvPr/>
          </p:nvSpPr>
          <p:spPr>
            <a:xfrm>
              <a:off x="7671496" y="4778277"/>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4"/>
            <p:cNvSpPr/>
            <p:nvPr/>
          </p:nvSpPr>
          <p:spPr>
            <a:xfrm>
              <a:off x="7872108" y="4541862"/>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4"/>
            <p:cNvSpPr/>
            <p:nvPr/>
          </p:nvSpPr>
          <p:spPr>
            <a:xfrm>
              <a:off x="7476373" y="4635418"/>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75"/>
        <p:cNvGrpSpPr/>
        <p:nvPr/>
      </p:nvGrpSpPr>
      <p:grpSpPr>
        <a:xfrm>
          <a:off x="0" y="0"/>
          <a:ext cx="0" cy="0"/>
          <a:chOff x="0" y="0"/>
          <a:chExt cx="0" cy="0"/>
        </a:xfrm>
      </p:grpSpPr>
      <p:sp>
        <p:nvSpPr>
          <p:cNvPr id="3176" name="Google Shape;3176;p47"/>
          <p:cNvSpPr txBox="1">
            <a:spLocks noGrp="1"/>
          </p:cNvSpPr>
          <p:nvPr>
            <p:ph type="title"/>
          </p:nvPr>
        </p:nvSpPr>
        <p:spPr>
          <a:xfrm>
            <a:off x="5004048" y="1203598"/>
            <a:ext cx="3486000" cy="72008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pl-PL" dirty="0" smtClean="0"/>
              <a:t>Edward VIII</a:t>
            </a:r>
            <a:endParaRPr dirty="0"/>
          </a:p>
        </p:txBody>
      </p:sp>
      <p:sp>
        <p:nvSpPr>
          <p:cNvPr id="3177" name="Google Shape;3177;p47"/>
          <p:cNvSpPr txBox="1">
            <a:spLocks noGrp="1"/>
          </p:cNvSpPr>
          <p:nvPr>
            <p:ph type="subTitle" idx="1"/>
          </p:nvPr>
        </p:nvSpPr>
        <p:spPr>
          <a:xfrm>
            <a:off x="4938050" y="2571750"/>
            <a:ext cx="3738406" cy="2088232"/>
          </a:xfrm>
          <a:prstGeom prst="rect">
            <a:avLst/>
          </a:prstGeom>
        </p:spPr>
        <p:txBody>
          <a:bodyPr spcFirstLastPara="1" wrap="square" lIns="91425" tIns="91425" rIns="91425" bIns="91425" anchor="b" anchorCtr="0">
            <a:noAutofit/>
          </a:bodyPr>
          <a:lstStyle/>
          <a:p>
            <a:pPr marL="0" indent="0" algn="just">
              <a:lnSpc>
                <a:spcPct val="150000"/>
              </a:lnSpc>
              <a:buClr>
                <a:srgbClr val="273D40"/>
              </a:buClr>
              <a:buSzPts val="600"/>
            </a:pPr>
            <a:r>
              <a:rPr lang="pl-PL" dirty="0" smtClean="0"/>
              <a:t>	</a:t>
            </a:r>
            <a:r>
              <a:rPr lang="en-US" dirty="0" smtClean="0"/>
              <a:t>Edward died at his home in Paris on May 28, 1972, ten days after Elizabeth's visit. His body was returned to England and kept in St George's Chapel, Windsor Castle. He and Wallis remained married until his death in 1972.</a:t>
            </a:r>
            <a:r>
              <a:rPr lang="pl-PL" dirty="0" smtClean="0"/>
              <a:t> </a:t>
            </a:r>
            <a:r>
              <a:rPr lang="en-US" dirty="0" smtClean="0"/>
              <a:t> </a:t>
            </a:r>
            <a:r>
              <a:rPr lang="pl-PL" dirty="0" smtClean="0"/>
              <a:t>T</a:t>
            </a:r>
            <a:r>
              <a:rPr lang="en-US" dirty="0" smtClean="0"/>
              <a:t>hey had no children. </a:t>
            </a:r>
          </a:p>
          <a:p>
            <a:pPr marL="0" indent="0" algn="just">
              <a:buClr>
                <a:srgbClr val="273D40"/>
              </a:buClr>
              <a:buSzPts val="600"/>
            </a:pPr>
            <a:endParaRPr lang="en-US" dirty="0" smtClean="0"/>
          </a:p>
          <a:p>
            <a:pPr marL="0" indent="0" algn="just">
              <a:buClr>
                <a:srgbClr val="273D40"/>
              </a:buClr>
              <a:buSzPts val="600"/>
            </a:pPr>
            <a:endParaRPr lang="en-US" dirty="0" smtClean="0"/>
          </a:p>
          <a:p>
            <a:pPr marL="0" lvl="0" indent="0"/>
            <a:endParaRPr dirty="0"/>
          </a:p>
        </p:txBody>
      </p:sp>
      <p:sp>
        <p:nvSpPr>
          <p:cNvPr id="3179" name="Google Shape;3179;p47"/>
          <p:cNvSpPr/>
          <p:nvPr/>
        </p:nvSpPr>
        <p:spPr>
          <a:xfrm>
            <a:off x="2915816" y="987574"/>
            <a:ext cx="96000" cy="95700"/>
          </a:xfrm>
          <a:prstGeom prst="ellipse">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47"/>
          <p:cNvSpPr/>
          <p:nvPr/>
        </p:nvSpPr>
        <p:spPr>
          <a:xfrm rot="5400000">
            <a:off x="720000" y="1483175"/>
            <a:ext cx="3691500" cy="2421300"/>
          </a:xfrm>
          <a:prstGeom prst="roundRect">
            <a:avLst>
              <a:gd name="adj" fmla="val 5690"/>
            </a:avLst>
          </a:prstGeom>
          <a:solidFill>
            <a:schemeClr val="dk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47"/>
          <p:cNvSpPr/>
          <p:nvPr/>
        </p:nvSpPr>
        <p:spPr>
          <a:xfrm rot="60000">
            <a:off x="2340214" y="991026"/>
            <a:ext cx="396000" cy="56400"/>
          </a:xfrm>
          <a:prstGeom prst="roundRect">
            <a:avLst>
              <a:gd name="adj" fmla="val 50000"/>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47"/>
          <p:cNvSpPr/>
          <p:nvPr/>
        </p:nvSpPr>
        <p:spPr>
          <a:xfrm>
            <a:off x="2483768" y="4299942"/>
            <a:ext cx="153000" cy="152400"/>
          </a:xfrm>
          <a:prstGeom prst="ellipse">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47"/>
          <p:cNvSpPr/>
          <p:nvPr/>
        </p:nvSpPr>
        <p:spPr>
          <a:xfrm>
            <a:off x="2915816" y="987574"/>
            <a:ext cx="96000" cy="95700"/>
          </a:xfrm>
          <a:prstGeom prst="ellipse">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Picture 2" descr="Edward VIII Windsor – Wikipedia, wolna encyklopedia"/>
          <p:cNvPicPr>
            <a:picLocks noChangeAspect="1" noChangeArrowheads="1"/>
          </p:cNvPicPr>
          <p:nvPr/>
        </p:nvPicPr>
        <p:blipFill>
          <a:blip r:embed="rId3"/>
          <a:srcRect/>
          <a:stretch>
            <a:fillRect/>
          </a:stretch>
        </p:blipFill>
        <p:spPr bwMode="auto">
          <a:xfrm>
            <a:off x="1475656" y="1131590"/>
            <a:ext cx="2160240" cy="3167153"/>
          </a:xfrm>
          <a:prstGeom prst="rect">
            <a:avLst/>
          </a:prstGeom>
          <a:noFill/>
        </p:spPr>
      </p:pic>
    </p:spTree>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82"/>
        <p:cNvGrpSpPr/>
        <p:nvPr/>
      </p:nvGrpSpPr>
      <p:grpSpPr>
        <a:xfrm>
          <a:off x="0" y="0"/>
          <a:ext cx="0" cy="0"/>
          <a:chOff x="0" y="0"/>
          <a:chExt cx="0" cy="0"/>
        </a:xfrm>
      </p:grpSpPr>
      <p:sp>
        <p:nvSpPr>
          <p:cNvPr id="2883" name="Google Shape;2883;p34"/>
          <p:cNvSpPr txBox="1">
            <a:spLocks noGrp="1"/>
          </p:cNvSpPr>
          <p:nvPr>
            <p:ph type="title"/>
          </p:nvPr>
        </p:nvSpPr>
        <p:spPr>
          <a:xfrm>
            <a:off x="720000" y="539500"/>
            <a:ext cx="7704000"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smtClean="0"/>
              <a:t>George VI</a:t>
            </a:r>
            <a:endParaRPr dirty="0"/>
          </a:p>
        </p:txBody>
      </p:sp>
      <p:sp>
        <p:nvSpPr>
          <p:cNvPr id="2884" name="Google Shape;2884;p34"/>
          <p:cNvSpPr txBox="1">
            <a:spLocks noGrp="1"/>
          </p:cNvSpPr>
          <p:nvPr>
            <p:ph type="body" idx="1"/>
          </p:nvPr>
        </p:nvSpPr>
        <p:spPr>
          <a:xfrm>
            <a:off x="726450" y="1602275"/>
            <a:ext cx="4015200" cy="2609700"/>
          </a:xfrm>
          <a:prstGeom prst="rect">
            <a:avLst/>
          </a:prstGeom>
        </p:spPr>
        <p:txBody>
          <a:bodyPr spcFirstLastPara="1" wrap="square" lIns="91425" tIns="91425" rIns="91425" bIns="91425" anchor="t" anchorCtr="0">
            <a:noAutofit/>
          </a:bodyPr>
          <a:lstStyle/>
          <a:p>
            <a:pPr marL="0" indent="0" algn="just">
              <a:lnSpc>
                <a:spcPct val="150000"/>
              </a:lnSpc>
              <a:buClr>
                <a:srgbClr val="273D40"/>
              </a:buClr>
              <a:buSzPts val="600"/>
              <a:buNone/>
            </a:pPr>
            <a:r>
              <a:rPr lang="pl-PL" dirty="0" smtClean="0">
                <a:solidFill>
                  <a:schemeClr val="dk1"/>
                </a:solidFill>
              </a:rPr>
              <a:t>	Albert was </a:t>
            </a:r>
            <a:r>
              <a:rPr lang="pl-PL" dirty="0" err="1" smtClean="0">
                <a:solidFill>
                  <a:schemeClr val="dk1"/>
                </a:solidFill>
              </a:rPr>
              <a:t>born</a:t>
            </a:r>
            <a:r>
              <a:rPr lang="pl-PL" dirty="0" smtClean="0">
                <a:solidFill>
                  <a:schemeClr val="dk1"/>
                </a:solidFill>
              </a:rPr>
              <a:t> on </a:t>
            </a:r>
            <a:r>
              <a:rPr lang="pl-PL" dirty="0" smtClean="0"/>
              <a:t>14 </a:t>
            </a:r>
            <a:r>
              <a:rPr lang="pl-PL" dirty="0" err="1" smtClean="0"/>
              <a:t>December</a:t>
            </a:r>
            <a:r>
              <a:rPr lang="pl-PL" dirty="0" smtClean="0"/>
              <a:t> 1895. </a:t>
            </a:r>
            <a:r>
              <a:rPr lang="pl-PL" dirty="0" err="1" smtClean="0"/>
              <a:t>The</a:t>
            </a:r>
            <a:r>
              <a:rPr lang="pl-PL" dirty="0" smtClean="0"/>
              <a:t> </a:t>
            </a:r>
            <a:r>
              <a:rPr lang="pl-PL" dirty="0" err="1" smtClean="0"/>
              <a:t>future</a:t>
            </a:r>
            <a:r>
              <a:rPr lang="pl-PL" dirty="0" smtClean="0"/>
              <a:t> George VI was </a:t>
            </a:r>
            <a:r>
              <a:rPr lang="pl-PL" dirty="0" err="1" smtClean="0"/>
              <a:t>born</a:t>
            </a:r>
            <a:r>
              <a:rPr lang="pl-PL" dirty="0" smtClean="0"/>
              <a:t> </a:t>
            </a:r>
            <a:r>
              <a:rPr lang="pl-PL" dirty="0" err="1" smtClean="0"/>
              <a:t>in</a:t>
            </a:r>
            <a:r>
              <a:rPr lang="pl-PL" dirty="0" smtClean="0"/>
              <a:t> </a:t>
            </a:r>
            <a:r>
              <a:rPr lang="pl-PL" dirty="0" err="1" smtClean="0"/>
              <a:t>the</a:t>
            </a:r>
            <a:r>
              <a:rPr lang="pl-PL" dirty="0" smtClean="0"/>
              <a:t> </a:t>
            </a:r>
            <a:r>
              <a:rPr lang="pl-PL" dirty="0" err="1" smtClean="0"/>
              <a:t>reign</a:t>
            </a:r>
            <a:r>
              <a:rPr lang="pl-PL" dirty="0" smtClean="0"/>
              <a:t> of his </a:t>
            </a:r>
            <a:r>
              <a:rPr lang="pl-PL" dirty="0" err="1" smtClean="0"/>
              <a:t>great-grandmother</a:t>
            </a:r>
            <a:r>
              <a:rPr lang="pl-PL" dirty="0" smtClean="0"/>
              <a:t> Victoria. He was </a:t>
            </a:r>
            <a:r>
              <a:rPr lang="pl-PL" dirty="0" err="1" smtClean="0"/>
              <a:t>named</a:t>
            </a:r>
            <a:r>
              <a:rPr lang="pl-PL" dirty="0" smtClean="0"/>
              <a:t> Albert, Prince of His </a:t>
            </a:r>
            <a:r>
              <a:rPr lang="pl-PL" dirty="0" err="1" smtClean="0"/>
              <a:t>Consort</a:t>
            </a:r>
            <a:r>
              <a:rPr lang="pl-PL" dirty="0" smtClean="0"/>
              <a:t>, </a:t>
            </a:r>
            <a:r>
              <a:rPr lang="pl-PL" dirty="0" err="1" smtClean="0"/>
              <a:t>after</a:t>
            </a:r>
            <a:r>
              <a:rPr lang="pl-PL" dirty="0" smtClean="0"/>
              <a:t> his </a:t>
            </a:r>
            <a:r>
              <a:rPr lang="pl-PL" dirty="0" err="1" smtClean="0"/>
              <a:t>great-grandfather</a:t>
            </a:r>
            <a:r>
              <a:rPr lang="pl-PL" dirty="0" smtClean="0"/>
              <a:t> and was </a:t>
            </a:r>
            <a:r>
              <a:rPr lang="pl-PL" dirty="0" err="1" smtClean="0"/>
              <a:t>known</a:t>
            </a:r>
            <a:r>
              <a:rPr lang="pl-PL" dirty="0" smtClean="0"/>
              <a:t> to his </a:t>
            </a:r>
            <a:r>
              <a:rPr lang="pl-PL" dirty="0" err="1" smtClean="0"/>
              <a:t>family</a:t>
            </a:r>
            <a:r>
              <a:rPr lang="pl-PL" dirty="0" smtClean="0"/>
              <a:t> and </a:t>
            </a:r>
            <a:r>
              <a:rPr lang="pl-PL" dirty="0" err="1" smtClean="0"/>
              <a:t>close</a:t>
            </a:r>
            <a:r>
              <a:rPr lang="pl-PL" dirty="0" smtClean="0"/>
              <a:t> </a:t>
            </a:r>
            <a:r>
              <a:rPr lang="pl-PL" dirty="0" err="1" smtClean="0"/>
              <a:t>friends</a:t>
            </a:r>
            <a:r>
              <a:rPr lang="pl-PL" dirty="0" smtClean="0"/>
              <a:t> as "</a:t>
            </a:r>
            <a:r>
              <a:rPr lang="pl-PL" dirty="0" err="1" smtClean="0"/>
              <a:t>Bertie</a:t>
            </a:r>
            <a:r>
              <a:rPr lang="pl-PL" dirty="0" smtClean="0"/>
              <a:t>". </a:t>
            </a:r>
            <a:endParaRPr dirty="0">
              <a:solidFill>
                <a:schemeClr val="dk1"/>
              </a:solidFill>
            </a:endParaRPr>
          </a:p>
        </p:txBody>
      </p:sp>
      <p:pic>
        <p:nvPicPr>
          <p:cNvPr id="65538" name="Picture 2" descr="King George VI: Six things to know about the shy, reluctant king | CNN"/>
          <p:cNvPicPr>
            <a:picLocks noChangeAspect="1" noChangeArrowheads="1"/>
          </p:cNvPicPr>
          <p:nvPr/>
        </p:nvPicPr>
        <p:blipFill>
          <a:blip r:embed="rId3"/>
          <a:srcRect l="12415" t="2564" r="13096"/>
          <a:stretch>
            <a:fillRect/>
          </a:stretch>
        </p:blipFill>
        <p:spPr bwMode="auto">
          <a:xfrm>
            <a:off x="5868144" y="1491630"/>
            <a:ext cx="2592288" cy="2736304"/>
          </a:xfrm>
          <a:prstGeom prst="rect">
            <a:avLst/>
          </a:prstGeom>
          <a:noFill/>
        </p:spPr>
      </p:pic>
      <p:grpSp>
        <p:nvGrpSpPr>
          <p:cNvPr id="2" name="Google Shape;2886;p34"/>
          <p:cNvGrpSpPr/>
          <p:nvPr/>
        </p:nvGrpSpPr>
        <p:grpSpPr>
          <a:xfrm rot="2700000" flipH="1">
            <a:off x="5239055" y="3753357"/>
            <a:ext cx="1110899" cy="513844"/>
            <a:chOff x="7326558" y="4448995"/>
            <a:chExt cx="1110909" cy="513849"/>
          </a:xfrm>
        </p:grpSpPr>
        <p:sp>
          <p:nvSpPr>
            <p:cNvPr id="2887" name="Google Shape;2887;p34"/>
            <p:cNvSpPr/>
            <p:nvPr/>
          </p:nvSpPr>
          <p:spPr>
            <a:xfrm>
              <a:off x="7326558" y="4593372"/>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4"/>
            <p:cNvSpPr/>
            <p:nvPr/>
          </p:nvSpPr>
          <p:spPr>
            <a:xfrm>
              <a:off x="7336710" y="4448995"/>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4"/>
            <p:cNvSpPr/>
            <p:nvPr/>
          </p:nvSpPr>
          <p:spPr>
            <a:xfrm>
              <a:off x="7575279" y="4485446"/>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4"/>
            <p:cNvSpPr/>
            <p:nvPr/>
          </p:nvSpPr>
          <p:spPr>
            <a:xfrm>
              <a:off x="7671496" y="4778277"/>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4"/>
            <p:cNvSpPr/>
            <p:nvPr/>
          </p:nvSpPr>
          <p:spPr>
            <a:xfrm>
              <a:off x="7872108" y="4541862"/>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4"/>
            <p:cNvSpPr/>
            <p:nvPr/>
          </p:nvSpPr>
          <p:spPr>
            <a:xfrm>
              <a:off x="7476373" y="4635418"/>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82"/>
        <p:cNvGrpSpPr/>
        <p:nvPr/>
      </p:nvGrpSpPr>
      <p:grpSpPr>
        <a:xfrm>
          <a:off x="0" y="0"/>
          <a:ext cx="0" cy="0"/>
          <a:chOff x="0" y="0"/>
          <a:chExt cx="0" cy="0"/>
        </a:xfrm>
      </p:grpSpPr>
      <p:sp>
        <p:nvSpPr>
          <p:cNvPr id="2883" name="Google Shape;2883;p34"/>
          <p:cNvSpPr txBox="1">
            <a:spLocks noGrp="1"/>
          </p:cNvSpPr>
          <p:nvPr>
            <p:ph type="title"/>
          </p:nvPr>
        </p:nvSpPr>
        <p:spPr>
          <a:xfrm>
            <a:off x="720000" y="539500"/>
            <a:ext cx="7704000"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smtClean="0"/>
              <a:t>George VI</a:t>
            </a:r>
            <a:endParaRPr dirty="0"/>
          </a:p>
        </p:txBody>
      </p:sp>
      <p:sp>
        <p:nvSpPr>
          <p:cNvPr id="2884" name="Google Shape;2884;p34"/>
          <p:cNvSpPr txBox="1">
            <a:spLocks noGrp="1"/>
          </p:cNvSpPr>
          <p:nvPr>
            <p:ph type="body" idx="1"/>
          </p:nvPr>
        </p:nvSpPr>
        <p:spPr>
          <a:xfrm>
            <a:off x="726450" y="1275606"/>
            <a:ext cx="7805990" cy="3240359"/>
          </a:xfrm>
          <a:prstGeom prst="rect">
            <a:avLst/>
          </a:prstGeom>
        </p:spPr>
        <p:txBody>
          <a:bodyPr spcFirstLastPara="1" wrap="square" lIns="91425" tIns="91425" rIns="91425" bIns="91425" anchor="t" anchorCtr="0">
            <a:noAutofit/>
          </a:bodyPr>
          <a:lstStyle/>
          <a:p>
            <a:pPr algn="just">
              <a:lnSpc>
                <a:spcPct val="150000"/>
              </a:lnSpc>
              <a:buNone/>
            </a:pPr>
            <a:r>
              <a:rPr lang="pl-PL" dirty="0" smtClean="0"/>
              <a:t>		Albert as a </a:t>
            </a:r>
            <a:r>
              <a:rPr lang="pl-PL" dirty="0" err="1" smtClean="0"/>
              <a:t>second</a:t>
            </a:r>
            <a:r>
              <a:rPr lang="pl-PL" dirty="0" smtClean="0"/>
              <a:t> son of </a:t>
            </a:r>
            <a:r>
              <a:rPr lang="pl-PL" dirty="0" err="1" smtClean="0"/>
              <a:t>George’s</a:t>
            </a:r>
            <a:r>
              <a:rPr lang="pl-PL" dirty="0" smtClean="0"/>
              <a:t> V, </a:t>
            </a:r>
            <a:r>
              <a:rPr lang="pl-PL" dirty="0" err="1" smtClean="0"/>
              <a:t>could</a:t>
            </a:r>
            <a:r>
              <a:rPr lang="pl-PL" dirty="0" smtClean="0"/>
              <a:t> not </a:t>
            </a:r>
            <a:r>
              <a:rPr lang="pl-PL" dirty="0" err="1" smtClean="0"/>
              <a:t>succeed</a:t>
            </a:r>
            <a:r>
              <a:rPr lang="pl-PL" dirty="0" smtClean="0"/>
              <a:t> to </a:t>
            </a:r>
            <a:r>
              <a:rPr lang="pl-PL" dirty="0" err="1" smtClean="0"/>
              <a:t>the</a:t>
            </a:r>
            <a:r>
              <a:rPr lang="pl-PL" dirty="0" smtClean="0"/>
              <a:t> </a:t>
            </a:r>
            <a:r>
              <a:rPr lang="pl-PL" dirty="0" err="1" smtClean="0"/>
              <a:t>throne</a:t>
            </a:r>
            <a:r>
              <a:rPr lang="pl-PL" dirty="0" smtClean="0"/>
              <a:t>. He </a:t>
            </a:r>
            <a:r>
              <a:rPr lang="pl-PL" dirty="0" err="1" smtClean="0"/>
              <a:t>spent</a:t>
            </a:r>
            <a:r>
              <a:rPr lang="pl-PL" dirty="0" smtClean="0"/>
              <a:t> his </a:t>
            </a:r>
            <a:r>
              <a:rPr lang="pl-PL" dirty="0" err="1" smtClean="0"/>
              <a:t>early</a:t>
            </a:r>
            <a:r>
              <a:rPr lang="pl-PL" dirty="0" smtClean="0"/>
              <a:t> </a:t>
            </a:r>
            <a:r>
              <a:rPr lang="pl-PL" dirty="0" err="1" smtClean="0"/>
              <a:t>years</a:t>
            </a:r>
            <a:r>
              <a:rPr lang="pl-PL" dirty="0" smtClean="0"/>
              <a:t> </a:t>
            </a:r>
            <a:r>
              <a:rPr lang="pl-PL" dirty="0" err="1" smtClean="0"/>
              <a:t>in</a:t>
            </a:r>
            <a:r>
              <a:rPr lang="pl-PL" dirty="0" smtClean="0"/>
              <a:t> </a:t>
            </a:r>
            <a:r>
              <a:rPr lang="pl-PL" dirty="0" err="1" smtClean="0"/>
              <a:t>the</a:t>
            </a:r>
            <a:r>
              <a:rPr lang="pl-PL" dirty="0" smtClean="0"/>
              <a:t> </a:t>
            </a:r>
            <a:r>
              <a:rPr lang="pl-PL" dirty="0" err="1" smtClean="0"/>
              <a:t>shadow</a:t>
            </a:r>
            <a:r>
              <a:rPr lang="pl-PL" dirty="0" smtClean="0"/>
              <a:t> of his </a:t>
            </a:r>
            <a:r>
              <a:rPr lang="pl-PL" dirty="0" err="1" smtClean="0"/>
              <a:t>heir</a:t>
            </a:r>
            <a:r>
              <a:rPr lang="pl-PL" dirty="0" smtClean="0"/>
              <a:t>, his </a:t>
            </a:r>
            <a:r>
              <a:rPr lang="pl-PL" dirty="0" err="1" smtClean="0"/>
              <a:t>older</a:t>
            </a:r>
            <a:r>
              <a:rPr lang="pl-PL" dirty="0" smtClean="0"/>
              <a:t> </a:t>
            </a:r>
            <a:r>
              <a:rPr lang="pl-PL" dirty="0" err="1" smtClean="0"/>
              <a:t>brother</a:t>
            </a:r>
            <a:r>
              <a:rPr lang="pl-PL" dirty="0" smtClean="0"/>
              <a:t> Prince Edward. Albert </a:t>
            </a:r>
            <a:r>
              <a:rPr lang="pl-PL" dirty="0" err="1" smtClean="0"/>
              <a:t>attended</a:t>
            </a:r>
            <a:r>
              <a:rPr lang="pl-PL" dirty="0" smtClean="0"/>
              <a:t> </a:t>
            </a:r>
            <a:r>
              <a:rPr lang="pl-PL" dirty="0" err="1" smtClean="0"/>
              <a:t>Naval</a:t>
            </a:r>
            <a:r>
              <a:rPr lang="pl-PL" dirty="0" smtClean="0"/>
              <a:t> </a:t>
            </a:r>
            <a:r>
              <a:rPr lang="pl-PL" dirty="0" err="1" smtClean="0"/>
              <a:t>School</a:t>
            </a:r>
            <a:r>
              <a:rPr lang="pl-PL" dirty="0" smtClean="0"/>
              <a:t> </a:t>
            </a:r>
            <a:r>
              <a:rPr lang="pl-PL" dirty="0" err="1" smtClean="0"/>
              <a:t>in</a:t>
            </a:r>
            <a:r>
              <a:rPr lang="pl-PL" dirty="0" smtClean="0"/>
              <a:t> his </a:t>
            </a:r>
            <a:r>
              <a:rPr lang="pl-PL" dirty="0" err="1" smtClean="0"/>
              <a:t>teens</a:t>
            </a:r>
            <a:r>
              <a:rPr lang="pl-PL" dirty="0" smtClean="0"/>
              <a:t> and </a:t>
            </a:r>
            <a:r>
              <a:rPr lang="pl-PL" dirty="0" err="1" smtClean="0"/>
              <a:t>served</a:t>
            </a:r>
            <a:r>
              <a:rPr lang="pl-PL" dirty="0" smtClean="0"/>
              <a:t> </a:t>
            </a:r>
            <a:r>
              <a:rPr lang="pl-PL" dirty="0" err="1" smtClean="0"/>
              <a:t>in</a:t>
            </a:r>
            <a:r>
              <a:rPr lang="pl-PL" dirty="0" smtClean="0"/>
              <a:t> </a:t>
            </a:r>
            <a:r>
              <a:rPr lang="pl-PL" dirty="0" err="1" smtClean="0"/>
              <a:t>the</a:t>
            </a:r>
            <a:r>
              <a:rPr lang="pl-PL" dirty="0" smtClean="0"/>
              <a:t> Royal </a:t>
            </a:r>
            <a:r>
              <a:rPr lang="pl-PL" dirty="0" err="1" smtClean="0"/>
              <a:t>Navy</a:t>
            </a:r>
            <a:r>
              <a:rPr lang="pl-PL" dirty="0" smtClean="0"/>
              <a:t> and Royal Air </a:t>
            </a:r>
            <a:r>
              <a:rPr lang="pl-PL" dirty="0" err="1" smtClean="0"/>
              <a:t>Force</a:t>
            </a:r>
            <a:r>
              <a:rPr lang="pl-PL" dirty="0" smtClean="0"/>
              <a:t> </a:t>
            </a:r>
            <a:r>
              <a:rPr lang="pl-PL" dirty="0" err="1" smtClean="0"/>
              <a:t>during</a:t>
            </a:r>
            <a:r>
              <a:rPr lang="pl-PL" dirty="0" smtClean="0"/>
              <a:t> </a:t>
            </a:r>
            <a:r>
              <a:rPr lang="pl-PL" dirty="0" err="1" smtClean="0"/>
              <a:t>World</a:t>
            </a:r>
            <a:r>
              <a:rPr lang="pl-PL" dirty="0" smtClean="0"/>
              <a:t> War I. In 1920, </a:t>
            </a:r>
            <a:r>
              <a:rPr lang="pl-PL" dirty="0" err="1" smtClean="0"/>
              <a:t>he</a:t>
            </a:r>
            <a:r>
              <a:rPr lang="pl-PL" dirty="0" smtClean="0"/>
              <a:t> </a:t>
            </a:r>
            <a:r>
              <a:rPr lang="pl-PL" dirty="0" err="1" smtClean="0"/>
              <a:t>became</a:t>
            </a:r>
            <a:r>
              <a:rPr lang="pl-PL" dirty="0" smtClean="0"/>
              <a:t> </a:t>
            </a:r>
            <a:r>
              <a:rPr lang="pl-PL" dirty="0" err="1" smtClean="0"/>
              <a:t>the</a:t>
            </a:r>
            <a:r>
              <a:rPr lang="pl-PL" dirty="0" smtClean="0"/>
              <a:t> Duke of York. In 1923 </a:t>
            </a:r>
            <a:r>
              <a:rPr lang="pl-PL" dirty="0" err="1" smtClean="0"/>
              <a:t>he</a:t>
            </a:r>
            <a:r>
              <a:rPr lang="pl-PL" dirty="0" smtClean="0"/>
              <a:t> </a:t>
            </a:r>
            <a:r>
              <a:rPr lang="pl-PL" dirty="0" err="1" smtClean="0"/>
              <a:t>married</a:t>
            </a:r>
            <a:r>
              <a:rPr lang="pl-PL" dirty="0" smtClean="0"/>
              <a:t> his Lady Elizabeth Bowes </a:t>
            </a:r>
            <a:r>
              <a:rPr lang="pl-PL" dirty="0" err="1" smtClean="0"/>
              <a:t>in</a:t>
            </a:r>
            <a:r>
              <a:rPr lang="pl-PL" dirty="0" smtClean="0"/>
              <a:t> Lyon and </a:t>
            </a:r>
            <a:r>
              <a:rPr lang="pl-PL" dirty="0" err="1" smtClean="0"/>
              <a:t>had</a:t>
            </a:r>
            <a:r>
              <a:rPr lang="pl-PL" dirty="0" smtClean="0"/>
              <a:t> </a:t>
            </a:r>
            <a:r>
              <a:rPr lang="pl-PL" dirty="0" err="1" smtClean="0"/>
              <a:t>two</a:t>
            </a:r>
            <a:r>
              <a:rPr lang="pl-PL" dirty="0" smtClean="0"/>
              <a:t> </a:t>
            </a:r>
            <a:r>
              <a:rPr lang="pl-PL" dirty="0" err="1" smtClean="0"/>
              <a:t>daughters</a:t>
            </a:r>
            <a:r>
              <a:rPr lang="pl-PL" dirty="0" smtClean="0"/>
              <a:t>: Elizabeth and Margaret. </a:t>
            </a:r>
            <a:r>
              <a:rPr lang="pl-PL" dirty="0" err="1" smtClean="0"/>
              <a:t>When</a:t>
            </a:r>
            <a:r>
              <a:rPr lang="pl-PL" dirty="0" smtClean="0"/>
              <a:t> Edward </a:t>
            </a:r>
            <a:r>
              <a:rPr lang="pl-PL" dirty="0" err="1" smtClean="0"/>
              <a:t>abdicated</a:t>
            </a:r>
            <a:r>
              <a:rPr lang="pl-PL" dirty="0" smtClean="0"/>
              <a:t>, Albert </a:t>
            </a:r>
            <a:r>
              <a:rPr lang="pl-PL" dirty="0" err="1" smtClean="0"/>
              <a:t>became</a:t>
            </a:r>
            <a:r>
              <a:rPr lang="pl-PL" dirty="0" smtClean="0"/>
              <a:t> his third </a:t>
            </a:r>
            <a:r>
              <a:rPr lang="pl-PL" dirty="0" err="1" smtClean="0"/>
              <a:t>monarch</a:t>
            </a:r>
            <a:r>
              <a:rPr lang="pl-PL" dirty="0" smtClean="0"/>
              <a:t> of </a:t>
            </a:r>
            <a:r>
              <a:rPr lang="pl-PL" dirty="0" err="1" smtClean="0"/>
              <a:t>the</a:t>
            </a:r>
            <a:r>
              <a:rPr lang="pl-PL" dirty="0" smtClean="0"/>
              <a:t> House of Windsor and </a:t>
            </a:r>
            <a:r>
              <a:rPr lang="pl-PL" dirty="0" err="1" smtClean="0"/>
              <a:t>took</a:t>
            </a:r>
            <a:r>
              <a:rPr lang="pl-PL" dirty="0" smtClean="0"/>
              <a:t> </a:t>
            </a:r>
            <a:r>
              <a:rPr lang="pl-PL" dirty="0" err="1" smtClean="0"/>
              <a:t>the</a:t>
            </a:r>
            <a:r>
              <a:rPr lang="pl-PL" dirty="0" smtClean="0"/>
              <a:t> </a:t>
            </a:r>
            <a:r>
              <a:rPr lang="pl-PL" dirty="0" err="1" smtClean="0"/>
              <a:t>honorific</a:t>
            </a:r>
            <a:r>
              <a:rPr lang="pl-PL" dirty="0" smtClean="0"/>
              <a:t> </a:t>
            </a:r>
            <a:r>
              <a:rPr lang="pl-PL" dirty="0" err="1" smtClean="0"/>
              <a:t>title</a:t>
            </a:r>
            <a:r>
              <a:rPr lang="pl-PL" dirty="0" smtClean="0"/>
              <a:t> of George VI.</a:t>
            </a:r>
            <a:endParaRPr dirty="0">
              <a:solidFill>
                <a:schemeClr val="dk1"/>
              </a:solidFill>
            </a:endParaRPr>
          </a:p>
        </p:txBody>
      </p:sp>
      <p:grpSp>
        <p:nvGrpSpPr>
          <p:cNvPr id="2" name="Google Shape;2886;p34"/>
          <p:cNvGrpSpPr/>
          <p:nvPr/>
        </p:nvGrpSpPr>
        <p:grpSpPr>
          <a:xfrm rot="2700000" flipH="1">
            <a:off x="18984" y="4401430"/>
            <a:ext cx="1110899" cy="513844"/>
            <a:chOff x="7326558" y="4448995"/>
            <a:chExt cx="1110909" cy="513849"/>
          </a:xfrm>
        </p:grpSpPr>
        <p:sp>
          <p:nvSpPr>
            <p:cNvPr id="2887" name="Google Shape;2887;p34"/>
            <p:cNvSpPr/>
            <p:nvPr/>
          </p:nvSpPr>
          <p:spPr>
            <a:xfrm>
              <a:off x="7326558" y="4593372"/>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4"/>
            <p:cNvSpPr/>
            <p:nvPr/>
          </p:nvSpPr>
          <p:spPr>
            <a:xfrm>
              <a:off x="7336710" y="4448995"/>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4"/>
            <p:cNvSpPr/>
            <p:nvPr/>
          </p:nvSpPr>
          <p:spPr>
            <a:xfrm>
              <a:off x="7575279" y="4485446"/>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4"/>
            <p:cNvSpPr/>
            <p:nvPr/>
          </p:nvSpPr>
          <p:spPr>
            <a:xfrm>
              <a:off x="7671496" y="4778277"/>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4"/>
            <p:cNvSpPr/>
            <p:nvPr/>
          </p:nvSpPr>
          <p:spPr>
            <a:xfrm>
              <a:off x="7872108" y="4541862"/>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4"/>
            <p:cNvSpPr/>
            <p:nvPr/>
          </p:nvSpPr>
          <p:spPr>
            <a:xfrm>
              <a:off x="7476373" y="4635418"/>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82"/>
        <p:cNvGrpSpPr/>
        <p:nvPr/>
      </p:nvGrpSpPr>
      <p:grpSpPr>
        <a:xfrm>
          <a:off x="0" y="0"/>
          <a:ext cx="0" cy="0"/>
          <a:chOff x="0" y="0"/>
          <a:chExt cx="0" cy="0"/>
        </a:xfrm>
      </p:grpSpPr>
      <p:sp>
        <p:nvSpPr>
          <p:cNvPr id="2883" name="Google Shape;2883;p34"/>
          <p:cNvSpPr txBox="1">
            <a:spLocks noGrp="1"/>
          </p:cNvSpPr>
          <p:nvPr>
            <p:ph type="title"/>
          </p:nvPr>
        </p:nvSpPr>
        <p:spPr>
          <a:xfrm>
            <a:off x="720000" y="539500"/>
            <a:ext cx="7704000"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smtClean="0"/>
              <a:t>George VI</a:t>
            </a:r>
            <a:endParaRPr dirty="0"/>
          </a:p>
        </p:txBody>
      </p:sp>
      <p:sp>
        <p:nvSpPr>
          <p:cNvPr id="2884" name="Google Shape;2884;p34"/>
          <p:cNvSpPr txBox="1">
            <a:spLocks noGrp="1"/>
          </p:cNvSpPr>
          <p:nvPr>
            <p:ph type="body" idx="1"/>
          </p:nvPr>
        </p:nvSpPr>
        <p:spPr>
          <a:xfrm>
            <a:off x="726450" y="1275606"/>
            <a:ext cx="7805990" cy="3240359"/>
          </a:xfrm>
          <a:prstGeom prst="rect">
            <a:avLst/>
          </a:prstGeom>
        </p:spPr>
        <p:txBody>
          <a:bodyPr spcFirstLastPara="1" wrap="square" lIns="91425" tIns="91425" rIns="91425" bIns="91425" anchor="t" anchorCtr="0">
            <a:noAutofit/>
          </a:bodyPr>
          <a:lstStyle/>
          <a:p>
            <a:pPr algn="just">
              <a:lnSpc>
                <a:spcPct val="150000"/>
              </a:lnSpc>
              <a:buNone/>
            </a:pPr>
            <a:r>
              <a:rPr lang="pl-PL" dirty="0" smtClean="0"/>
              <a:t>		In </a:t>
            </a:r>
            <a:r>
              <a:rPr lang="pl-PL" dirty="0" err="1" smtClean="0"/>
              <a:t>September</a:t>
            </a:r>
            <a:r>
              <a:rPr lang="pl-PL" dirty="0" smtClean="0"/>
              <a:t> 1939, </a:t>
            </a:r>
            <a:r>
              <a:rPr lang="pl-PL" dirty="0" err="1" smtClean="0"/>
              <a:t>the</a:t>
            </a:r>
            <a:r>
              <a:rPr lang="pl-PL" dirty="0" smtClean="0"/>
              <a:t> British Empire and most Commonwealth </a:t>
            </a:r>
            <a:r>
              <a:rPr lang="pl-PL" dirty="0" err="1" smtClean="0"/>
              <a:t>countries</a:t>
            </a:r>
            <a:r>
              <a:rPr lang="pl-PL" dirty="0" smtClean="0"/>
              <a:t> (</a:t>
            </a:r>
            <a:r>
              <a:rPr lang="pl-PL" dirty="0" err="1" smtClean="0"/>
              <a:t>with</a:t>
            </a:r>
            <a:r>
              <a:rPr lang="pl-PL" dirty="0" smtClean="0"/>
              <a:t> </a:t>
            </a:r>
            <a:r>
              <a:rPr lang="pl-PL" dirty="0" err="1" smtClean="0"/>
              <a:t>the</a:t>
            </a:r>
            <a:r>
              <a:rPr lang="pl-PL" dirty="0" smtClean="0"/>
              <a:t> </a:t>
            </a:r>
            <a:r>
              <a:rPr lang="pl-PL" dirty="0" err="1" smtClean="0"/>
              <a:t>exception</a:t>
            </a:r>
            <a:r>
              <a:rPr lang="pl-PL" dirty="0" smtClean="0"/>
              <a:t> of Ireland) </a:t>
            </a:r>
            <a:r>
              <a:rPr lang="pl-PL" dirty="0" err="1" smtClean="0"/>
              <a:t>declared</a:t>
            </a:r>
            <a:r>
              <a:rPr lang="pl-PL" dirty="0" smtClean="0"/>
              <a:t> war on Nazi Germany. Wars </a:t>
            </a:r>
            <a:r>
              <a:rPr lang="pl-PL" dirty="0" err="1" smtClean="0"/>
              <a:t>with</a:t>
            </a:r>
            <a:r>
              <a:rPr lang="pl-PL" dirty="0" smtClean="0"/>
              <a:t> </a:t>
            </a:r>
            <a:r>
              <a:rPr lang="pl-PL" dirty="0" err="1" smtClean="0"/>
              <a:t>the</a:t>
            </a:r>
            <a:r>
              <a:rPr lang="pl-PL" dirty="0" smtClean="0"/>
              <a:t> </a:t>
            </a:r>
            <a:r>
              <a:rPr lang="pl-PL" dirty="0" err="1" smtClean="0"/>
              <a:t>Kingdom</a:t>
            </a:r>
            <a:r>
              <a:rPr lang="pl-PL" dirty="0" smtClean="0"/>
              <a:t> of </a:t>
            </a:r>
            <a:r>
              <a:rPr lang="pl-PL" dirty="0" err="1" smtClean="0"/>
              <a:t>Italy</a:t>
            </a:r>
            <a:r>
              <a:rPr lang="pl-PL" dirty="0" smtClean="0"/>
              <a:t> and </a:t>
            </a:r>
            <a:r>
              <a:rPr lang="pl-PL" dirty="0" err="1" smtClean="0"/>
              <a:t>the</a:t>
            </a:r>
            <a:r>
              <a:rPr lang="pl-PL" dirty="0" smtClean="0"/>
              <a:t> Empire of Japan </a:t>
            </a:r>
            <a:r>
              <a:rPr lang="pl-PL" dirty="0" err="1" smtClean="0"/>
              <a:t>followed</a:t>
            </a:r>
            <a:r>
              <a:rPr lang="pl-PL" dirty="0" smtClean="0"/>
              <a:t> </a:t>
            </a:r>
            <a:r>
              <a:rPr lang="pl-PL" dirty="0" err="1" smtClean="0"/>
              <a:t>respectively</a:t>
            </a:r>
            <a:r>
              <a:rPr lang="pl-PL" dirty="0" smtClean="0"/>
              <a:t> his 1940 and his 1941. </a:t>
            </a:r>
          </a:p>
          <a:p>
            <a:pPr algn="just">
              <a:lnSpc>
                <a:spcPct val="150000"/>
              </a:lnSpc>
              <a:buNone/>
            </a:pPr>
            <a:r>
              <a:rPr lang="pl-PL" dirty="0" smtClean="0"/>
              <a:t>	</a:t>
            </a:r>
            <a:r>
              <a:rPr lang="pl-PL" dirty="0" err="1" smtClean="0"/>
              <a:t>The</a:t>
            </a:r>
            <a:r>
              <a:rPr lang="pl-PL" dirty="0" smtClean="0"/>
              <a:t> Buckingham </a:t>
            </a:r>
            <a:r>
              <a:rPr lang="pl-PL" dirty="0" err="1" smtClean="0"/>
              <a:t>Palace</a:t>
            </a:r>
            <a:r>
              <a:rPr lang="pl-PL" dirty="0" smtClean="0"/>
              <a:t> was </a:t>
            </a:r>
            <a:r>
              <a:rPr lang="pl-PL" dirty="0" err="1" smtClean="0"/>
              <a:t>bombed</a:t>
            </a:r>
            <a:r>
              <a:rPr lang="pl-PL" dirty="0" smtClean="0"/>
              <a:t> </a:t>
            </a:r>
            <a:r>
              <a:rPr lang="pl-PL" dirty="0" err="1" smtClean="0"/>
              <a:t>during</a:t>
            </a:r>
            <a:r>
              <a:rPr lang="pl-PL" dirty="0" smtClean="0"/>
              <a:t> </a:t>
            </a:r>
            <a:r>
              <a:rPr lang="pl-PL" dirty="0" err="1" smtClean="0"/>
              <a:t>the</a:t>
            </a:r>
            <a:r>
              <a:rPr lang="pl-PL" dirty="0" smtClean="0"/>
              <a:t> War of </a:t>
            </a:r>
            <a:r>
              <a:rPr lang="pl-PL" dirty="0" err="1" smtClean="0"/>
              <a:t>the</a:t>
            </a:r>
            <a:r>
              <a:rPr lang="pl-PL" dirty="0" smtClean="0"/>
              <a:t> </a:t>
            </a:r>
            <a:r>
              <a:rPr lang="pl-PL" dirty="0" err="1" smtClean="0"/>
              <a:t>Blitz</a:t>
            </a:r>
            <a:r>
              <a:rPr lang="pl-PL" dirty="0" smtClean="0"/>
              <a:t> </a:t>
            </a:r>
            <a:r>
              <a:rPr lang="pl-PL" dirty="0" err="1" smtClean="0"/>
              <a:t>when</a:t>
            </a:r>
            <a:r>
              <a:rPr lang="pl-PL" dirty="0" smtClean="0"/>
              <a:t> </a:t>
            </a:r>
            <a:r>
              <a:rPr lang="pl-PL" dirty="0" err="1" smtClean="0"/>
              <a:t>the</a:t>
            </a:r>
            <a:r>
              <a:rPr lang="pl-PL" dirty="0" smtClean="0"/>
              <a:t> King and </a:t>
            </a:r>
            <a:r>
              <a:rPr lang="pl-PL" dirty="0" err="1" smtClean="0"/>
              <a:t>Queen</a:t>
            </a:r>
            <a:r>
              <a:rPr lang="pl-PL" dirty="0" smtClean="0"/>
              <a:t> </a:t>
            </a:r>
            <a:r>
              <a:rPr lang="pl-PL" dirty="0" err="1" smtClean="0"/>
              <a:t>were</a:t>
            </a:r>
            <a:r>
              <a:rPr lang="pl-PL" dirty="0" smtClean="0"/>
              <a:t> </a:t>
            </a:r>
            <a:r>
              <a:rPr lang="pl-PL" dirty="0" err="1" smtClean="0"/>
              <a:t>there</a:t>
            </a:r>
            <a:r>
              <a:rPr lang="pl-PL" dirty="0" smtClean="0"/>
              <a:t>. George </a:t>
            </a:r>
            <a:r>
              <a:rPr lang="pl-PL" dirty="0" err="1" smtClean="0"/>
              <a:t>became</a:t>
            </a:r>
            <a:r>
              <a:rPr lang="pl-PL" dirty="0" smtClean="0"/>
              <a:t> a symbol of </a:t>
            </a:r>
            <a:r>
              <a:rPr lang="pl-PL" dirty="0" err="1" smtClean="0"/>
              <a:t>Britain's</a:t>
            </a:r>
            <a:r>
              <a:rPr lang="pl-PL" dirty="0" smtClean="0"/>
              <a:t> </a:t>
            </a:r>
            <a:r>
              <a:rPr lang="pl-PL" dirty="0" err="1" smtClean="0"/>
              <a:t>determination</a:t>
            </a:r>
            <a:r>
              <a:rPr lang="pl-PL" dirty="0" smtClean="0"/>
              <a:t> to win </a:t>
            </a:r>
            <a:r>
              <a:rPr lang="pl-PL" dirty="0" err="1" smtClean="0"/>
              <a:t>the</a:t>
            </a:r>
            <a:r>
              <a:rPr lang="pl-PL" dirty="0" smtClean="0"/>
              <a:t> war. </a:t>
            </a:r>
            <a:r>
              <a:rPr lang="pl-PL" dirty="0" err="1" smtClean="0"/>
              <a:t>Britain</a:t>
            </a:r>
            <a:r>
              <a:rPr lang="pl-PL" dirty="0" smtClean="0"/>
              <a:t> and </a:t>
            </a:r>
            <a:r>
              <a:rPr lang="pl-PL" dirty="0" err="1" smtClean="0"/>
              <a:t>its</a:t>
            </a:r>
            <a:r>
              <a:rPr lang="pl-PL" dirty="0" smtClean="0"/>
              <a:t> </a:t>
            </a:r>
            <a:r>
              <a:rPr lang="pl-PL" dirty="0" err="1" smtClean="0"/>
              <a:t>allies</a:t>
            </a:r>
            <a:r>
              <a:rPr lang="pl-PL" dirty="0" smtClean="0"/>
              <a:t> won </a:t>
            </a:r>
            <a:r>
              <a:rPr lang="pl-PL" dirty="0" err="1" smtClean="0"/>
              <a:t>in</a:t>
            </a:r>
            <a:r>
              <a:rPr lang="pl-PL" dirty="0" smtClean="0"/>
              <a:t> 1945. As </a:t>
            </a:r>
            <a:r>
              <a:rPr lang="pl-PL" dirty="0" err="1" smtClean="0"/>
              <a:t>the</a:t>
            </a:r>
            <a:r>
              <a:rPr lang="pl-PL" dirty="0" smtClean="0"/>
              <a:t> British Empire </a:t>
            </a:r>
            <a:r>
              <a:rPr lang="pl-PL" dirty="0" err="1" smtClean="0"/>
              <a:t>had</a:t>
            </a:r>
            <a:r>
              <a:rPr lang="pl-PL" dirty="0" smtClean="0"/>
              <a:t> </a:t>
            </a:r>
            <a:r>
              <a:rPr lang="pl-PL" dirty="0" err="1" smtClean="0"/>
              <a:t>problems</a:t>
            </a:r>
            <a:r>
              <a:rPr lang="pl-PL" dirty="0" smtClean="0"/>
              <a:t>, George </a:t>
            </a:r>
            <a:r>
              <a:rPr lang="pl-PL" dirty="0" err="1" smtClean="0"/>
              <a:t>assumed</a:t>
            </a:r>
            <a:r>
              <a:rPr lang="pl-PL" dirty="0" smtClean="0"/>
              <a:t> </a:t>
            </a:r>
            <a:r>
              <a:rPr lang="pl-PL" dirty="0" err="1" smtClean="0"/>
              <a:t>the</a:t>
            </a:r>
            <a:r>
              <a:rPr lang="pl-PL" dirty="0" smtClean="0"/>
              <a:t> </a:t>
            </a:r>
            <a:r>
              <a:rPr lang="pl-PL" dirty="0" err="1" smtClean="0"/>
              <a:t>new</a:t>
            </a:r>
            <a:r>
              <a:rPr lang="pl-PL" dirty="0" smtClean="0"/>
              <a:t> </a:t>
            </a:r>
            <a:r>
              <a:rPr lang="pl-PL" dirty="0" err="1" smtClean="0"/>
              <a:t>title</a:t>
            </a:r>
            <a:r>
              <a:rPr lang="pl-PL" dirty="0" smtClean="0"/>
              <a:t> of </a:t>
            </a:r>
            <a:r>
              <a:rPr lang="pl-PL" dirty="0" err="1" smtClean="0"/>
              <a:t>Head</a:t>
            </a:r>
            <a:r>
              <a:rPr lang="pl-PL" dirty="0" smtClean="0"/>
              <a:t> of Commonwealth.</a:t>
            </a:r>
            <a:endParaRPr dirty="0">
              <a:solidFill>
                <a:schemeClr val="dk1"/>
              </a:solidFill>
            </a:endParaRPr>
          </a:p>
        </p:txBody>
      </p:sp>
      <p:grpSp>
        <p:nvGrpSpPr>
          <p:cNvPr id="2" name="Google Shape;2886;p34"/>
          <p:cNvGrpSpPr/>
          <p:nvPr/>
        </p:nvGrpSpPr>
        <p:grpSpPr>
          <a:xfrm rot="2700000" flipH="1">
            <a:off x="18984" y="4401430"/>
            <a:ext cx="1110899" cy="513844"/>
            <a:chOff x="7326558" y="4448995"/>
            <a:chExt cx="1110909" cy="513849"/>
          </a:xfrm>
        </p:grpSpPr>
        <p:sp>
          <p:nvSpPr>
            <p:cNvPr id="2887" name="Google Shape;2887;p34"/>
            <p:cNvSpPr/>
            <p:nvPr/>
          </p:nvSpPr>
          <p:spPr>
            <a:xfrm>
              <a:off x="7326558" y="4593372"/>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4"/>
            <p:cNvSpPr/>
            <p:nvPr/>
          </p:nvSpPr>
          <p:spPr>
            <a:xfrm>
              <a:off x="7336710" y="4448995"/>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4"/>
            <p:cNvSpPr/>
            <p:nvPr/>
          </p:nvSpPr>
          <p:spPr>
            <a:xfrm>
              <a:off x="7575279" y="4485446"/>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4"/>
            <p:cNvSpPr/>
            <p:nvPr/>
          </p:nvSpPr>
          <p:spPr>
            <a:xfrm>
              <a:off x="7671496" y="4778277"/>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4"/>
            <p:cNvSpPr/>
            <p:nvPr/>
          </p:nvSpPr>
          <p:spPr>
            <a:xfrm>
              <a:off x="7872108" y="4541862"/>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4"/>
            <p:cNvSpPr/>
            <p:nvPr/>
          </p:nvSpPr>
          <p:spPr>
            <a:xfrm>
              <a:off x="7476373" y="4635418"/>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75"/>
        <p:cNvGrpSpPr/>
        <p:nvPr/>
      </p:nvGrpSpPr>
      <p:grpSpPr>
        <a:xfrm>
          <a:off x="0" y="0"/>
          <a:ext cx="0" cy="0"/>
          <a:chOff x="0" y="0"/>
          <a:chExt cx="0" cy="0"/>
        </a:xfrm>
      </p:grpSpPr>
      <p:sp>
        <p:nvSpPr>
          <p:cNvPr id="3176" name="Google Shape;3176;p47"/>
          <p:cNvSpPr txBox="1">
            <a:spLocks noGrp="1"/>
          </p:cNvSpPr>
          <p:nvPr>
            <p:ph type="title"/>
          </p:nvPr>
        </p:nvSpPr>
        <p:spPr>
          <a:xfrm>
            <a:off x="5004048" y="843558"/>
            <a:ext cx="3486000" cy="648072"/>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pl-PL" dirty="0" smtClean="0"/>
              <a:t>George VI</a:t>
            </a:r>
            <a:endParaRPr dirty="0"/>
          </a:p>
        </p:txBody>
      </p:sp>
      <p:sp>
        <p:nvSpPr>
          <p:cNvPr id="3177" name="Google Shape;3177;p47"/>
          <p:cNvSpPr txBox="1">
            <a:spLocks noGrp="1"/>
          </p:cNvSpPr>
          <p:nvPr>
            <p:ph type="subTitle" idx="1"/>
          </p:nvPr>
        </p:nvSpPr>
        <p:spPr>
          <a:xfrm>
            <a:off x="4139952" y="1779662"/>
            <a:ext cx="4176464" cy="2952328"/>
          </a:xfrm>
          <a:prstGeom prst="rect">
            <a:avLst/>
          </a:prstGeom>
        </p:spPr>
        <p:txBody>
          <a:bodyPr spcFirstLastPara="1" wrap="square" lIns="91425" tIns="91425" rIns="91425" bIns="91425" anchor="b" anchorCtr="0">
            <a:noAutofit/>
          </a:bodyPr>
          <a:lstStyle/>
          <a:p>
            <a:pPr algn="just">
              <a:lnSpc>
                <a:spcPct val="150000"/>
              </a:lnSpc>
            </a:pPr>
            <a:r>
              <a:rPr lang="pl-PL" dirty="0" smtClean="0"/>
              <a:t>		On 31 January 1952, </a:t>
            </a:r>
            <a:r>
              <a:rPr lang="pl-PL" dirty="0" err="1" smtClean="0"/>
              <a:t>despite</a:t>
            </a:r>
            <a:r>
              <a:rPr lang="pl-PL" dirty="0" smtClean="0"/>
              <a:t> </a:t>
            </a:r>
            <a:r>
              <a:rPr lang="pl-PL" dirty="0" err="1" smtClean="0"/>
              <a:t>the</a:t>
            </a:r>
            <a:r>
              <a:rPr lang="pl-PL" dirty="0" smtClean="0"/>
              <a:t> </a:t>
            </a:r>
            <a:r>
              <a:rPr lang="pl-PL" dirty="0" err="1" smtClean="0"/>
              <a:t>advice</a:t>
            </a:r>
            <a:r>
              <a:rPr lang="pl-PL" dirty="0" smtClean="0"/>
              <a:t> of </a:t>
            </a:r>
            <a:r>
              <a:rPr lang="pl-PL" dirty="0" err="1" smtClean="0"/>
              <a:t>people</a:t>
            </a:r>
            <a:r>
              <a:rPr lang="pl-PL" dirty="0" smtClean="0"/>
              <a:t> </a:t>
            </a:r>
            <a:r>
              <a:rPr lang="pl-PL" dirty="0" err="1" smtClean="0"/>
              <a:t>close</a:t>
            </a:r>
            <a:r>
              <a:rPr lang="pl-PL" dirty="0" smtClean="0"/>
              <a:t> to </a:t>
            </a:r>
            <a:r>
              <a:rPr lang="pl-PL" dirty="0" err="1" smtClean="0"/>
              <a:t>him</a:t>
            </a:r>
            <a:r>
              <a:rPr lang="pl-PL" dirty="0" smtClean="0"/>
              <a:t>, George went to London </a:t>
            </a:r>
            <a:r>
              <a:rPr lang="pl-PL" dirty="0" err="1" smtClean="0"/>
              <a:t>airport</a:t>
            </a:r>
            <a:r>
              <a:rPr lang="pl-PL" dirty="0" smtClean="0"/>
              <a:t> to </a:t>
            </a:r>
            <a:r>
              <a:rPr lang="pl-PL" dirty="0" err="1" smtClean="0"/>
              <a:t>see</a:t>
            </a:r>
            <a:r>
              <a:rPr lang="pl-PL" dirty="0" smtClean="0"/>
              <a:t> Elizabeth and Philip </a:t>
            </a:r>
            <a:r>
              <a:rPr lang="pl-PL" dirty="0" err="1" smtClean="0"/>
              <a:t>off</a:t>
            </a:r>
            <a:r>
              <a:rPr lang="pl-PL" dirty="0" smtClean="0"/>
              <a:t> on a long – </a:t>
            </a:r>
            <a:r>
              <a:rPr lang="pl-PL" dirty="0" err="1" smtClean="0"/>
              <a:t>planned</a:t>
            </a:r>
            <a:r>
              <a:rPr lang="pl-PL" dirty="0" smtClean="0"/>
              <a:t> international </a:t>
            </a:r>
            <a:r>
              <a:rPr lang="pl-PL" dirty="0" err="1" smtClean="0"/>
              <a:t>tour</a:t>
            </a:r>
            <a:r>
              <a:rPr lang="pl-PL" dirty="0" smtClean="0"/>
              <a:t>. </a:t>
            </a:r>
            <a:r>
              <a:rPr lang="pl-PL" dirty="0" err="1" smtClean="0"/>
              <a:t>It</a:t>
            </a:r>
            <a:r>
              <a:rPr lang="pl-PL" dirty="0" smtClean="0"/>
              <a:t> was his </a:t>
            </a:r>
            <a:r>
              <a:rPr lang="pl-PL" dirty="0" err="1" smtClean="0"/>
              <a:t>last</a:t>
            </a:r>
            <a:r>
              <a:rPr lang="pl-PL" dirty="0" smtClean="0"/>
              <a:t> public </a:t>
            </a:r>
            <a:r>
              <a:rPr lang="pl-PL" dirty="0" err="1" smtClean="0"/>
              <a:t>appearance</a:t>
            </a:r>
            <a:r>
              <a:rPr lang="pl-PL" dirty="0" smtClean="0"/>
              <a:t>. </a:t>
            </a:r>
            <a:r>
              <a:rPr lang="pl-PL" dirty="0" err="1" smtClean="0"/>
              <a:t>After</a:t>
            </a:r>
            <a:r>
              <a:rPr lang="pl-PL" dirty="0" smtClean="0"/>
              <a:t> 6 </a:t>
            </a:r>
            <a:r>
              <a:rPr lang="pl-PL" dirty="0" err="1" smtClean="0"/>
              <a:t>days</a:t>
            </a:r>
            <a:r>
              <a:rPr lang="pl-PL" dirty="0" smtClean="0"/>
              <a:t> </a:t>
            </a:r>
            <a:r>
              <a:rPr lang="pl-PL" dirty="0" err="1" smtClean="0"/>
              <a:t>he</a:t>
            </a:r>
            <a:r>
              <a:rPr lang="pl-PL" dirty="0" smtClean="0"/>
              <a:t> was </a:t>
            </a:r>
            <a:r>
              <a:rPr lang="pl-PL" dirty="0" err="1" smtClean="0"/>
              <a:t>found</a:t>
            </a:r>
            <a:r>
              <a:rPr lang="pl-PL" dirty="0" smtClean="0"/>
              <a:t> </a:t>
            </a:r>
            <a:r>
              <a:rPr lang="pl-PL" dirty="0" err="1" smtClean="0"/>
              <a:t>dead</a:t>
            </a:r>
            <a:r>
              <a:rPr lang="pl-PL" dirty="0" smtClean="0"/>
              <a:t> </a:t>
            </a:r>
            <a:r>
              <a:rPr lang="pl-PL" dirty="0" err="1" smtClean="0"/>
              <a:t>in</a:t>
            </a:r>
            <a:r>
              <a:rPr lang="pl-PL" dirty="0" smtClean="0"/>
              <a:t> his </a:t>
            </a:r>
            <a:r>
              <a:rPr lang="pl-PL" dirty="0" err="1" smtClean="0"/>
              <a:t>bed</a:t>
            </a:r>
            <a:r>
              <a:rPr lang="pl-PL" dirty="0" smtClean="0"/>
              <a:t> </a:t>
            </a:r>
            <a:r>
              <a:rPr lang="pl-PL" dirty="0" err="1" smtClean="0"/>
              <a:t>at</a:t>
            </a:r>
            <a:r>
              <a:rPr lang="pl-PL" dirty="0" smtClean="0"/>
              <a:t> </a:t>
            </a:r>
            <a:r>
              <a:rPr lang="pl-PL" dirty="0" err="1" smtClean="0"/>
              <a:t>Sandringham</a:t>
            </a:r>
            <a:r>
              <a:rPr lang="pl-PL" dirty="0" smtClean="0"/>
              <a:t> House </a:t>
            </a:r>
            <a:r>
              <a:rPr lang="pl-PL" dirty="0" err="1" smtClean="0"/>
              <a:t>in</a:t>
            </a:r>
            <a:r>
              <a:rPr lang="pl-PL" dirty="0" smtClean="0"/>
              <a:t> Norfolk. He </a:t>
            </a:r>
            <a:r>
              <a:rPr lang="pl-PL" dirty="0" err="1" smtClean="0"/>
              <a:t>suffered</a:t>
            </a:r>
            <a:r>
              <a:rPr lang="pl-PL" dirty="0" smtClean="0"/>
              <a:t> </a:t>
            </a:r>
            <a:r>
              <a:rPr lang="pl-PL" dirty="0" err="1" smtClean="0"/>
              <a:t>from</a:t>
            </a:r>
            <a:r>
              <a:rPr lang="pl-PL" dirty="0" smtClean="0"/>
              <a:t> </a:t>
            </a:r>
            <a:r>
              <a:rPr lang="pl-PL" dirty="0" err="1" smtClean="0"/>
              <a:t>smoking-related</a:t>
            </a:r>
            <a:r>
              <a:rPr lang="pl-PL" dirty="0" smtClean="0"/>
              <a:t> health </a:t>
            </a:r>
            <a:r>
              <a:rPr lang="pl-PL" dirty="0" err="1" smtClean="0"/>
              <a:t>problems</a:t>
            </a:r>
            <a:r>
              <a:rPr lang="pl-PL" dirty="0" smtClean="0"/>
              <a:t> </a:t>
            </a:r>
            <a:r>
              <a:rPr lang="pl-PL" dirty="0" err="1" smtClean="0"/>
              <a:t>later</a:t>
            </a:r>
            <a:r>
              <a:rPr lang="pl-PL" dirty="0" smtClean="0"/>
              <a:t> </a:t>
            </a:r>
            <a:r>
              <a:rPr lang="pl-PL" dirty="0" err="1" smtClean="0"/>
              <a:t>in</a:t>
            </a:r>
            <a:r>
              <a:rPr lang="pl-PL" dirty="0" smtClean="0"/>
              <a:t> his </a:t>
            </a:r>
            <a:r>
              <a:rPr lang="pl-PL" dirty="0" err="1" smtClean="0"/>
              <a:t>reign</a:t>
            </a:r>
            <a:r>
              <a:rPr lang="pl-PL" dirty="0" smtClean="0"/>
              <a:t> and </a:t>
            </a:r>
            <a:r>
              <a:rPr lang="pl-PL" dirty="0" err="1" smtClean="0"/>
              <a:t>died</a:t>
            </a:r>
            <a:r>
              <a:rPr lang="pl-PL" dirty="0" smtClean="0"/>
              <a:t> of </a:t>
            </a:r>
            <a:r>
              <a:rPr lang="pl-PL" dirty="0" err="1" smtClean="0"/>
              <a:t>coronary</a:t>
            </a:r>
            <a:r>
              <a:rPr lang="pl-PL" dirty="0" smtClean="0"/>
              <a:t> thrombosis </a:t>
            </a:r>
            <a:r>
              <a:rPr lang="pl-PL" dirty="0" err="1" smtClean="0"/>
              <a:t>in</a:t>
            </a:r>
            <a:r>
              <a:rPr lang="pl-PL" dirty="0" smtClean="0"/>
              <a:t> 1952. </a:t>
            </a:r>
          </a:p>
        </p:txBody>
      </p:sp>
      <p:sp>
        <p:nvSpPr>
          <p:cNvPr id="3179" name="Google Shape;3179;p47"/>
          <p:cNvSpPr/>
          <p:nvPr/>
        </p:nvSpPr>
        <p:spPr>
          <a:xfrm>
            <a:off x="2915816" y="987574"/>
            <a:ext cx="96000" cy="95700"/>
          </a:xfrm>
          <a:prstGeom prst="ellipse">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47"/>
          <p:cNvSpPr/>
          <p:nvPr/>
        </p:nvSpPr>
        <p:spPr>
          <a:xfrm rot="5400000">
            <a:off x="720000" y="1483175"/>
            <a:ext cx="3691500" cy="2421300"/>
          </a:xfrm>
          <a:prstGeom prst="roundRect">
            <a:avLst>
              <a:gd name="adj" fmla="val 5690"/>
            </a:avLst>
          </a:prstGeom>
          <a:solidFill>
            <a:schemeClr val="dk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47"/>
          <p:cNvSpPr/>
          <p:nvPr/>
        </p:nvSpPr>
        <p:spPr>
          <a:xfrm rot="60000">
            <a:off x="2340214" y="991026"/>
            <a:ext cx="396000" cy="56400"/>
          </a:xfrm>
          <a:prstGeom prst="roundRect">
            <a:avLst>
              <a:gd name="adj" fmla="val 50000"/>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47"/>
          <p:cNvSpPr/>
          <p:nvPr/>
        </p:nvSpPr>
        <p:spPr>
          <a:xfrm>
            <a:off x="2483768" y="4299942"/>
            <a:ext cx="153000" cy="152400"/>
          </a:xfrm>
          <a:prstGeom prst="ellipse">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47"/>
          <p:cNvSpPr/>
          <p:nvPr/>
        </p:nvSpPr>
        <p:spPr>
          <a:xfrm>
            <a:off x="2915816" y="987574"/>
            <a:ext cx="96000" cy="95700"/>
          </a:xfrm>
          <a:prstGeom prst="ellipse">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7586" name="Picture 2" descr="Inside King George VI's Complicated Love Life | Vanity Fair"/>
          <p:cNvPicPr>
            <a:picLocks noChangeAspect="1" noChangeArrowheads="1"/>
          </p:cNvPicPr>
          <p:nvPr/>
        </p:nvPicPr>
        <p:blipFill>
          <a:blip r:embed="rId3"/>
          <a:srcRect l="16838" r="10998"/>
          <a:stretch>
            <a:fillRect/>
          </a:stretch>
        </p:blipFill>
        <p:spPr bwMode="auto">
          <a:xfrm>
            <a:off x="1475656" y="1707654"/>
            <a:ext cx="2160240" cy="1995686"/>
          </a:xfrm>
          <a:prstGeom prst="rect">
            <a:avLst/>
          </a:prstGeom>
          <a:noFill/>
        </p:spPr>
      </p:pic>
    </p:spTree>
  </p:cSld>
  <p:clrMapOvr>
    <a:masterClrMapping/>
  </p:clrMapOvr>
  <p:transition>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82"/>
        <p:cNvGrpSpPr/>
        <p:nvPr/>
      </p:nvGrpSpPr>
      <p:grpSpPr>
        <a:xfrm>
          <a:off x="0" y="0"/>
          <a:ext cx="0" cy="0"/>
          <a:chOff x="0" y="0"/>
          <a:chExt cx="0" cy="0"/>
        </a:xfrm>
      </p:grpSpPr>
      <p:sp>
        <p:nvSpPr>
          <p:cNvPr id="2883" name="Google Shape;2883;p34"/>
          <p:cNvSpPr txBox="1">
            <a:spLocks noGrp="1"/>
          </p:cNvSpPr>
          <p:nvPr>
            <p:ph type="title"/>
          </p:nvPr>
        </p:nvSpPr>
        <p:spPr>
          <a:xfrm>
            <a:off x="720000" y="539500"/>
            <a:ext cx="7704000"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smtClean="0"/>
              <a:t>Elizabeth II</a:t>
            </a:r>
            <a:endParaRPr dirty="0"/>
          </a:p>
        </p:txBody>
      </p:sp>
      <p:sp>
        <p:nvSpPr>
          <p:cNvPr id="2884" name="Google Shape;2884;p34"/>
          <p:cNvSpPr txBox="1">
            <a:spLocks noGrp="1"/>
          </p:cNvSpPr>
          <p:nvPr>
            <p:ph type="body" idx="1"/>
          </p:nvPr>
        </p:nvSpPr>
        <p:spPr>
          <a:xfrm>
            <a:off x="726450" y="1602275"/>
            <a:ext cx="4015200" cy="2609700"/>
          </a:xfrm>
          <a:prstGeom prst="rect">
            <a:avLst/>
          </a:prstGeom>
        </p:spPr>
        <p:txBody>
          <a:bodyPr spcFirstLastPara="1" wrap="square" lIns="91425" tIns="91425" rIns="91425" bIns="91425" anchor="t" anchorCtr="0">
            <a:noAutofit/>
          </a:bodyPr>
          <a:lstStyle/>
          <a:p>
            <a:pPr marL="0" indent="0" algn="just">
              <a:lnSpc>
                <a:spcPct val="150000"/>
              </a:lnSpc>
              <a:buClr>
                <a:srgbClr val="273D40"/>
              </a:buClr>
              <a:buSzPts val="600"/>
              <a:buNone/>
            </a:pPr>
            <a:r>
              <a:rPr lang="pl-PL" dirty="0" smtClean="0"/>
              <a:t>	</a:t>
            </a:r>
            <a:r>
              <a:rPr lang="en-US" dirty="0" smtClean="0"/>
              <a:t>Elizabeth was born on April 21, 1926, </a:t>
            </a:r>
            <a:r>
              <a:rPr lang="pl-PL" dirty="0" smtClean="0"/>
              <a:t>as </a:t>
            </a:r>
            <a:r>
              <a:rPr lang="en-US" dirty="0" smtClean="0"/>
              <a:t>the first child of Prince Albert, Duke of York  and his wife Elizabeth, Duchess of York. </a:t>
            </a:r>
            <a:endParaRPr lang="pl-PL" dirty="0" smtClean="0"/>
          </a:p>
          <a:p>
            <a:pPr marL="0" indent="0" algn="just">
              <a:lnSpc>
                <a:spcPct val="150000"/>
              </a:lnSpc>
              <a:buClr>
                <a:srgbClr val="273D40"/>
              </a:buClr>
              <a:buSzPts val="600"/>
              <a:buNone/>
            </a:pPr>
            <a:endParaRPr lang="pl-PL" dirty="0" smtClean="0"/>
          </a:p>
          <a:p>
            <a:pPr marL="0" indent="0" algn="just">
              <a:lnSpc>
                <a:spcPct val="150000"/>
              </a:lnSpc>
              <a:buClr>
                <a:srgbClr val="273D40"/>
              </a:buClr>
              <a:buSzPts val="600"/>
              <a:buNone/>
            </a:pPr>
            <a:r>
              <a:rPr lang="pl-PL" dirty="0" smtClean="0"/>
              <a:t>	</a:t>
            </a:r>
            <a:r>
              <a:rPr lang="en-US" dirty="0" smtClean="0"/>
              <a:t>Her </a:t>
            </a:r>
            <a:r>
              <a:rPr lang="en-US" dirty="0" smtClean="0"/>
              <a:t>father</a:t>
            </a:r>
            <a:r>
              <a:rPr lang="pl-PL" dirty="0" smtClean="0"/>
              <a:t>,</a:t>
            </a:r>
            <a:r>
              <a:rPr lang="en-US" dirty="0" smtClean="0"/>
              <a:t> </a:t>
            </a:r>
            <a:r>
              <a:rPr lang="pl-PL" dirty="0" smtClean="0"/>
              <a:t>George VI, </a:t>
            </a:r>
            <a:r>
              <a:rPr lang="en-US" dirty="0" smtClean="0"/>
              <a:t>ascended </a:t>
            </a:r>
            <a:r>
              <a:rPr lang="en-US" dirty="0" smtClean="0"/>
              <a:t>to the throne in 1936 after his brother Edward VIII abdicated, making 10-year-old Princess Elizabeth his heir presumptive.</a:t>
            </a:r>
            <a:endParaRPr dirty="0">
              <a:solidFill>
                <a:schemeClr val="dk1"/>
              </a:solidFill>
            </a:endParaRPr>
          </a:p>
        </p:txBody>
      </p:sp>
      <p:pic>
        <p:nvPicPr>
          <p:cNvPr id="73730" name="Picture 2" descr="40+ Rare Photos of Queen Elizabeth Young - Queen Elizabeth Childhood"/>
          <p:cNvPicPr>
            <a:picLocks noChangeAspect="1" noChangeArrowheads="1"/>
          </p:cNvPicPr>
          <p:nvPr/>
        </p:nvPicPr>
        <p:blipFill>
          <a:blip r:embed="rId3"/>
          <a:srcRect/>
          <a:stretch>
            <a:fillRect/>
          </a:stretch>
        </p:blipFill>
        <p:spPr bwMode="auto">
          <a:xfrm>
            <a:off x="5868144" y="1347614"/>
            <a:ext cx="2069559" cy="2952328"/>
          </a:xfrm>
          <a:prstGeom prst="rect">
            <a:avLst/>
          </a:prstGeom>
          <a:noFill/>
        </p:spPr>
      </p:pic>
      <p:grpSp>
        <p:nvGrpSpPr>
          <p:cNvPr id="2" name="Google Shape;2886;p34"/>
          <p:cNvGrpSpPr/>
          <p:nvPr/>
        </p:nvGrpSpPr>
        <p:grpSpPr>
          <a:xfrm rot="2700000" flipH="1">
            <a:off x="5239055" y="3753357"/>
            <a:ext cx="1110899" cy="513844"/>
            <a:chOff x="7326558" y="4448995"/>
            <a:chExt cx="1110909" cy="513849"/>
          </a:xfrm>
        </p:grpSpPr>
        <p:sp>
          <p:nvSpPr>
            <p:cNvPr id="2887" name="Google Shape;2887;p34"/>
            <p:cNvSpPr/>
            <p:nvPr/>
          </p:nvSpPr>
          <p:spPr>
            <a:xfrm>
              <a:off x="7326558" y="4593372"/>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4"/>
            <p:cNvSpPr/>
            <p:nvPr/>
          </p:nvSpPr>
          <p:spPr>
            <a:xfrm>
              <a:off x="7336710" y="4448995"/>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4"/>
            <p:cNvSpPr/>
            <p:nvPr/>
          </p:nvSpPr>
          <p:spPr>
            <a:xfrm>
              <a:off x="7575279" y="4485446"/>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4"/>
            <p:cNvSpPr/>
            <p:nvPr/>
          </p:nvSpPr>
          <p:spPr>
            <a:xfrm>
              <a:off x="7671496" y="4778277"/>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4"/>
            <p:cNvSpPr/>
            <p:nvPr/>
          </p:nvSpPr>
          <p:spPr>
            <a:xfrm>
              <a:off x="7872108" y="4541862"/>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4"/>
            <p:cNvSpPr/>
            <p:nvPr/>
          </p:nvSpPr>
          <p:spPr>
            <a:xfrm>
              <a:off x="7476373" y="4635418"/>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cstate="print">
            <a:alphaModFix/>
          </a:blip>
          <a:stretch>
            <a:fillRect/>
          </a:stretch>
        </a:blipFill>
        <a:effectLst/>
      </p:bgPr>
    </p:bg>
    <p:spTree>
      <p:nvGrpSpPr>
        <p:cNvPr id="1" name="Shape 2847"/>
        <p:cNvGrpSpPr/>
        <p:nvPr/>
      </p:nvGrpSpPr>
      <p:grpSpPr>
        <a:xfrm>
          <a:off x="0" y="0"/>
          <a:ext cx="0" cy="0"/>
          <a:chOff x="0" y="0"/>
          <a:chExt cx="0" cy="0"/>
        </a:xfrm>
      </p:grpSpPr>
      <p:sp>
        <p:nvSpPr>
          <p:cNvPr id="2848" name="Google Shape;2848;p32"/>
          <p:cNvSpPr txBox="1">
            <a:spLocks noGrp="1"/>
          </p:cNvSpPr>
          <p:nvPr>
            <p:ph type="subTitle" idx="1"/>
          </p:nvPr>
        </p:nvSpPr>
        <p:spPr>
          <a:xfrm>
            <a:off x="2152350" y="3132175"/>
            <a:ext cx="4839300" cy="71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2849" name="Google Shape;2849;p32"/>
          <p:cNvSpPr txBox="1">
            <a:spLocks noGrp="1"/>
          </p:cNvSpPr>
          <p:nvPr>
            <p:ph type="title"/>
          </p:nvPr>
        </p:nvSpPr>
        <p:spPr>
          <a:xfrm>
            <a:off x="2152350" y="2179625"/>
            <a:ext cx="48393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sz="7200" dirty="0" err="1" smtClean="0"/>
              <a:t>The</a:t>
            </a:r>
            <a:r>
              <a:rPr lang="pl-PL" sz="7200" dirty="0" smtClean="0"/>
              <a:t> </a:t>
            </a:r>
            <a:r>
              <a:rPr lang="pl-PL" sz="7200" dirty="0" err="1" smtClean="0"/>
              <a:t>beginning</a:t>
            </a:r>
            <a:endParaRPr sz="7200" dirty="0"/>
          </a:p>
        </p:txBody>
      </p:sp>
      <p:sp>
        <p:nvSpPr>
          <p:cNvPr id="2850" name="Google Shape;2850;p32"/>
          <p:cNvSpPr txBox="1">
            <a:spLocks noGrp="1"/>
          </p:cNvSpPr>
          <p:nvPr>
            <p:ph type="title" idx="2"/>
          </p:nvPr>
        </p:nvSpPr>
        <p:spPr>
          <a:xfrm>
            <a:off x="755576" y="627534"/>
            <a:ext cx="423322" cy="7318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sz="800" dirty="0"/>
          </a:p>
        </p:txBody>
      </p:sp>
      <p:grpSp>
        <p:nvGrpSpPr>
          <p:cNvPr id="2851" name="Google Shape;2851;p32"/>
          <p:cNvGrpSpPr/>
          <p:nvPr/>
        </p:nvGrpSpPr>
        <p:grpSpPr>
          <a:xfrm rot="-2700000">
            <a:off x="6040788" y="2386397"/>
            <a:ext cx="1110899" cy="513845"/>
            <a:chOff x="7326558" y="4448995"/>
            <a:chExt cx="1110909" cy="513850"/>
          </a:xfrm>
        </p:grpSpPr>
        <p:sp>
          <p:nvSpPr>
            <p:cNvPr id="2852" name="Google Shape;2852;p32"/>
            <p:cNvSpPr/>
            <p:nvPr/>
          </p:nvSpPr>
          <p:spPr>
            <a:xfrm>
              <a:off x="7326558" y="4593372"/>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2"/>
            <p:cNvSpPr/>
            <p:nvPr/>
          </p:nvSpPr>
          <p:spPr>
            <a:xfrm>
              <a:off x="7336710" y="4448995"/>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2"/>
            <p:cNvSpPr/>
            <p:nvPr/>
          </p:nvSpPr>
          <p:spPr>
            <a:xfrm>
              <a:off x="7575279" y="4485446"/>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2"/>
            <p:cNvSpPr/>
            <p:nvPr/>
          </p:nvSpPr>
          <p:spPr>
            <a:xfrm>
              <a:off x="7671496" y="4778277"/>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2"/>
            <p:cNvSpPr/>
            <p:nvPr/>
          </p:nvSpPr>
          <p:spPr>
            <a:xfrm>
              <a:off x="7872108" y="4541862"/>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2"/>
            <p:cNvSpPr/>
            <p:nvPr/>
          </p:nvSpPr>
          <p:spPr>
            <a:xfrm>
              <a:off x="7480178" y="4651268"/>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58" name="Google Shape;2858;p32"/>
          <p:cNvGrpSpPr/>
          <p:nvPr/>
        </p:nvGrpSpPr>
        <p:grpSpPr>
          <a:xfrm rot="2700000" flipH="1">
            <a:off x="1992313" y="2386397"/>
            <a:ext cx="1110899" cy="513845"/>
            <a:chOff x="7326558" y="4448995"/>
            <a:chExt cx="1110909" cy="513850"/>
          </a:xfrm>
        </p:grpSpPr>
        <p:sp>
          <p:nvSpPr>
            <p:cNvPr id="2859" name="Google Shape;2859;p32"/>
            <p:cNvSpPr/>
            <p:nvPr/>
          </p:nvSpPr>
          <p:spPr>
            <a:xfrm>
              <a:off x="7326558" y="4593372"/>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2"/>
            <p:cNvSpPr/>
            <p:nvPr/>
          </p:nvSpPr>
          <p:spPr>
            <a:xfrm>
              <a:off x="7336710" y="4448995"/>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2"/>
            <p:cNvSpPr/>
            <p:nvPr/>
          </p:nvSpPr>
          <p:spPr>
            <a:xfrm>
              <a:off x="7575279" y="4485446"/>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32"/>
            <p:cNvSpPr/>
            <p:nvPr/>
          </p:nvSpPr>
          <p:spPr>
            <a:xfrm>
              <a:off x="7671496" y="4778277"/>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32"/>
            <p:cNvSpPr/>
            <p:nvPr/>
          </p:nvSpPr>
          <p:spPr>
            <a:xfrm>
              <a:off x="7872108" y="4541862"/>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2"/>
            <p:cNvSpPr/>
            <p:nvPr/>
          </p:nvSpPr>
          <p:spPr>
            <a:xfrm>
              <a:off x="7480178" y="4651268"/>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82"/>
        <p:cNvGrpSpPr/>
        <p:nvPr/>
      </p:nvGrpSpPr>
      <p:grpSpPr>
        <a:xfrm>
          <a:off x="0" y="0"/>
          <a:ext cx="0" cy="0"/>
          <a:chOff x="0" y="0"/>
          <a:chExt cx="0" cy="0"/>
        </a:xfrm>
      </p:grpSpPr>
      <p:sp>
        <p:nvSpPr>
          <p:cNvPr id="2883" name="Google Shape;2883;p34"/>
          <p:cNvSpPr txBox="1">
            <a:spLocks noGrp="1"/>
          </p:cNvSpPr>
          <p:nvPr>
            <p:ph type="title"/>
          </p:nvPr>
        </p:nvSpPr>
        <p:spPr>
          <a:xfrm>
            <a:off x="720000" y="539500"/>
            <a:ext cx="7704000"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smtClean="0"/>
              <a:t>Elizabeth II</a:t>
            </a:r>
            <a:endParaRPr dirty="0"/>
          </a:p>
        </p:txBody>
      </p:sp>
      <p:sp>
        <p:nvSpPr>
          <p:cNvPr id="2884" name="Google Shape;2884;p34"/>
          <p:cNvSpPr txBox="1">
            <a:spLocks noGrp="1"/>
          </p:cNvSpPr>
          <p:nvPr>
            <p:ph type="body" idx="1"/>
          </p:nvPr>
        </p:nvSpPr>
        <p:spPr>
          <a:xfrm>
            <a:off x="726450" y="1275606"/>
            <a:ext cx="7805990" cy="3672408"/>
          </a:xfrm>
          <a:prstGeom prst="rect">
            <a:avLst/>
          </a:prstGeom>
        </p:spPr>
        <p:txBody>
          <a:bodyPr spcFirstLastPara="1" wrap="square" lIns="91425" tIns="91425" rIns="91425" bIns="91425" anchor="t" anchorCtr="0">
            <a:noAutofit/>
          </a:bodyPr>
          <a:lstStyle/>
          <a:p>
            <a:pPr algn="just">
              <a:lnSpc>
                <a:spcPct val="150000"/>
              </a:lnSpc>
              <a:buNone/>
            </a:pPr>
            <a:r>
              <a:rPr lang="pl-PL" b="1" dirty="0" smtClean="0"/>
              <a:t>		</a:t>
            </a:r>
            <a:r>
              <a:rPr lang="pl-PL" dirty="0" err="1" smtClean="0"/>
              <a:t>Raised</a:t>
            </a:r>
            <a:r>
              <a:rPr lang="pl-PL" dirty="0" smtClean="0"/>
              <a:t> </a:t>
            </a:r>
            <a:r>
              <a:rPr lang="pl-PL" dirty="0" err="1" smtClean="0"/>
              <a:t>privately</a:t>
            </a:r>
            <a:r>
              <a:rPr lang="pl-PL" dirty="0" smtClean="0"/>
              <a:t> </a:t>
            </a:r>
            <a:r>
              <a:rPr lang="pl-PL" dirty="0" err="1" smtClean="0"/>
              <a:t>at</a:t>
            </a:r>
            <a:r>
              <a:rPr lang="pl-PL" dirty="0" smtClean="0"/>
              <a:t> </a:t>
            </a:r>
            <a:r>
              <a:rPr lang="pl-PL" dirty="0" err="1" smtClean="0"/>
              <a:t>home</a:t>
            </a:r>
            <a:r>
              <a:rPr lang="pl-PL" dirty="0" smtClean="0"/>
              <a:t>, </a:t>
            </a:r>
            <a:r>
              <a:rPr lang="pl-PL" dirty="0" err="1" smtClean="0"/>
              <a:t>she</a:t>
            </a:r>
            <a:r>
              <a:rPr lang="pl-PL" dirty="0" smtClean="0"/>
              <a:t> </a:t>
            </a:r>
            <a:r>
              <a:rPr lang="pl-PL" dirty="0" err="1" smtClean="0"/>
              <a:t>began</a:t>
            </a:r>
            <a:r>
              <a:rPr lang="pl-PL" dirty="0" smtClean="0"/>
              <a:t> public service </a:t>
            </a:r>
            <a:r>
              <a:rPr lang="pl-PL" dirty="0" err="1" smtClean="0"/>
              <a:t>during</a:t>
            </a:r>
            <a:r>
              <a:rPr lang="pl-PL" dirty="0" smtClean="0"/>
              <a:t> </a:t>
            </a:r>
            <a:r>
              <a:rPr lang="pl-PL" dirty="0" err="1" smtClean="0"/>
              <a:t>World</a:t>
            </a:r>
            <a:r>
              <a:rPr lang="pl-PL" dirty="0" smtClean="0"/>
              <a:t> War II, </a:t>
            </a:r>
            <a:r>
              <a:rPr lang="pl-PL" dirty="0" err="1" smtClean="0"/>
              <a:t>serving</a:t>
            </a:r>
            <a:r>
              <a:rPr lang="pl-PL" dirty="0" smtClean="0"/>
              <a:t> </a:t>
            </a:r>
            <a:r>
              <a:rPr lang="pl-PL" dirty="0" err="1" smtClean="0"/>
              <a:t>in</a:t>
            </a:r>
            <a:r>
              <a:rPr lang="pl-PL" dirty="0" smtClean="0"/>
              <a:t> </a:t>
            </a:r>
            <a:r>
              <a:rPr lang="pl-PL" dirty="0" err="1" smtClean="0"/>
              <a:t>rural</a:t>
            </a:r>
            <a:r>
              <a:rPr lang="pl-PL" dirty="0" smtClean="0"/>
              <a:t> relief services. In </a:t>
            </a:r>
            <a:r>
              <a:rPr lang="pl-PL" dirty="0" err="1" smtClean="0"/>
              <a:t>November</a:t>
            </a:r>
            <a:r>
              <a:rPr lang="pl-PL" dirty="0" smtClean="0"/>
              <a:t> 1947, </a:t>
            </a:r>
            <a:r>
              <a:rPr lang="pl-PL" dirty="0" err="1" smtClean="0"/>
              <a:t>she</a:t>
            </a:r>
            <a:r>
              <a:rPr lang="pl-PL" dirty="0" smtClean="0"/>
              <a:t> </a:t>
            </a:r>
            <a:r>
              <a:rPr lang="pl-PL" dirty="0" err="1" smtClean="0"/>
              <a:t>married</a:t>
            </a:r>
            <a:r>
              <a:rPr lang="pl-PL" dirty="0" smtClean="0"/>
              <a:t> Philip Her Mountbatten, </a:t>
            </a:r>
            <a:r>
              <a:rPr lang="pl-PL" dirty="0" err="1" smtClean="0"/>
              <a:t>former</a:t>
            </a:r>
            <a:r>
              <a:rPr lang="pl-PL" dirty="0" smtClean="0"/>
              <a:t> Prince of Greece and </a:t>
            </a:r>
            <a:r>
              <a:rPr lang="pl-PL" dirty="0" err="1" smtClean="0"/>
              <a:t>Denmark</a:t>
            </a:r>
            <a:r>
              <a:rPr lang="pl-PL" dirty="0" smtClean="0"/>
              <a:t>, </a:t>
            </a:r>
            <a:r>
              <a:rPr lang="pl-PL" dirty="0" err="1" smtClean="0"/>
              <a:t>with</a:t>
            </a:r>
            <a:r>
              <a:rPr lang="pl-PL" dirty="0" smtClean="0"/>
              <a:t> </a:t>
            </a:r>
            <a:r>
              <a:rPr lang="pl-PL" dirty="0" err="1" smtClean="0"/>
              <a:t>whom</a:t>
            </a:r>
            <a:r>
              <a:rPr lang="pl-PL" dirty="0" smtClean="0"/>
              <a:t> </a:t>
            </a:r>
            <a:r>
              <a:rPr lang="pl-PL" dirty="0" err="1" smtClean="0"/>
              <a:t>she</a:t>
            </a:r>
            <a:r>
              <a:rPr lang="pl-PL" dirty="0" smtClean="0"/>
              <a:t> </a:t>
            </a:r>
            <a:r>
              <a:rPr lang="pl-PL" dirty="0" err="1" smtClean="0"/>
              <a:t>remained</a:t>
            </a:r>
            <a:r>
              <a:rPr lang="pl-PL" dirty="0" smtClean="0"/>
              <a:t> </a:t>
            </a:r>
            <a:r>
              <a:rPr lang="pl-PL" dirty="0" err="1" smtClean="0"/>
              <a:t>married</a:t>
            </a:r>
            <a:r>
              <a:rPr lang="pl-PL" dirty="0" smtClean="0"/>
              <a:t> for 73 </a:t>
            </a:r>
            <a:r>
              <a:rPr lang="pl-PL" dirty="0" err="1" smtClean="0"/>
              <a:t>years</a:t>
            </a:r>
            <a:r>
              <a:rPr lang="pl-PL" dirty="0" smtClean="0"/>
              <a:t> </a:t>
            </a:r>
            <a:r>
              <a:rPr lang="pl-PL" dirty="0" err="1" smtClean="0"/>
              <a:t>until</a:t>
            </a:r>
            <a:r>
              <a:rPr lang="pl-PL" dirty="0" smtClean="0"/>
              <a:t> his </a:t>
            </a:r>
            <a:r>
              <a:rPr lang="pl-PL" dirty="0" err="1" smtClean="0"/>
              <a:t>death</a:t>
            </a:r>
            <a:r>
              <a:rPr lang="pl-PL" dirty="0" smtClean="0"/>
              <a:t> </a:t>
            </a:r>
            <a:r>
              <a:rPr lang="pl-PL" dirty="0" err="1" smtClean="0"/>
              <a:t>in</a:t>
            </a:r>
            <a:r>
              <a:rPr lang="pl-PL" dirty="0" smtClean="0"/>
              <a:t> 2021.</a:t>
            </a:r>
            <a:br>
              <a:rPr lang="pl-PL" dirty="0" smtClean="0"/>
            </a:br>
            <a:r>
              <a:rPr lang="pl-PL" dirty="0" err="1" smtClean="0"/>
              <a:t>When</a:t>
            </a:r>
            <a:r>
              <a:rPr lang="pl-PL" dirty="0" smtClean="0"/>
              <a:t> </a:t>
            </a:r>
            <a:r>
              <a:rPr lang="pl-PL" dirty="0" err="1" smtClean="0"/>
              <a:t>her</a:t>
            </a:r>
            <a:r>
              <a:rPr lang="pl-PL" dirty="0" smtClean="0"/>
              <a:t> </a:t>
            </a:r>
            <a:r>
              <a:rPr lang="pl-PL" dirty="0" err="1" smtClean="0"/>
              <a:t>father</a:t>
            </a:r>
            <a:r>
              <a:rPr lang="pl-PL" dirty="0" smtClean="0"/>
              <a:t> </a:t>
            </a:r>
            <a:r>
              <a:rPr lang="pl-PL" dirty="0" err="1" smtClean="0"/>
              <a:t>died</a:t>
            </a:r>
            <a:r>
              <a:rPr lang="pl-PL" dirty="0" smtClean="0"/>
              <a:t> </a:t>
            </a:r>
            <a:r>
              <a:rPr lang="pl-PL" dirty="0" err="1" smtClean="0"/>
              <a:t>in</a:t>
            </a:r>
            <a:r>
              <a:rPr lang="pl-PL" dirty="0" smtClean="0"/>
              <a:t> </a:t>
            </a:r>
            <a:r>
              <a:rPr lang="pl-PL" dirty="0" err="1" smtClean="0"/>
              <a:t>February</a:t>
            </a:r>
            <a:r>
              <a:rPr lang="pl-PL" dirty="0" smtClean="0"/>
              <a:t> 1952, Elizabeth, </a:t>
            </a:r>
            <a:r>
              <a:rPr lang="pl-PL" dirty="0" err="1" smtClean="0"/>
              <a:t>then</a:t>
            </a:r>
            <a:r>
              <a:rPr lang="pl-PL" dirty="0" smtClean="0"/>
              <a:t> 25, </a:t>
            </a:r>
            <a:r>
              <a:rPr lang="pl-PL" dirty="0" err="1" smtClean="0"/>
              <a:t>became</a:t>
            </a:r>
            <a:r>
              <a:rPr lang="pl-PL" dirty="0" smtClean="0"/>
              <a:t> </a:t>
            </a:r>
            <a:r>
              <a:rPr lang="pl-PL" dirty="0" err="1" smtClean="0"/>
              <a:t>Queen</a:t>
            </a:r>
            <a:r>
              <a:rPr lang="pl-PL" dirty="0" smtClean="0"/>
              <a:t> of </a:t>
            </a:r>
            <a:r>
              <a:rPr lang="pl-PL" dirty="0" err="1" smtClean="0"/>
              <a:t>seven</a:t>
            </a:r>
            <a:r>
              <a:rPr lang="pl-PL" dirty="0" smtClean="0"/>
              <a:t> independent Commonwealth </a:t>
            </a:r>
            <a:r>
              <a:rPr lang="pl-PL" dirty="0" err="1" smtClean="0"/>
              <a:t>countries</a:t>
            </a:r>
            <a:r>
              <a:rPr lang="pl-PL" dirty="0" smtClean="0"/>
              <a:t>.</a:t>
            </a:r>
          </a:p>
          <a:p>
            <a:pPr algn="just">
              <a:lnSpc>
                <a:spcPct val="150000"/>
              </a:lnSpc>
              <a:buNone/>
            </a:pPr>
            <a:r>
              <a:rPr lang="pl-PL" dirty="0" smtClean="0"/>
              <a:t>		Elizabeth </a:t>
            </a:r>
            <a:r>
              <a:rPr lang="pl-PL" dirty="0" err="1" smtClean="0"/>
              <a:t>reigned</a:t>
            </a:r>
            <a:r>
              <a:rPr lang="pl-PL" dirty="0" smtClean="0"/>
              <a:t> as a </a:t>
            </a:r>
            <a:r>
              <a:rPr lang="pl-PL" dirty="0" err="1" smtClean="0"/>
              <a:t>constitutional</a:t>
            </a:r>
            <a:r>
              <a:rPr lang="pl-PL" dirty="0" smtClean="0"/>
              <a:t> </a:t>
            </a:r>
            <a:r>
              <a:rPr lang="pl-PL" dirty="0" err="1" smtClean="0"/>
              <a:t>monarch</a:t>
            </a:r>
            <a:r>
              <a:rPr lang="pl-PL" dirty="0" smtClean="0"/>
              <a:t> </a:t>
            </a:r>
            <a:r>
              <a:rPr lang="pl-PL" dirty="0" err="1" smtClean="0"/>
              <a:t>through</a:t>
            </a:r>
            <a:r>
              <a:rPr lang="pl-PL" dirty="0" smtClean="0"/>
              <a:t> major </a:t>
            </a:r>
            <a:r>
              <a:rPr lang="pl-PL" dirty="0" err="1" smtClean="0"/>
              <a:t>political</a:t>
            </a:r>
            <a:r>
              <a:rPr lang="pl-PL" dirty="0" smtClean="0"/>
              <a:t> </a:t>
            </a:r>
            <a:r>
              <a:rPr lang="pl-PL" dirty="0" err="1" smtClean="0"/>
              <a:t>changes</a:t>
            </a:r>
            <a:r>
              <a:rPr lang="pl-PL" dirty="0" smtClean="0"/>
              <a:t> </a:t>
            </a:r>
            <a:r>
              <a:rPr lang="pl-PL" dirty="0" err="1" smtClean="0"/>
              <a:t>such</a:t>
            </a:r>
            <a:r>
              <a:rPr lang="pl-PL" dirty="0" smtClean="0"/>
              <a:t> as </a:t>
            </a:r>
            <a:r>
              <a:rPr lang="pl-PL" dirty="0" err="1" smtClean="0"/>
              <a:t>the</a:t>
            </a:r>
            <a:r>
              <a:rPr lang="pl-PL" dirty="0" smtClean="0"/>
              <a:t> Northern Ireland problem, </a:t>
            </a:r>
            <a:r>
              <a:rPr lang="pl-PL" dirty="0" err="1" smtClean="0"/>
              <a:t>the</a:t>
            </a:r>
            <a:r>
              <a:rPr lang="pl-PL" dirty="0" smtClean="0"/>
              <a:t> </a:t>
            </a:r>
            <a:r>
              <a:rPr lang="pl-PL" dirty="0" err="1" smtClean="0"/>
              <a:t>decentralization</a:t>
            </a:r>
            <a:r>
              <a:rPr lang="pl-PL" dirty="0" smtClean="0"/>
              <a:t> of </a:t>
            </a:r>
            <a:r>
              <a:rPr lang="pl-PL" dirty="0" err="1" smtClean="0"/>
              <a:t>Britain</a:t>
            </a:r>
            <a:r>
              <a:rPr lang="pl-PL" dirty="0" smtClean="0"/>
              <a:t>, </a:t>
            </a:r>
            <a:r>
              <a:rPr lang="pl-PL" dirty="0" err="1" smtClean="0"/>
              <a:t>the</a:t>
            </a:r>
            <a:r>
              <a:rPr lang="pl-PL" dirty="0" smtClean="0"/>
              <a:t> </a:t>
            </a:r>
            <a:r>
              <a:rPr lang="pl-PL" dirty="0" err="1" smtClean="0"/>
              <a:t>decolonization</a:t>
            </a:r>
            <a:r>
              <a:rPr lang="pl-PL" dirty="0" smtClean="0"/>
              <a:t> of </a:t>
            </a:r>
            <a:r>
              <a:rPr lang="pl-PL" dirty="0" err="1" smtClean="0"/>
              <a:t>Africa</a:t>
            </a:r>
            <a:r>
              <a:rPr lang="pl-PL" dirty="0" smtClean="0"/>
              <a:t>, </a:t>
            </a:r>
            <a:r>
              <a:rPr lang="pl-PL" dirty="0" err="1" smtClean="0"/>
              <a:t>Britain's</a:t>
            </a:r>
            <a:r>
              <a:rPr lang="pl-PL" dirty="0" smtClean="0"/>
              <a:t> </a:t>
            </a:r>
            <a:r>
              <a:rPr lang="pl-PL" dirty="0" err="1" smtClean="0"/>
              <a:t>accession</a:t>
            </a:r>
            <a:r>
              <a:rPr lang="pl-PL" dirty="0" smtClean="0"/>
              <a:t> to </a:t>
            </a:r>
            <a:r>
              <a:rPr lang="pl-PL" dirty="0" err="1" smtClean="0"/>
              <a:t>the</a:t>
            </a:r>
            <a:r>
              <a:rPr lang="pl-PL" dirty="0" smtClean="0"/>
              <a:t> </a:t>
            </a:r>
            <a:r>
              <a:rPr lang="pl-PL" dirty="0" err="1" smtClean="0"/>
              <a:t>European</a:t>
            </a:r>
            <a:r>
              <a:rPr lang="pl-PL" dirty="0" smtClean="0"/>
              <a:t> Community and </a:t>
            </a:r>
            <a:r>
              <a:rPr lang="pl-PL" dirty="0" err="1" smtClean="0"/>
              <a:t>Brexit</a:t>
            </a:r>
            <a:r>
              <a:rPr lang="pl-PL" dirty="0" smtClean="0"/>
              <a:t> </a:t>
            </a:r>
            <a:r>
              <a:rPr lang="pl-PL" dirty="0" err="1" smtClean="0"/>
              <a:t>from</a:t>
            </a:r>
            <a:r>
              <a:rPr lang="pl-PL" dirty="0" smtClean="0"/>
              <a:t> </a:t>
            </a:r>
            <a:r>
              <a:rPr lang="pl-PL" dirty="0" err="1" smtClean="0"/>
              <a:t>the</a:t>
            </a:r>
            <a:r>
              <a:rPr lang="pl-PL" dirty="0" smtClean="0"/>
              <a:t> EU. </a:t>
            </a:r>
            <a:endParaRPr dirty="0">
              <a:solidFill>
                <a:schemeClr val="dk1"/>
              </a:solidFill>
            </a:endParaRPr>
          </a:p>
        </p:txBody>
      </p:sp>
      <p:grpSp>
        <p:nvGrpSpPr>
          <p:cNvPr id="2" name="Google Shape;2886;p34"/>
          <p:cNvGrpSpPr/>
          <p:nvPr/>
        </p:nvGrpSpPr>
        <p:grpSpPr>
          <a:xfrm rot="2700000" flipH="1">
            <a:off x="18984" y="4401430"/>
            <a:ext cx="1110899" cy="513844"/>
            <a:chOff x="7326558" y="4448995"/>
            <a:chExt cx="1110909" cy="513849"/>
          </a:xfrm>
        </p:grpSpPr>
        <p:sp>
          <p:nvSpPr>
            <p:cNvPr id="2887" name="Google Shape;2887;p34"/>
            <p:cNvSpPr/>
            <p:nvPr/>
          </p:nvSpPr>
          <p:spPr>
            <a:xfrm>
              <a:off x="7326558" y="4593372"/>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4"/>
            <p:cNvSpPr/>
            <p:nvPr/>
          </p:nvSpPr>
          <p:spPr>
            <a:xfrm>
              <a:off x="7336710" y="4448995"/>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4"/>
            <p:cNvSpPr/>
            <p:nvPr/>
          </p:nvSpPr>
          <p:spPr>
            <a:xfrm>
              <a:off x="7575279" y="4485446"/>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4"/>
            <p:cNvSpPr/>
            <p:nvPr/>
          </p:nvSpPr>
          <p:spPr>
            <a:xfrm>
              <a:off x="7671496" y="4778277"/>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4"/>
            <p:cNvSpPr/>
            <p:nvPr/>
          </p:nvSpPr>
          <p:spPr>
            <a:xfrm>
              <a:off x="7872108" y="4541862"/>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4"/>
            <p:cNvSpPr/>
            <p:nvPr/>
          </p:nvSpPr>
          <p:spPr>
            <a:xfrm>
              <a:off x="7476373" y="4635418"/>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82"/>
        <p:cNvGrpSpPr/>
        <p:nvPr/>
      </p:nvGrpSpPr>
      <p:grpSpPr>
        <a:xfrm>
          <a:off x="0" y="0"/>
          <a:ext cx="0" cy="0"/>
          <a:chOff x="0" y="0"/>
          <a:chExt cx="0" cy="0"/>
        </a:xfrm>
      </p:grpSpPr>
      <p:sp>
        <p:nvSpPr>
          <p:cNvPr id="2883" name="Google Shape;2883;p34"/>
          <p:cNvSpPr txBox="1">
            <a:spLocks noGrp="1"/>
          </p:cNvSpPr>
          <p:nvPr>
            <p:ph type="title"/>
          </p:nvPr>
        </p:nvSpPr>
        <p:spPr>
          <a:xfrm>
            <a:off x="720000" y="539500"/>
            <a:ext cx="7704000"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smtClean="0"/>
              <a:t>Elizabeth II</a:t>
            </a:r>
            <a:endParaRPr dirty="0"/>
          </a:p>
        </p:txBody>
      </p:sp>
      <p:sp>
        <p:nvSpPr>
          <p:cNvPr id="2884" name="Google Shape;2884;p34"/>
          <p:cNvSpPr txBox="1">
            <a:spLocks noGrp="1"/>
          </p:cNvSpPr>
          <p:nvPr>
            <p:ph type="body" idx="1"/>
          </p:nvPr>
        </p:nvSpPr>
        <p:spPr>
          <a:xfrm>
            <a:off x="726450" y="1602275"/>
            <a:ext cx="4015200" cy="2609700"/>
          </a:xfrm>
          <a:prstGeom prst="rect">
            <a:avLst/>
          </a:prstGeom>
        </p:spPr>
        <p:txBody>
          <a:bodyPr spcFirstLastPara="1" wrap="square" lIns="91425" tIns="91425" rIns="91425" bIns="91425" anchor="t" anchorCtr="0">
            <a:noAutofit/>
          </a:bodyPr>
          <a:lstStyle/>
          <a:p>
            <a:pPr marL="0" indent="0" algn="just">
              <a:lnSpc>
                <a:spcPct val="150000"/>
              </a:lnSpc>
              <a:buClr>
                <a:srgbClr val="273D40"/>
              </a:buClr>
              <a:buSzPts val="600"/>
              <a:buNone/>
            </a:pPr>
            <a:r>
              <a:rPr lang="pl-PL" dirty="0" smtClean="0"/>
              <a:t>	</a:t>
            </a:r>
            <a:r>
              <a:rPr lang="pl-PL" dirty="0" err="1" smtClean="0"/>
              <a:t>Significant</a:t>
            </a:r>
            <a:r>
              <a:rPr lang="pl-PL" dirty="0" smtClean="0"/>
              <a:t> </a:t>
            </a:r>
            <a:r>
              <a:rPr lang="pl-PL" dirty="0" err="1" smtClean="0"/>
              <a:t>events</a:t>
            </a:r>
            <a:r>
              <a:rPr lang="pl-PL" dirty="0" smtClean="0"/>
              <a:t> </a:t>
            </a:r>
            <a:r>
              <a:rPr lang="pl-PL" dirty="0" err="1" smtClean="0"/>
              <a:t>include</a:t>
            </a:r>
            <a:r>
              <a:rPr lang="pl-PL" dirty="0" smtClean="0"/>
              <a:t> </a:t>
            </a:r>
            <a:r>
              <a:rPr lang="pl-PL" dirty="0" err="1" smtClean="0"/>
              <a:t>Elizabeth's</a:t>
            </a:r>
            <a:r>
              <a:rPr lang="pl-PL" dirty="0" smtClean="0"/>
              <a:t> 1953 </a:t>
            </a:r>
            <a:r>
              <a:rPr lang="pl-PL" dirty="0" err="1" smtClean="0"/>
              <a:t>coronation</a:t>
            </a:r>
            <a:r>
              <a:rPr lang="pl-PL" dirty="0" smtClean="0"/>
              <a:t> and </a:t>
            </a:r>
            <a:r>
              <a:rPr lang="pl-PL" dirty="0" err="1" smtClean="0"/>
              <a:t>the</a:t>
            </a:r>
            <a:r>
              <a:rPr lang="pl-PL" dirty="0" smtClean="0"/>
              <a:t> </a:t>
            </a:r>
            <a:r>
              <a:rPr lang="pl-PL" dirty="0" err="1" smtClean="0"/>
              <a:t>respective</a:t>
            </a:r>
            <a:r>
              <a:rPr lang="pl-PL" dirty="0" smtClean="0"/>
              <a:t> </a:t>
            </a:r>
            <a:r>
              <a:rPr lang="pl-PL" dirty="0" err="1" smtClean="0"/>
              <a:t>Silver</a:t>
            </a:r>
            <a:r>
              <a:rPr lang="pl-PL" dirty="0" smtClean="0"/>
              <a:t>, </a:t>
            </a:r>
            <a:r>
              <a:rPr lang="pl-PL" dirty="0" err="1" smtClean="0"/>
              <a:t>Gold</a:t>
            </a:r>
            <a:r>
              <a:rPr lang="pl-PL" dirty="0" smtClean="0"/>
              <a:t>, </a:t>
            </a:r>
            <a:r>
              <a:rPr lang="pl-PL" dirty="0" err="1" smtClean="0"/>
              <a:t>Diamond</a:t>
            </a:r>
            <a:r>
              <a:rPr lang="pl-PL" dirty="0" smtClean="0"/>
              <a:t> and </a:t>
            </a:r>
            <a:r>
              <a:rPr lang="pl-PL" dirty="0" err="1" smtClean="0"/>
              <a:t>Platinum</a:t>
            </a:r>
            <a:r>
              <a:rPr lang="pl-PL" dirty="0" smtClean="0"/>
              <a:t> </a:t>
            </a:r>
            <a:r>
              <a:rPr lang="pl-PL" dirty="0" err="1" smtClean="0"/>
              <a:t>Jubilee</a:t>
            </a:r>
            <a:r>
              <a:rPr lang="pl-PL" dirty="0" smtClean="0"/>
              <a:t> </a:t>
            </a:r>
            <a:r>
              <a:rPr lang="pl-PL" dirty="0" err="1" smtClean="0"/>
              <a:t>Celebrations</a:t>
            </a:r>
            <a:r>
              <a:rPr lang="pl-PL" dirty="0" smtClean="0"/>
              <a:t> of 1977, 2002, 2012 and 2022. </a:t>
            </a:r>
            <a:r>
              <a:rPr lang="pl-PL" dirty="0" err="1" smtClean="0"/>
              <a:t>Because</a:t>
            </a:r>
            <a:r>
              <a:rPr lang="pl-PL" dirty="0" smtClean="0"/>
              <a:t> of </a:t>
            </a:r>
            <a:r>
              <a:rPr lang="pl-PL" dirty="0" err="1" smtClean="0"/>
              <a:t>her</a:t>
            </a:r>
            <a:r>
              <a:rPr lang="pl-PL" dirty="0" smtClean="0"/>
              <a:t> </a:t>
            </a:r>
            <a:r>
              <a:rPr lang="pl-PL" dirty="0" err="1" smtClean="0"/>
              <a:t>personal</a:t>
            </a:r>
            <a:r>
              <a:rPr lang="pl-PL" dirty="0" smtClean="0"/>
              <a:t> </a:t>
            </a:r>
            <a:r>
              <a:rPr lang="pl-PL" dirty="0" err="1" smtClean="0"/>
              <a:t>popularity</a:t>
            </a:r>
            <a:r>
              <a:rPr lang="pl-PL" dirty="0" smtClean="0"/>
              <a:t>, </a:t>
            </a:r>
            <a:r>
              <a:rPr lang="pl-PL" dirty="0" err="1" smtClean="0"/>
              <a:t>her</a:t>
            </a:r>
            <a:r>
              <a:rPr lang="pl-PL" dirty="0" smtClean="0"/>
              <a:t> </a:t>
            </a:r>
            <a:r>
              <a:rPr lang="pl-PL" dirty="0" err="1" smtClean="0"/>
              <a:t>support</a:t>
            </a:r>
            <a:r>
              <a:rPr lang="pl-PL" dirty="0" smtClean="0"/>
              <a:t> for </a:t>
            </a:r>
            <a:r>
              <a:rPr lang="pl-PL" dirty="0" err="1" smtClean="0"/>
              <a:t>the</a:t>
            </a:r>
            <a:r>
              <a:rPr lang="pl-PL" dirty="0" smtClean="0"/>
              <a:t> British monarchy </a:t>
            </a:r>
            <a:r>
              <a:rPr lang="pl-PL" dirty="0" err="1" smtClean="0"/>
              <a:t>remained</a:t>
            </a:r>
            <a:r>
              <a:rPr lang="pl-PL" dirty="0" smtClean="0"/>
              <a:t> </a:t>
            </a:r>
            <a:r>
              <a:rPr lang="pl-PL" dirty="0" err="1" smtClean="0"/>
              <a:t>consistently</a:t>
            </a:r>
            <a:r>
              <a:rPr lang="pl-PL" dirty="0" smtClean="0"/>
              <a:t> high </a:t>
            </a:r>
            <a:r>
              <a:rPr lang="pl-PL" dirty="0" err="1" smtClean="0"/>
              <a:t>throughout</a:t>
            </a:r>
            <a:r>
              <a:rPr lang="pl-PL" dirty="0" smtClean="0"/>
              <a:t> </a:t>
            </a:r>
            <a:r>
              <a:rPr lang="pl-PL" dirty="0" err="1" smtClean="0"/>
              <a:t>her</a:t>
            </a:r>
            <a:r>
              <a:rPr lang="pl-PL" dirty="0" smtClean="0"/>
              <a:t> life. </a:t>
            </a:r>
            <a:endParaRPr dirty="0">
              <a:solidFill>
                <a:schemeClr val="dk1"/>
              </a:solidFill>
            </a:endParaRPr>
          </a:p>
        </p:txBody>
      </p:sp>
      <p:pic>
        <p:nvPicPr>
          <p:cNvPr id="75778" name="Picture 2" descr="Elżbieta II – Wikipedia, wolna encyklopedia"/>
          <p:cNvPicPr>
            <a:picLocks noChangeAspect="1" noChangeArrowheads="1"/>
          </p:cNvPicPr>
          <p:nvPr/>
        </p:nvPicPr>
        <p:blipFill>
          <a:blip r:embed="rId3"/>
          <a:srcRect/>
          <a:stretch>
            <a:fillRect/>
          </a:stretch>
        </p:blipFill>
        <p:spPr bwMode="auto">
          <a:xfrm>
            <a:off x="5940152" y="1419622"/>
            <a:ext cx="2160971" cy="2880320"/>
          </a:xfrm>
          <a:prstGeom prst="rect">
            <a:avLst/>
          </a:prstGeom>
          <a:noFill/>
        </p:spPr>
      </p:pic>
      <p:grpSp>
        <p:nvGrpSpPr>
          <p:cNvPr id="2" name="Google Shape;2886;p34"/>
          <p:cNvGrpSpPr/>
          <p:nvPr/>
        </p:nvGrpSpPr>
        <p:grpSpPr>
          <a:xfrm rot="2700000" flipH="1">
            <a:off x="5239055" y="3753357"/>
            <a:ext cx="1110899" cy="513844"/>
            <a:chOff x="7326558" y="4448995"/>
            <a:chExt cx="1110909" cy="513849"/>
          </a:xfrm>
        </p:grpSpPr>
        <p:sp>
          <p:nvSpPr>
            <p:cNvPr id="2887" name="Google Shape;2887;p34"/>
            <p:cNvSpPr/>
            <p:nvPr/>
          </p:nvSpPr>
          <p:spPr>
            <a:xfrm>
              <a:off x="7326558" y="4593372"/>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4"/>
            <p:cNvSpPr/>
            <p:nvPr/>
          </p:nvSpPr>
          <p:spPr>
            <a:xfrm>
              <a:off x="7336710" y="4448995"/>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4"/>
            <p:cNvSpPr/>
            <p:nvPr/>
          </p:nvSpPr>
          <p:spPr>
            <a:xfrm>
              <a:off x="7575279" y="4485446"/>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4"/>
            <p:cNvSpPr/>
            <p:nvPr/>
          </p:nvSpPr>
          <p:spPr>
            <a:xfrm>
              <a:off x="7671496" y="4778277"/>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4"/>
            <p:cNvSpPr/>
            <p:nvPr/>
          </p:nvSpPr>
          <p:spPr>
            <a:xfrm>
              <a:off x="7872108" y="4541862"/>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4"/>
            <p:cNvSpPr/>
            <p:nvPr/>
          </p:nvSpPr>
          <p:spPr>
            <a:xfrm>
              <a:off x="7476373" y="4635418"/>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75"/>
        <p:cNvGrpSpPr/>
        <p:nvPr/>
      </p:nvGrpSpPr>
      <p:grpSpPr>
        <a:xfrm>
          <a:off x="0" y="0"/>
          <a:ext cx="0" cy="0"/>
          <a:chOff x="0" y="0"/>
          <a:chExt cx="0" cy="0"/>
        </a:xfrm>
      </p:grpSpPr>
      <p:sp>
        <p:nvSpPr>
          <p:cNvPr id="3176" name="Google Shape;3176;p47"/>
          <p:cNvSpPr txBox="1">
            <a:spLocks noGrp="1"/>
          </p:cNvSpPr>
          <p:nvPr>
            <p:ph type="title"/>
          </p:nvPr>
        </p:nvSpPr>
        <p:spPr>
          <a:xfrm>
            <a:off x="5004048" y="1419622"/>
            <a:ext cx="3486000" cy="47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pl-PL" dirty="0" smtClean="0"/>
              <a:t>Elizabeth II</a:t>
            </a:r>
            <a:endParaRPr dirty="0"/>
          </a:p>
        </p:txBody>
      </p:sp>
      <p:sp>
        <p:nvSpPr>
          <p:cNvPr id="3177" name="Google Shape;3177;p47"/>
          <p:cNvSpPr txBox="1">
            <a:spLocks noGrp="1"/>
          </p:cNvSpPr>
          <p:nvPr>
            <p:ph type="subTitle" idx="1"/>
          </p:nvPr>
        </p:nvSpPr>
        <p:spPr>
          <a:xfrm>
            <a:off x="4938050" y="2283718"/>
            <a:ext cx="3738406" cy="1440160"/>
          </a:xfrm>
          <a:prstGeom prst="rect">
            <a:avLst/>
          </a:prstGeom>
        </p:spPr>
        <p:txBody>
          <a:bodyPr spcFirstLastPara="1" wrap="square" lIns="91425" tIns="91425" rIns="91425" bIns="91425" anchor="b" anchorCtr="0">
            <a:noAutofit/>
          </a:bodyPr>
          <a:lstStyle/>
          <a:p>
            <a:pPr algn="just">
              <a:lnSpc>
                <a:spcPct val="150000"/>
              </a:lnSpc>
            </a:pPr>
            <a:r>
              <a:rPr lang="pl-PL" dirty="0" smtClean="0"/>
              <a:t>		Elizabeth </a:t>
            </a:r>
            <a:r>
              <a:rPr lang="pl-PL" dirty="0" err="1" smtClean="0"/>
              <a:t>died</a:t>
            </a:r>
            <a:r>
              <a:rPr lang="pl-PL" dirty="0" smtClean="0"/>
              <a:t> </a:t>
            </a:r>
            <a:r>
              <a:rPr lang="pl-PL" dirty="0" err="1" smtClean="0"/>
              <a:t>in</a:t>
            </a:r>
            <a:r>
              <a:rPr lang="pl-PL" dirty="0" smtClean="0"/>
              <a:t> </a:t>
            </a:r>
            <a:r>
              <a:rPr lang="pl-PL" dirty="0" err="1" smtClean="0"/>
              <a:t>September</a:t>
            </a:r>
            <a:r>
              <a:rPr lang="pl-PL" dirty="0" smtClean="0"/>
              <a:t> 2022 </a:t>
            </a:r>
            <a:r>
              <a:rPr lang="pl-PL" dirty="0" err="1" smtClean="0"/>
              <a:t>at</a:t>
            </a:r>
            <a:r>
              <a:rPr lang="pl-PL" dirty="0" smtClean="0"/>
              <a:t> </a:t>
            </a:r>
            <a:r>
              <a:rPr lang="pl-PL" dirty="0" err="1" smtClean="0"/>
              <a:t>Balmoral</a:t>
            </a:r>
            <a:r>
              <a:rPr lang="pl-PL" dirty="0" smtClean="0"/>
              <a:t> </a:t>
            </a:r>
            <a:r>
              <a:rPr lang="pl-PL" dirty="0" err="1" smtClean="0"/>
              <a:t>Castle</a:t>
            </a:r>
            <a:r>
              <a:rPr lang="pl-PL" dirty="0" smtClean="0"/>
              <a:t>, </a:t>
            </a:r>
            <a:r>
              <a:rPr lang="pl-PL" dirty="0" err="1" smtClean="0"/>
              <a:t>Aberdeenshire</a:t>
            </a:r>
            <a:r>
              <a:rPr lang="pl-PL" dirty="0" smtClean="0"/>
              <a:t>, </a:t>
            </a:r>
            <a:r>
              <a:rPr lang="pl-PL" dirty="0" err="1" smtClean="0"/>
              <a:t>at</a:t>
            </a:r>
            <a:r>
              <a:rPr lang="pl-PL" dirty="0" smtClean="0"/>
              <a:t> </a:t>
            </a:r>
            <a:r>
              <a:rPr lang="pl-PL" dirty="0" err="1" smtClean="0"/>
              <a:t>the</a:t>
            </a:r>
            <a:r>
              <a:rPr lang="pl-PL" dirty="0" smtClean="0"/>
              <a:t> </a:t>
            </a:r>
            <a:r>
              <a:rPr lang="pl-PL" dirty="0" err="1" smtClean="0"/>
              <a:t>age</a:t>
            </a:r>
            <a:r>
              <a:rPr lang="pl-PL" dirty="0" smtClean="0"/>
              <a:t> of 96. </a:t>
            </a:r>
          </a:p>
        </p:txBody>
      </p:sp>
      <p:sp>
        <p:nvSpPr>
          <p:cNvPr id="3179" name="Google Shape;3179;p47"/>
          <p:cNvSpPr/>
          <p:nvPr/>
        </p:nvSpPr>
        <p:spPr>
          <a:xfrm>
            <a:off x="2915816" y="987574"/>
            <a:ext cx="96000" cy="95700"/>
          </a:xfrm>
          <a:prstGeom prst="ellipse">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47"/>
          <p:cNvSpPr/>
          <p:nvPr/>
        </p:nvSpPr>
        <p:spPr>
          <a:xfrm rot="5400000">
            <a:off x="720000" y="1483175"/>
            <a:ext cx="3691500" cy="2421300"/>
          </a:xfrm>
          <a:prstGeom prst="roundRect">
            <a:avLst>
              <a:gd name="adj" fmla="val 5690"/>
            </a:avLst>
          </a:prstGeom>
          <a:solidFill>
            <a:schemeClr val="dk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47"/>
          <p:cNvSpPr/>
          <p:nvPr/>
        </p:nvSpPr>
        <p:spPr>
          <a:xfrm rot="60000">
            <a:off x="2340214" y="991026"/>
            <a:ext cx="396000" cy="56400"/>
          </a:xfrm>
          <a:prstGeom prst="roundRect">
            <a:avLst>
              <a:gd name="adj" fmla="val 50000"/>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47"/>
          <p:cNvSpPr/>
          <p:nvPr/>
        </p:nvSpPr>
        <p:spPr>
          <a:xfrm>
            <a:off x="2483768" y="4299942"/>
            <a:ext cx="153000" cy="152400"/>
          </a:xfrm>
          <a:prstGeom prst="ellipse">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47"/>
          <p:cNvSpPr/>
          <p:nvPr/>
        </p:nvSpPr>
        <p:spPr>
          <a:xfrm>
            <a:off x="2915816" y="987574"/>
            <a:ext cx="96000" cy="95700"/>
          </a:xfrm>
          <a:prstGeom prst="ellipse">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922" name="Picture 2" descr="See the Final Portrait of Queen Elizabeth II | Vogue"/>
          <p:cNvPicPr>
            <a:picLocks noChangeAspect="1" noChangeArrowheads="1"/>
          </p:cNvPicPr>
          <p:nvPr/>
        </p:nvPicPr>
        <p:blipFill>
          <a:blip r:embed="rId3"/>
          <a:srcRect/>
          <a:stretch>
            <a:fillRect/>
          </a:stretch>
        </p:blipFill>
        <p:spPr bwMode="auto">
          <a:xfrm>
            <a:off x="1475656" y="1203598"/>
            <a:ext cx="2232248" cy="2957079"/>
          </a:xfrm>
          <a:prstGeom prst="rect">
            <a:avLst/>
          </a:prstGeom>
          <a:noFill/>
        </p:spPr>
      </p:pic>
    </p:spTree>
  </p:cSld>
  <p:clrMapOvr>
    <a:masterClrMapping/>
  </p:clrMapOvr>
  <p:transition>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82"/>
        <p:cNvGrpSpPr/>
        <p:nvPr/>
      </p:nvGrpSpPr>
      <p:grpSpPr>
        <a:xfrm>
          <a:off x="0" y="0"/>
          <a:ext cx="0" cy="0"/>
          <a:chOff x="0" y="0"/>
          <a:chExt cx="0" cy="0"/>
        </a:xfrm>
      </p:grpSpPr>
      <p:sp>
        <p:nvSpPr>
          <p:cNvPr id="2883" name="Google Shape;2883;p34"/>
          <p:cNvSpPr txBox="1">
            <a:spLocks noGrp="1"/>
          </p:cNvSpPr>
          <p:nvPr>
            <p:ph type="title"/>
          </p:nvPr>
        </p:nvSpPr>
        <p:spPr>
          <a:xfrm>
            <a:off x="720000" y="539500"/>
            <a:ext cx="7704000"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smtClean="0"/>
              <a:t>Charles III</a:t>
            </a:r>
            <a:endParaRPr dirty="0"/>
          </a:p>
        </p:txBody>
      </p:sp>
      <p:sp>
        <p:nvSpPr>
          <p:cNvPr id="2884" name="Google Shape;2884;p34"/>
          <p:cNvSpPr txBox="1">
            <a:spLocks noGrp="1"/>
          </p:cNvSpPr>
          <p:nvPr>
            <p:ph type="body" idx="1"/>
          </p:nvPr>
        </p:nvSpPr>
        <p:spPr>
          <a:xfrm>
            <a:off x="726450" y="1602275"/>
            <a:ext cx="4015200" cy="2609700"/>
          </a:xfrm>
          <a:prstGeom prst="rect">
            <a:avLst/>
          </a:prstGeom>
        </p:spPr>
        <p:txBody>
          <a:bodyPr spcFirstLastPara="1" wrap="square" lIns="91425" tIns="91425" rIns="91425" bIns="91425" anchor="t" anchorCtr="0">
            <a:noAutofit/>
          </a:bodyPr>
          <a:lstStyle/>
          <a:p>
            <a:pPr marL="0" indent="0" algn="just">
              <a:lnSpc>
                <a:spcPct val="150000"/>
              </a:lnSpc>
              <a:buClr>
                <a:srgbClr val="273D40"/>
              </a:buClr>
              <a:buSzPts val="600"/>
              <a:buNone/>
            </a:pPr>
            <a:r>
              <a:rPr lang="pl-PL" dirty="0" smtClean="0">
                <a:solidFill>
                  <a:schemeClr val="dk1"/>
                </a:solidFill>
              </a:rPr>
              <a:t>	Charles was </a:t>
            </a:r>
            <a:r>
              <a:rPr lang="pl-PL" dirty="0" err="1" smtClean="0">
                <a:solidFill>
                  <a:schemeClr val="dk1"/>
                </a:solidFill>
              </a:rPr>
              <a:t>born</a:t>
            </a:r>
            <a:r>
              <a:rPr lang="pl-PL" dirty="0" smtClean="0">
                <a:solidFill>
                  <a:schemeClr val="dk1"/>
                </a:solidFill>
              </a:rPr>
              <a:t> on 14 </a:t>
            </a:r>
            <a:r>
              <a:rPr lang="pl-PL" dirty="0" err="1" smtClean="0">
                <a:solidFill>
                  <a:schemeClr val="dk1"/>
                </a:solidFill>
              </a:rPr>
              <a:t>November</a:t>
            </a:r>
            <a:r>
              <a:rPr lang="pl-PL" dirty="0" smtClean="0">
                <a:solidFill>
                  <a:schemeClr val="dk1"/>
                </a:solidFill>
              </a:rPr>
              <a:t> 1948. </a:t>
            </a:r>
          </a:p>
          <a:p>
            <a:pPr marL="0" indent="0" algn="just">
              <a:lnSpc>
                <a:spcPct val="150000"/>
              </a:lnSpc>
              <a:buClr>
                <a:srgbClr val="273D40"/>
              </a:buClr>
              <a:buSzPts val="600"/>
              <a:buNone/>
            </a:pPr>
            <a:r>
              <a:rPr lang="pl-PL" dirty="0" smtClean="0">
                <a:solidFill>
                  <a:schemeClr val="dk1"/>
                </a:solidFill>
              </a:rPr>
              <a:t>	</a:t>
            </a:r>
            <a:r>
              <a:rPr lang="en-US" dirty="0" smtClean="0"/>
              <a:t> </a:t>
            </a:r>
            <a:r>
              <a:rPr lang="pl-PL" dirty="0" smtClean="0"/>
              <a:t>He </a:t>
            </a:r>
            <a:r>
              <a:rPr lang="en-US" dirty="0" smtClean="0"/>
              <a:t>was three years old when his mother, Elizabeth II, ascended the throne in 1952.</a:t>
            </a:r>
            <a:endParaRPr lang="pl-PL" dirty="0" smtClean="0">
              <a:solidFill>
                <a:schemeClr val="dk1"/>
              </a:solidFill>
            </a:endParaRPr>
          </a:p>
        </p:txBody>
      </p:sp>
      <p:pic>
        <p:nvPicPr>
          <p:cNvPr id="83970" name="Picture 2" descr="King Charles III's early years: 'He is young to think so much'"/>
          <p:cNvPicPr>
            <a:picLocks noChangeAspect="1" noChangeArrowheads="1"/>
          </p:cNvPicPr>
          <p:nvPr/>
        </p:nvPicPr>
        <p:blipFill>
          <a:blip r:embed="rId3"/>
          <a:srcRect/>
          <a:stretch>
            <a:fillRect/>
          </a:stretch>
        </p:blipFill>
        <p:spPr bwMode="auto">
          <a:xfrm>
            <a:off x="5868144" y="1131590"/>
            <a:ext cx="2520280" cy="3150006"/>
          </a:xfrm>
          <a:prstGeom prst="rect">
            <a:avLst/>
          </a:prstGeom>
          <a:noFill/>
        </p:spPr>
      </p:pic>
      <p:grpSp>
        <p:nvGrpSpPr>
          <p:cNvPr id="2" name="Google Shape;2886;p34"/>
          <p:cNvGrpSpPr/>
          <p:nvPr/>
        </p:nvGrpSpPr>
        <p:grpSpPr>
          <a:xfrm rot="2700000" flipH="1">
            <a:off x="5239055" y="3753357"/>
            <a:ext cx="1110899" cy="513844"/>
            <a:chOff x="7326558" y="4448995"/>
            <a:chExt cx="1110909" cy="513849"/>
          </a:xfrm>
        </p:grpSpPr>
        <p:sp>
          <p:nvSpPr>
            <p:cNvPr id="2887" name="Google Shape;2887;p34"/>
            <p:cNvSpPr/>
            <p:nvPr/>
          </p:nvSpPr>
          <p:spPr>
            <a:xfrm>
              <a:off x="7326558" y="4593372"/>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4"/>
            <p:cNvSpPr/>
            <p:nvPr/>
          </p:nvSpPr>
          <p:spPr>
            <a:xfrm>
              <a:off x="7336710" y="4448995"/>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4"/>
            <p:cNvSpPr/>
            <p:nvPr/>
          </p:nvSpPr>
          <p:spPr>
            <a:xfrm>
              <a:off x="7575279" y="4485446"/>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4"/>
            <p:cNvSpPr/>
            <p:nvPr/>
          </p:nvSpPr>
          <p:spPr>
            <a:xfrm>
              <a:off x="7671496" y="4778277"/>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4"/>
            <p:cNvSpPr/>
            <p:nvPr/>
          </p:nvSpPr>
          <p:spPr>
            <a:xfrm>
              <a:off x="7872108" y="4541862"/>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4"/>
            <p:cNvSpPr/>
            <p:nvPr/>
          </p:nvSpPr>
          <p:spPr>
            <a:xfrm>
              <a:off x="7476373" y="4635418"/>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82"/>
        <p:cNvGrpSpPr/>
        <p:nvPr/>
      </p:nvGrpSpPr>
      <p:grpSpPr>
        <a:xfrm>
          <a:off x="0" y="0"/>
          <a:ext cx="0" cy="0"/>
          <a:chOff x="0" y="0"/>
          <a:chExt cx="0" cy="0"/>
        </a:xfrm>
      </p:grpSpPr>
      <p:sp>
        <p:nvSpPr>
          <p:cNvPr id="2883" name="Google Shape;2883;p34"/>
          <p:cNvSpPr txBox="1">
            <a:spLocks noGrp="1"/>
          </p:cNvSpPr>
          <p:nvPr>
            <p:ph type="title"/>
          </p:nvPr>
        </p:nvSpPr>
        <p:spPr>
          <a:xfrm>
            <a:off x="720000" y="539500"/>
            <a:ext cx="7704000"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smtClean="0"/>
              <a:t>Charles III</a:t>
            </a:r>
            <a:endParaRPr dirty="0"/>
          </a:p>
        </p:txBody>
      </p:sp>
      <p:sp>
        <p:nvSpPr>
          <p:cNvPr id="2884" name="Google Shape;2884;p34"/>
          <p:cNvSpPr txBox="1">
            <a:spLocks noGrp="1"/>
          </p:cNvSpPr>
          <p:nvPr>
            <p:ph type="body" idx="1"/>
          </p:nvPr>
        </p:nvSpPr>
        <p:spPr>
          <a:xfrm>
            <a:off x="726450" y="1275606"/>
            <a:ext cx="7805990" cy="3672408"/>
          </a:xfrm>
          <a:prstGeom prst="rect">
            <a:avLst/>
          </a:prstGeom>
        </p:spPr>
        <p:txBody>
          <a:bodyPr spcFirstLastPara="1" wrap="square" lIns="91425" tIns="91425" rIns="91425" bIns="91425" anchor="t" anchorCtr="0">
            <a:noAutofit/>
          </a:bodyPr>
          <a:lstStyle/>
          <a:p>
            <a:pPr algn="just">
              <a:lnSpc>
                <a:spcPct val="150000"/>
              </a:lnSpc>
              <a:buNone/>
            </a:pPr>
            <a:r>
              <a:rPr lang="pl-PL" dirty="0" smtClean="0"/>
              <a:t>		He </a:t>
            </a:r>
            <a:r>
              <a:rPr lang="pl-PL" dirty="0" err="1" smtClean="0"/>
              <a:t>became</a:t>
            </a:r>
            <a:r>
              <a:rPr lang="pl-PL" dirty="0" smtClean="0"/>
              <a:t> Prince of </a:t>
            </a:r>
            <a:r>
              <a:rPr lang="pl-PL" dirty="0" err="1" smtClean="0"/>
              <a:t>Wales</a:t>
            </a:r>
            <a:r>
              <a:rPr lang="pl-PL" dirty="0" smtClean="0"/>
              <a:t> </a:t>
            </a:r>
            <a:r>
              <a:rPr lang="pl-PL" dirty="0" err="1" smtClean="0"/>
              <a:t>in</a:t>
            </a:r>
            <a:r>
              <a:rPr lang="pl-PL" dirty="0" smtClean="0"/>
              <a:t> 1958.  </a:t>
            </a:r>
            <a:r>
              <a:rPr lang="pl-PL" dirty="0" err="1" smtClean="0"/>
              <a:t>After</a:t>
            </a:r>
            <a:r>
              <a:rPr lang="pl-PL" dirty="0" smtClean="0"/>
              <a:t> </a:t>
            </a:r>
            <a:r>
              <a:rPr lang="pl-PL" dirty="0" err="1" smtClean="0"/>
              <a:t>graduating</a:t>
            </a:r>
            <a:r>
              <a:rPr lang="pl-PL" dirty="0" smtClean="0"/>
              <a:t> </a:t>
            </a:r>
            <a:r>
              <a:rPr lang="pl-PL" dirty="0" err="1" smtClean="0"/>
              <a:t>with</a:t>
            </a:r>
            <a:r>
              <a:rPr lang="pl-PL" dirty="0" smtClean="0"/>
              <a:t> a </a:t>
            </a:r>
            <a:r>
              <a:rPr lang="pl-PL" dirty="0" err="1" smtClean="0"/>
              <a:t>Bachelor</a:t>
            </a:r>
            <a:r>
              <a:rPr lang="pl-PL" dirty="0" smtClean="0"/>
              <a:t> of Arts </a:t>
            </a:r>
            <a:r>
              <a:rPr lang="pl-PL" dirty="0" err="1" smtClean="0"/>
              <a:t>degree</a:t>
            </a:r>
            <a:r>
              <a:rPr lang="pl-PL" dirty="0" smtClean="0"/>
              <a:t> </a:t>
            </a:r>
            <a:r>
              <a:rPr lang="pl-PL" dirty="0" err="1" smtClean="0"/>
              <a:t>from</a:t>
            </a:r>
            <a:r>
              <a:rPr lang="pl-PL" dirty="0" smtClean="0"/>
              <a:t> Cambridge </a:t>
            </a:r>
            <a:r>
              <a:rPr lang="pl-PL" dirty="0" err="1" smtClean="0"/>
              <a:t>University</a:t>
            </a:r>
            <a:r>
              <a:rPr lang="pl-PL" dirty="0" smtClean="0"/>
              <a:t>, Charles </a:t>
            </a:r>
            <a:r>
              <a:rPr lang="pl-PL" dirty="0" err="1" smtClean="0"/>
              <a:t>served</a:t>
            </a:r>
            <a:r>
              <a:rPr lang="pl-PL" dirty="0" smtClean="0"/>
              <a:t> </a:t>
            </a:r>
            <a:r>
              <a:rPr lang="pl-PL" dirty="0" err="1" smtClean="0"/>
              <a:t>in</a:t>
            </a:r>
            <a:r>
              <a:rPr lang="pl-PL" dirty="0" smtClean="0"/>
              <a:t> </a:t>
            </a:r>
            <a:r>
              <a:rPr lang="pl-PL" dirty="0" err="1" smtClean="0"/>
              <a:t>the</a:t>
            </a:r>
            <a:r>
              <a:rPr lang="pl-PL" dirty="0" smtClean="0"/>
              <a:t> Royal Air </a:t>
            </a:r>
            <a:r>
              <a:rPr lang="pl-PL" dirty="0" err="1" smtClean="0"/>
              <a:t>Force</a:t>
            </a:r>
            <a:r>
              <a:rPr lang="pl-PL" dirty="0" smtClean="0"/>
              <a:t> and </a:t>
            </a:r>
            <a:r>
              <a:rPr lang="pl-PL" dirty="0" err="1" smtClean="0"/>
              <a:t>Navy</a:t>
            </a:r>
            <a:r>
              <a:rPr lang="pl-PL" dirty="0" smtClean="0"/>
              <a:t> for five </a:t>
            </a:r>
            <a:r>
              <a:rPr lang="pl-PL" dirty="0" err="1" smtClean="0"/>
              <a:t>years</a:t>
            </a:r>
            <a:r>
              <a:rPr lang="pl-PL" dirty="0" smtClean="0"/>
              <a:t> </a:t>
            </a:r>
            <a:r>
              <a:rPr lang="pl-PL" dirty="0" err="1" smtClean="0"/>
              <a:t>from</a:t>
            </a:r>
            <a:r>
              <a:rPr lang="pl-PL" dirty="0" smtClean="0"/>
              <a:t> 1971. He </a:t>
            </a:r>
            <a:r>
              <a:rPr lang="pl-PL" dirty="0" err="1" smtClean="0"/>
              <a:t>married</a:t>
            </a:r>
            <a:r>
              <a:rPr lang="pl-PL" dirty="0" smtClean="0"/>
              <a:t> Lady Diana Spencer </a:t>
            </a:r>
            <a:r>
              <a:rPr lang="pl-PL" dirty="0" err="1" smtClean="0"/>
              <a:t>in</a:t>
            </a:r>
            <a:r>
              <a:rPr lang="pl-PL" dirty="0" smtClean="0"/>
              <a:t> 1981 and </a:t>
            </a:r>
            <a:r>
              <a:rPr lang="pl-PL" dirty="0" err="1" smtClean="0"/>
              <a:t>has</a:t>
            </a:r>
            <a:r>
              <a:rPr lang="pl-PL" dirty="0" smtClean="0"/>
              <a:t> </a:t>
            </a:r>
            <a:r>
              <a:rPr lang="pl-PL" dirty="0" err="1" smtClean="0"/>
              <a:t>two</a:t>
            </a:r>
            <a:r>
              <a:rPr lang="pl-PL" dirty="0" smtClean="0"/>
              <a:t> sons: William and </a:t>
            </a:r>
            <a:r>
              <a:rPr lang="pl-PL" dirty="0" err="1" smtClean="0"/>
              <a:t>Harry</a:t>
            </a:r>
            <a:r>
              <a:rPr lang="pl-PL" dirty="0" smtClean="0"/>
              <a:t>. </a:t>
            </a:r>
            <a:r>
              <a:rPr lang="pl-PL" dirty="0" err="1" smtClean="0"/>
              <a:t>The</a:t>
            </a:r>
            <a:r>
              <a:rPr lang="pl-PL" dirty="0" smtClean="0"/>
              <a:t> </a:t>
            </a:r>
            <a:r>
              <a:rPr lang="pl-PL" dirty="0" err="1" smtClean="0"/>
              <a:t>couple</a:t>
            </a:r>
            <a:r>
              <a:rPr lang="pl-PL" dirty="0" smtClean="0"/>
              <a:t> </a:t>
            </a:r>
            <a:r>
              <a:rPr lang="pl-PL" dirty="0" err="1" smtClean="0"/>
              <a:t>divorced</a:t>
            </a:r>
            <a:r>
              <a:rPr lang="pl-PL" dirty="0" smtClean="0"/>
              <a:t> </a:t>
            </a:r>
            <a:r>
              <a:rPr lang="pl-PL" dirty="0" err="1" smtClean="0"/>
              <a:t>in</a:t>
            </a:r>
            <a:r>
              <a:rPr lang="pl-PL" dirty="0" smtClean="0"/>
              <a:t> 1996. Diana </a:t>
            </a:r>
            <a:r>
              <a:rPr lang="pl-PL" dirty="0" err="1" smtClean="0"/>
              <a:t>died</a:t>
            </a:r>
            <a:r>
              <a:rPr lang="pl-PL" dirty="0" smtClean="0"/>
              <a:t> </a:t>
            </a:r>
            <a:r>
              <a:rPr lang="pl-PL" dirty="0" err="1" smtClean="0"/>
              <a:t>in</a:t>
            </a:r>
            <a:r>
              <a:rPr lang="pl-PL" dirty="0" smtClean="0"/>
              <a:t> a car </a:t>
            </a:r>
            <a:r>
              <a:rPr lang="pl-PL" dirty="0" err="1" smtClean="0"/>
              <a:t>accident</a:t>
            </a:r>
            <a:r>
              <a:rPr lang="pl-PL" dirty="0" smtClean="0"/>
              <a:t> </a:t>
            </a:r>
            <a:r>
              <a:rPr lang="pl-PL" dirty="0" err="1" smtClean="0"/>
              <a:t>the</a:t>
            </a:r>
            <a:r>
              <a:rPr lang="pl-PL" dirty="0" smtClean="0"/>
              <a:t> </a:t>
            </a:r>
            <a:r>
              <a:rPr lang="pl-PL" dirty="0" err="1" smtClean="0"/>
              <a:t>following</a:t>
            </a:r>
            <a:r>
              <a:rPr lang="pl-PL" dirty="0" smtClean="0"/>
              <a:t> </a:t>
            </a:r>
            <a:r>
              <a:rPr lang="pl-PL" dirty="0" err="1" smtClean="0"/>
              <a:t>year</a:t>
            </a:r>
            <a:r>
              <a:rPr lang="pl-PL" dirty="0" smtClean="0"/>
              <a:t>.  </a:t>
            </a:r>
          </a:p>
          <a:p>
            <a:pPr algn="just">
              <a:lnSpc>
                <a:spcPct val="150000"/>
              </a:lnSpc>
              <a:buNone/>
            </a:pPr>
            <a:r>
              <a:rPr lang="pl-PL" dirty="0" smtClean="0"/>
              <a:t>		In 2005, Charles </a:t>
            </a:r>
            <a:r>
              <a:rPr lang="pl-PL" dirty="0" err="1" smtClean="0"/>
              <a:t>married</a:t>
            </a:r>
            <a:r>
              <a:rPr lang="pl-PL" dirty="0" smtClean="0"/>
              <a:t> his </a:t>
            </a:r>
            <a:r>
              <a:rPr lang="pl-PL" dirty="0" err="1" smtClean="0"/>
              <a:t>longtime</a:t>
            </a:r>
            <a:r>
              <a:rPr lang="pl-PL" dirty="0" smtClean="0"/>
              <a:t> partner - Camilla </a:t>
            </a:r>
            <a:r>
              <a:rPr lang="pl-PL" dirty="0" err="1" smtClean="0"/>
              <a:t>Parker-Bowles</a:t>
            </a:r>
            <a:r>
              <a:rPr lang="pl-PL" dirty="0" smtClean="0"/>
              <a:t>.</a:t>
            </a:r>
            <a:br>
              <a:rPr lang="pl-PL" dirty="0" smtClean="0"/>
            </a:br>
            <a:r>
              <a:rPr lang="pl-PL" dirty="0" smtClean="0"/>
              <a:t>As </a:t>
            </a:r>
            <a:r>
              <a:rPr lang="pl-PL" dirty="0" err="1" smtClean="0"/>
              <a:t>apparent</a:t>
            </a:r>
            <a:r>
              <a:rPr lang="pl-PL" dirty="0" smtClean="0"/>
              <a:t> </a:t>
            </a:r>
            <a:r>
              <a:rPr lang="pl-PL" dirty="0" err="1" smtClean="0"/>
              <a:t>heir</a:t>
            </a:r>
            <a:r>
              <a:rPr lang="pl-PL" dirty="0" smtClean="0"/>
              <a:t>, Charles </a:t>
            </a:r>
            <a:r>
              <a:rPr lang="pl-PL" dirty="0" err="1" smtClean="0"/>
              <a:t>assumed</a:t>
            </a:r>
            <a:r>
              <a:rPr lang="pl-PL" dirty="0" smtClean="0"/>
              <a:t> public </a:t>
            </a:r>
            <a:r>
              <a:rPr lang="pl-PL" dirty="0" err="1" smtClean="0"/>
              <a:t>duties</a:t>
            </a:r>
            <a:r>
              <a:rPr lang="pl-PL" dirty="0" smtClean="0"/>
              <a:t> and </a:t>
            </a:r>
            <a:r>
              <a:rPr lang="pl-PL" dirty="0" err="1" smtClean="0"/>
              <a:t>duties</a:t>
            </a:r>
            <a:r>
              <a:rPr lang="pl-PL" dirty="0" smtClean="0"/>
              <a:t> on </a:t>
            </a:r>
            <a:r>
              <a:rPr lang="pl-PL" dirty="0" err="1" smtClean="0"/>
              <a:t>behalf</a:t>
            </a:r>
            <a:r>
              <a:rPr lang="pl-PL" dirty="0" smtClean="0"/>
              <a:t> of his </a:t>
            </a:r>
            <a:r>
              <a:rPr lang="pl-PL" dirty="0" err="1" smtClean="0"/>
              <a:t>mother</a:t>
            </a:r>
            <a:r>
              <a:rPr lang="pl-PL" dirty="0" smtClean="0"/>
              <a:t>. He </a:t>
            </a:r>
            <a:r>
              <a:rPr lang="pl-PL" dirty="0" err="1" smtClean="0"/>
              <a:t>founded</a:t>
            </a:r>
            <a:r>
              <a:rPr lang="pl-PL" dirty="0" smtClean="0"/>
              <a:t> his </a:t>
            </a:r>
            <a:r>
              <a:rPr lang="pl-PL" dirty="0" err="1" smtClean="0"/>
              <a:t>youth</a:t>
            </a:r>
            <a:r>
              <a:rPr lang="pl-PL" dirty="0" smtClean="0"/>
              <a:t> </a:t>
            </a:r>
            <a:r>
              <a:rPr lang="pl-PL" dirty="0" err="1" smtClean="0"/>
              <a:t>charity</a:t>
            </a:r>
            <a:r>
              <a:rPr lang="pl-PL" dirty="0" smtClean="0"/>
              <a:t> </a:t>
            </a:r>
            <a:r>
              <a:rPr lang="pl-PL" dirty="0" err="1" smtClean="0"/>
              <a:t>The</a:t>
            </a:r>
            <a:r>
              <a:rPr lang="pl-PL" dirty="0" smtClean="0"/>
              <a:t> </a:t>
            </a:r>
            <a:r>
              <a:rPr lang="pl-PL" dirty="0" err="1" smtClean="0"/>
              <a:t>Prince's</a:t>
            </a:r>
            <a:r>
              <a:rPr lang="pl-PL" dirty="0" smtClean="0"/>
              <a:t> Trust </a:t>
            </a:r>
            <a:r>
              <a:rPr lang="pl-PL" dirty="0" err="1" smtClean="0"/>
              <a:t>in</a:t>
            </a:r>
            <a:r>
              <a:rPr lang="pl-PL" dirty="0" smtClean="0"/>
              <a:t> 1976, </a:t>
            </a:r>
            <a:r>
              <a:rPr lang="pl-PL" dirty="0" err="1" smtClean="0"/>
              <a:t>sponsors</a:t>
            </a:r>
            <a:r>
              <a:rPr lang="pl-PL" dirty="0" smtClean="0"/>
              <a:t> </a:t>
            </a:r>
            <a:r>
              <a:rPr lang="pl-PL" dirty="0" err="1" smtClean="0"/>
              <a:t>The</a:t>
            </a:r>
            <a:r>
              <a:rPr lang="pl-PL" dirty="0" smtClean="0"/>
              <a:t> </a:t>
            </a:r>
            <a:r>
              <a:rPr lang="pl-PL" dirty="0" err="1" smtClean="0"/>
              <a:t>Prince's</a:t>
            </a:r>
            <a:r>
              <a:rPr lang="pl-PL" dirty="0" smtClean="0"/>
              <a:t> </a:t>
            </a:r>
            <a:r>
              <a:rPr lang="pl-PL" dirty="0" err="1" smtClean="0"/>
              <a:t>Charities</a:t>
            </a:r>
            <a:r>
              <a:rPr lang="pl-PL" dirty="0" smtClean="0"/>
              <a:t>, and </a:t>
            </a:r>
            <a:r>
              <a:rPr lang="pl-PL" dirty="0" err="1" smtClean="0"/>
              <a:t>he</a:t>
            </a:r>
            <a:r>
              <a:rPr lang="pl-PL" dirty="0" smtClean="0"/>
              <a:t> </a:t>
            </a:r>
            <a:r>
              <a:rPr lang="pl-PL" dirty="0" err="1" smtClean="0"/>
              <a:t>is</a:t>
            </a:r>
            <a:r>
              <a:rPr lang="pl-PL" dirty="0" smtClean="0"/>
              <a:t> a patron, </a:t>
            </a:r>
            <a:r>
              <a:rPr lang="pl-PL" dirty="0" err="1" smtClean="0"/>
              <a:t>president</a:t>
            </a:r>
            <a:r>
              <a:rPr lang="pl-PL" dirty="0" smtClean="0"/>
              <a:t>, </a:t>
            </a:r>
            <a:r>
              <a:rPr lang="pl-PL" dirty="0" err="1" smtClean="0"/>
              <a:t>or</a:t>
            </a:r>
            <a:r>
              <a:rPr lang="pl-PL" dirty="0" smtClean="0"/>
              <a:t> </a:t>
            </a:r>
            <a:r>
              <a:rPr lang="pl-PL" dirty="0" err="1" smtClean="0"/>
              <a:t>member</a:t>
            </a:r>
            <a:r>
              <a:rPr lang="pl-PL" dirty="0" smtClean="0"/>
              <a:t> of </a:t>
            </a:r>
            <a:r>
              <a:rPr lang="pl-PL" dirty="0" err="1" smtClean="0"/>
              <a:t>over</a:t>
            </a:r>
            <a:r>
              <a:rPr lang="pl-PL" dirty="0" smtClean="0"/>
              <a:t> 400 </a:t>
            </a:r>
            <a:r>
              <a:rPr lang="pl-PL" dirty="0" err="1" smtClean="0"/>
              <a:t>other</a:t>
            </a:r>
            <a:r>
              <a:rPr lang="pl-PL" dirty="0" smtClean="0"/>
              <a:t> </a:t>
            </a:r>
            <a:r>
              <a:rPr lang="pl-PL" dirty="0" err="1" smtClean="0"/>
              <a:t>charities</a:t>
            </a:r>
            <a:r>
              <a:rPr lang="pl-PL" dirty="0" smtClean="0"/>
              <a:t> and </a:t>
            </a:r>
            <a:r>
              <a:rPr lang="pl-PL" dirty="0" err="1" smtClean="0"/>
              <a:t>organizations</a:t>
            </a:r>
            <a:r>
              <a:rPr lang="pl-PL" dirty="0" smtClean="0"/>
              <a:t>. </a:t>
            </a:r>
          </a:p>
          <a:p>
            <a:pPr algn="just">
              <a:buNone/>
            </a:pPr>
            <a:endParaRPr dirty="0">
              <a:solidFill>
                <a:schemeClr val="dk1"/>
              </a:solidFill>
            </a:endParaRPr>
          </a:p>
        </p:txBody>
      </p:sp>
      <p:grpSp>
        <p:nvGrpSpPr>
          <p:cNvPr id="2" name="Google Shape;2886;p34"/>
          <p:cNvGrpSpPr/>
          <p:nvPr/>
        </p:nvGrpSpPr>
        <p:grpSpPr>
          <a:xfrm rot="2700000" flipH="1">
            <a:off x="18984" y="4401430"/>
            <a:ext cx="1110899" cy="513844"/>
            <a:chOff x="7326558" y="4448995"/>
            <a:chExt cx="1110909" cy="513849"/>
          </a:xfrm>
        </p:grpSpPr>
        <p:sp>
          <p:nvSpPr>
            <p:cNvPr id="2887" name="Google Shape;2887;p34"/>
            <p:cNvSpPr/>
            <p:nvPr/>
          </p:nvSpPr>
          <p:spPr>
            <a:xfrm>
              <a:off x="7326558" y="4593372"/>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4"/>
            <p:cNvSpPr/>
            <p:nvPr/>
          </p:nvSpPr>
          <p:spPr>
            <a:xfrm>
              <a:off x="7336710" y="4448995"/>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4"/>
            <p:cNvSpPr/>
            <p:nvPr/>
          </p:nvSpPr>
          <p:spPr>
            <a:xfrm>
              <a:off x="7575279" y="4485446"/>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4"/>
            <p:cNvSpPr/>
            <p:nvPr/>
          </p:nvSpPr>
          <p:spPr>
            <a:xfrm>
              <a:off x="7671496" y="4778277"/>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4"/>
            <p:cNvSpPr/>
            <p:nvPr/>
          </p:nvSpPr>
          <p:spPr>
            <a:xfrm>
              <a:off x="7872108" y="4541862"/>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4"/>
            <p:cNvSpPr/>
            <p:nvPr/>
          </p:nvSpPr>
          <p:spPr>
            <a:xfrm>
              <a:off x="7476373" y="4635418"/>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75"/>
        <p:cNvGrpSpPr/>
        <p:nvPr/>
      </p:nvGrpSpPr>
      <p:grpSpPr>
        <a:xfrm>
          <a:off x="0" y="0"/>
          <a:ext cx="0" cy="0"/>
          <a:chOff x="0" y="0"/>
          <a:chExt cx="0" cy="0"/>
        </a:xfrm>
      </p:grpSpPr>
      <p:sp>
        <p:nvSpPr>
          <p:cNvPr id="3176" name="Google Shape;3176;p47"/>
          <p:cNvSpPr txBox="1">
            <a:spLocks noGrp="1"/>
          </p:cNvSpPr>
          <p:nvPr>
            <p:ph type="title"/>
          </p:nvPr>
        </p:nvSpPr>
        <p:spPr>
          <a:xfrm>
            <a:off x="5004048" y="1419622"/>
            <a:ext cx="3486000" cy="47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pl-PL" dirty="0" smtClean="0"/>
              <a:t>Charles III</a:t>
            </a:r>
            <a:endParaRPr dirty="0"/>
          </a:p>
        </p:txBody>
      </p:sp>
      <p:sp>
        <p:nvSpPr>
          <p:cNvPr id="3177" name="Google Shape;3177;p47"/>
          <p:cNvSpPr txBox="1">
            <a:spLocks noGrp="1"/>
          </p:cNvSpPr>
          <p:nvPr>
            <p:ph type="subTitle" idx="1"/>
          </p:nvPr>
        </p:nvSpPr>
        <p:spPr>
          <a:xfrm>
            <a:off x="4938050" y="2211710"/>
            <a:ext cx="3738406" cy="2304256"/>
          </a:xfrm>
          <a:prstGeom prst="rect">
            <a:avLst/>
          </a:prstGeom>
        </p:spPr>
        <p:txBody>
          <a:bodyPr spcFirstLastPara="1" wrap="square" lIns="91425" tIns="91425" rIns="91425" bIns="91425" anchor="b" anchorCtr="0">
            <a:noAutofit/>
          </a:bodyPr>
          <a:lstStyle/>
          <a:p>
            <a:pPr algn="just">
              <a:lnSpc>
                <a:spcPct val="150000"/>
              </a:lnSpc>
            </a:pPr>
            <a:r>
              <a:rPr lang="pl-PL" dirty="0" smtClean="0"/>
              <a:t>Charles </a:t>
            </a:r>
            <a:r>
              <a:rPr lang="pl-PL" dirty="0" err="1" smtClean="0"/>
              <a:t>succeeded</a:t>
            </a:r>
            <a:r>
              <a:rPr lang="pl-PL" dirty="0" smtClean="0"/>
              <a:t> his </a:t>
            </a:r>
            <a:r>
              <a:rPr lang="pl-PL" dirty="0" err="1" smtClean="0"/>
              <a:t>mother</a:t>
            </a:r>
            <a:r>
              <a:rPr lang="pl-PL" dirty="0" smtClean="0"/>
              <a:t> on </a:t>
            </a:r>
            <a:r>
              <a:rPr lang="pl-PL" dirty="0" err="1" smtClean="0"/>
              <a:t>September</a:t>
            </a:r>
            <a:r>
              <a:rPr lang="pl-PL" dirty="0" smtClean="0"/>
              <a:t> 8, 2022 </a:t>
            </a:r>
            <a:r>
              <a:rPr lang="pl-PL" dirty="0" err="1" smtClean="0"/>
              <a:t>after</a:t>
            </a:r>
            <a:r>
              <a:rPr lang="pl-PL" dirty="0" smtClean="0"/>
              <a:t> </a:t>
            </a:r>
            <a:r>
              <a:rPr lang="pl-PL" dirty="0" err="1" smtClean="0"/>
              <a:t>her</a:t>
            </a:r>
            <a:r>
              <a:rPr lang="pl-PL" dirty="0" smtClean="0"/>
              <a:t> </a:t>
            </a:r>
            <a:r>
              <a:rPr lang="pl-PL" dirty="0" err="1" smtClean="0"/>
              <a:t>passing</a:t>
            </a:r>
            <a:r>
              <a:rPr lang="pl-PL" dirty="0" smtClean="0"/>
              <a:t>. </a:t>
            </a:r>
            <a:r>
              <a:rPr lang="pl-PL" dirty="0" err="1" smtClean="0"/>
              <a:t>At</a:t>
            </a:r>
            <a:r>
              <a:rPr lang="pl-PL" dirty="0" smtClean="0"/>
              <a:t> 73, </a:t>
            </a:r>
            <a:r>
              <a:rPr lang="pl-PL" dirty="0" err="1" smtClean="0"/>
              <a:t>he</a:t>
            </a:r>
            <a:r>
              <a:rPr lang="pl-PL" dirty="0" smtClean="0"/>
              <a:t> </a:t>
            </a:r>
            <a:r>
              <a:rPr lang="pl-PL" dirty="0" err="1" smtClean="0"/>
              <a:t>became</a:t>
            </a:r>
            <a:r>
              <a:rPr lang="pl-PL" dirty="0" smtClean="0"/>
              <a:t> </a:t>
            </a:r>
            <a:r>
              <a:rPr lang="pl-PL" dirty="0" err="1" smtClean="0"/>
              <a:t>the</a:t>
            </a:r>
            <a:r>
              <a:rPr lang="pl-PL" dirty="0" smtClean="0"/>
              <a:t> </a:t>
            </a:r>
            <a:r>
              <a:rPr lang="pl-PL" dirty="0" err="1" smtClean="0"/>
              <a:t>oldest</a:t>
            </a:r>
            <a:r>
              <a:rPr lang="pl-PL" dirty="0" smtClean="0"/>
              <a:t> person to </a:t>
            </a:r>
            <a:r>
              <a:rPr lang="pl-PL" dirty="0" err="1" smtClean="0"/>
              <a:t>ascend</a:t>
            </a:r>
            <a:r>
              <a:rPr lang="pl-PL" dirty="0" smtClean="0"/>
              <a:t> to </a:t>
            </a:r>
            <a:r>
              <a:rPr lang="pl-PL" dirty="0" err="1" smtClean="0"/>
              <a:t>the</a:t>
            </a:r>
            <a:r>
              <a:rPr lang="pl-PL" dirty="0" smtClean="0"/>
              <a:t> British </a:t>
            </a:r>
            <a:r>
              <a:rPr lang="pl-PL" dirty="0" err="1" smtClean="0"/>
              <a:t>throne</a:t>
            </a:r>
            <a:r>
              <a:rPr lang="pl-PL" dirty="0" smtClean="0"/>
              <a:t> and </a:t>
            </a:r>
            <a:r>
              <a:rPr lang="pl-PL" dirty="0" err="1" smtClean="0"/>
              <a:t>the</a:t>
            </a:r>
            <a:r>
              <a:rPr lang="pl-PL" dirty="0" smtClean="0"/>
              <a:t> </a:t>
            </a:r>
            <a:r>
              <a:rPr lang="pl-PL" dirty="0" err="1" smtClean="0"/>
              <a:t>longest</a:t>
            </a:r>
            <a:r>
              <a:rPr lang="pl-PL" dirty="0" smtClean="0"/>
              <a:t> </a:t>
            </a:r>
            <a:r>
              <a:rPr lang="pl-PL" dirty="0" err="1" smtClean="0"/>
              <a:t>waiting</a:t>
            </a:r>
            <a:r>
              <a:rPr lang="pl-PL" dirty="0" smtClean="0"/>
              <a:t> </a:t>
            </a:r>
            <a:r>
              <a:rPr lang="pl-PL" dirty="0" err="1" smtClean="0"/>
              <a:t>heir</a:t>
            </a:r>
            <a:r>
              <a:rPr lang="pl-PL" dirty="0" smtClean="0"/>
              <a:t> </a:t>
            </a:r>
            <a:r>
              <a:rPr lang="pl-PL" dirty="0" err="1" smtClean="0"/>
              <a:t>in</a:t>
            </a:r>
            <a:r>
              <a:rPr lang="pl-PL" dirty="0" smtClean="0"/>
              <a:t> British </a:t>
            </a:r>
            <a:r>
              <a:rPr lang="pl-PL" dirty="0" err="1" smtClean="0"/>
              <a:t>history</a:t>
            </a:r>
            <a:r>
              <a:rPr lang="pl-PL" dirty="0" smtClean="0"/>
              <a:t>. His </a:t>
            </a:r>
            <a:r>
              <a:rPr lang="pl-PL" dirty="0" err="1" smtClean="0"/>
              <a:t>coronation</a:t>
            </a:r>
            <a:r>
              <a:rPr lang="pl-PL" dirty="0" smtClean="0"/>
              <a:t> </a:t>
            </a:r>
            <a:r>
              <a:rPr lang="pl-PL" dirty="0" err="1" smtClean="0"/>
              <a:t>took</a:t>
            </a:r>
            <a:r>
              <a:rPr lang="pl-PL" dirty="0" smtClean="0"/>
              <a:t> place  on 6 </a:t>
            </a:r>
            <a:r>
              <a:rPr lang="pl-PL" dirty="0" err="1" smtClean="0"/>
              <a:t>th</a:t>
            </a:r>
            <a:r>
              <a:rPr lang="pl-PL" dirty="0" smtClean="0"/>
              <a:t> May 2023. </a:t>
            </a:r>
          </a:p>
          <a:p>
            <a:pPr algn="just"/>
            <a:endParaRPr lang="pl-PL" dirty="0" smtClean="0"/>
          </a:p>
        </p:txBody>
      </p:sp>
      <p:sp>
        <p:nvSpPr>
          <p:cNvPr id="3179" name="Google Shape;3179;p47"/>
          <p:cNvSpPr/>
          <p:nvPr/>
        </p:nvSpPr>
        <p:spPr>
          <a:xfrm>
            <a:off x="2915816" y="987574"/>
            <a:ext cx="96000" cy="95700"/>
          </a:xfrm>
          <a:prstGeom prst="ellipse">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47"/>
          <p:cNvSpPr/>
          <p:nvPr/>
        </p:nvSpPr>
        <p:spPr>
          <a:xfrm rot="5400000">
            <a:off x="720000" y="1483175"/>
            <a:ext cx="3691500" cy="2421300"/>
          </a:xfrm>
          <a:prstGeom prst="roundRect">
            <a:avLst>
              <a:gd name="adj" fmla="val 5690"/>
            </a:avLst>
          </a:prstGeom>
          <a:solidFill>
            <a:schemeClr val="dk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47"/>
          <p:cNvSpPr/>
          <p:nvPr/>
        </p:nvSpPr>
        <p:spPr>
          <a:xfrm rot="60000">
            <a:off x="2340214" y="991026"/>
            <a:ext cx="396000" cy="56400"/>
          </a:xfrm>
          <a:prstGeom prst="roundRect">
            <a:avLst>
              <a:gd name="adj" fmla="val 50000"/>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47"/>
          <p:cNvSpPr/>
          <p:nvPr/>
        </p:nvSpPr>
        <p:spPr>
          <a:xfrm>
            <a:off x="2483768" y="4299942"/>
            <a:ext cx="153000" cy="152400"/>
          </a:xfrm>
          <a:prstGeom prst="ellipse">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47"/>
          <p:cNvSpPr/>
          <p:nvPr/>
        </p:nvSpPr>
        <p:spPr>
          <a:xfrm>
            <a:off x="2915816" y="987574"/>
            <a:ext cx="96000" cy="95700"/>
          </a:xfrm>
          <a:prstGeom prst="ellipse">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018" name="Picture 2" descr="King Charles III: New Title Confirmed After Queen Elizabeth's Death"/>
          <p:cNvPicPr>
            <a:picLocks noChangeAspect="1" noChangeArrowheads="1"/>
          </p:cNvPicPr>
          <p:nvPr/>
        </p:nvPicPr>
        <p:blipFill>
          <a:blip r:embed="rId3"/>
          <a:srcRect/>
          <a:stretch>
            <a:fillRect/>
          </a:stretch>
        </p:blipFill>
        <p:spPr bwMode="auto">
          <a:xfrm>
            <a:off x="1475656" y="1491230"/>
            <a:ext cx="2160240" cy="2376264"/>
          </a:xfrm>
          <a:prstGeom prst="rect">
            <a:avLst/>
          </a:prstGeom>
          <a:noFill/>
        </p:spPr>
      </p:pic>
    </p:spTree>
  </p:cSld>
  <p:clrMapOvr>
    <a:masterClrMapping/>
  </p:clrMapOvr>
  <p:transition>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47"/>
        <p:cNvGrpSpPr/>
        <p:nvPr/>
      </p:nvGrpSpPr>
      <p:grpSpPr>
        <a:xfrm>
          <a:off x="0" y="0"/>
          <a:ext cx="0" cy="0"/>
          <a:chOff x="0" y="0"/>
          <a:chExt cx="0" cy="0"/>
        </a:xfrm>
      </p:grpSpPr>
      <p:sp>
        <p:nvSpPr>
          <p:cNvPr id="2848" name="Google Shape;2848;p32"/>
          <p:cNvSpPr txBox="1">
            <a:spLocks noGrp="1"/>
          </p:cNvSpPr>
          <p:nvPr>
            <p:ph type="subTitle" idx="1"/>
          </p:nvPr>
        </p:nvSpPr>
        <p:spPr>
          <a:xfrm>
            <a:off x="2152350" y="3132175"/>
            <a:ext cx="4839300" cy="71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2849" name="Google Shape;2849;p32"/>
          <p:cNvSpPr txBox="1">
            <a:spLocks noGrp="1"/>
          </p:cNvSpPr>
          <p:nvPr>
            <p:ph type="title"/>
          </p:nvPr>
        </p:nvSpPr>
        <p:spPr>
          <a:xfrm>
            <a:off x="2152350" y="2179625"/>
            <a:ext cx="48393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sz="7200" dirty="0" smtClean="0"/>
              <a:t>Rest of </a:t>
            </a:r>
            <a:r>
              <a:rPr lang="pl-PL" sz="7200" dirty="0" err="1" smtClean="0"/>
              <a:t>the</a:t>
            </a:r>
            <a:r>
              <a:rPr lang="pl-PL" sz="7200" dirty="0" smtClean="0"/>
              <a:t> </a:t>
            </a:r>
            <a:r>
              <a:rPr lang="pl-PL" sz="7200" dirty="0" err="1" smtClean="0"/>
              <a:t>members</a:t>
            </a:r>
            <a:endParaRPr sz="7200" dirty="0"/>
          </a:p>
        </p:txBody>
      </p:sp>
      <p:sp>
        <p:nvSpPr>
          <p:cNvPr id="2850" name="Google Shape;2850;p32"/>
          <p:cNvSpPr txBox="1">
            <a:spLocks noGrp="1"/>
          </p:cNvSpPr>
          <p:nvPr>
            <p:ph type="title" idx="2"/>
          </p:nvPr>
        </p:nvSpPr>
        <p:spPr>
          <a:xfrm>
            <a:off x="755576" y="627534"/>
            <a:ext cx="423322" cy="7318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sz="800" dirty="0"/>
          </a:p>
        </p:txBody>
      </p:sp>
      <p:grpSp>
        <p:nvGrpSpPr>
          <p:cNvPr id="2" name="Google Shape;2851;p32"/>
          <p:cNvGrpSpPr/>
          <p:nvPr/>
        </p:nvGrpSpPr>
        <p:grpSpPr>
          <a:xfrm rot="-2700000">
            <a:off x="6607208" y="2386398"/>
            <a:ext cx="1110899" cy="513845"/>
            <a:chOff x="7326558" y="4448995"/>
            <a:chExt cx="1110909" cy="513850"/>
          </a:xfrm>
        </p:grpSpPr>
        <p:sp>
          <p:nvSpPr>
            <p:cNvPr id="2852" name="Google Shape;2852;p32"/>
            <p:cNvSpPr/>
            <p:nvPr/>
          </p:nvSpPr>
          <p:spPr>
            <a:xfrm>
              <a:off x="7326558" y="4593372"/>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2"/>
            <p:cNvSpPr/>
            <p:nvPr/>
          </p:nvSpPr>
          <p:spPr>
            <a:xfrm>
              <a:off x="7336710" y="4448995"/>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2"/>
            <p:cNvSpPr/>
            <p:nvPr/>
          </p:nvSpPr>
          <p:spPr>
            <a:xfrm>
              <a:off x="7575279" y="4485446"/>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2"/>
            <p:cNvSpPr/>
            <p:nvPr/>
          </p:nvSpPr>
          <p:spPr>
            <a:xfrm>
              <a:off x="7671496" y="4778277"/>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2"/>
            <p:cNvSpPr/>
            <p:nvPr/>
          </p:nvSpPr>
          <p:spPr>
            <a:xfrm>
              <a:off x="7872108" y="4541862"/>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2"/>
            <p:cNvSpPr/>
            <p:nvPr/>
          </p:nvSpPr>
          <p:spPr>
            <a:xfrm>
              <a:off x="7480178" y="4651268"/>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oogle Shape;2858;p32"/>
          <p:cNvGrpSpPr/>
          <p:nvPr/>
        </p:nvGrpSpPr>
        <p:grpSpPr>
          <a:xfrm rot="2700000" flipH="1">
            <a:off x="1422632" y="2386397"/>
            <a:ext cx="1110899" cy="513845"/>
            <a:chOff x="7326558" y="4448995"/>
            <a:chExt cx="1110909" cy="513850"/>
          </a:xfrm>
        </p:grpSpPr>
        <p:sp>
          <p:nvSpPr>
            <p:cNvPr id="2859" name="Google Shape;2859;p32"/>
            <p:cNvSpPr/>
            <p:nvPr/>
          </p:nvSpPr>
          <p:spPr>
            <a:xfrm>
              <a:off x="7326558" y="4593372"/>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2"/>
            <p:cNvSpPr/>
            <p:nvPr/>
          </p:nvSpPr>
          <p:spPr>
            <a:xfrm>
              <a:off x="7336710" y="4448995"/>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2"/>
            <p:cNvSpPr/>
            <p:nvPr/>
          </p:nvSpPr>
          <p:spPr>
            <a:xfrm>
              <a:off x="7575279" y="4485446"/>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32"/>
            <p:cNvSpPr/>
            <p:nvPr/>
          </p:nvSpPr>
          <p:spPr>
            <a:xfrm>
              <a:off x="7671496" y="4778277"/>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32"/>
            <p:cNvSpPr/>
            <p:nvPr/>
          </p:nvSpPr>
          <p:spPr>
            <a:xfrm>
              <a:off x="7872108" y="4541862"/>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2"/>
            <p:cNvSpPr/>
            <p:nvPr/>
          </p:nvSpPr>
          <p:spPr>
            <a:xfrm>
              <a:off x="7480178" y="4651268"/>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41"/>
        <p:cNvGrpSpPr/>
        <p:nvPr/>
      </p:nvGrpSpPr>
      <p:grpSpPr>
        <a:xfrm>
          <a:off x="0" y="0"/>
          <a:ext cx="0" cy="0"/>
          <a:chOff x="0" y="0"/>
          <a:chExt cx="0" cy="0"/>
        </a:xfrm>
      </p:grpSpPr>
      <p:sp>
        <p:nvSpPr>
          <p:cNvPr id="3042" name="Google Shape;3042;p40"/>
          <p:cNvSpPr txBox="1">
            <a:spLocks noGrp="1"/>
          </p:cNvSpPr>
          <p:nvPr>
            <p:ph type="title"/>
          </p:nvPr>
        </p:nvSpPr>
        <p:spPr>
          <a:xfrm>
            <a:off x="683568" y="1779662"/>
            <a:ext cx="2305500" cy="42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smtClean="0"/>
              <a:t>Camilla</a:t>
            </a:r>
            <a:endParaRPr dirty="0"/>
          </a:p>
        </p:txBody>
      </p:sp>
      <p:sp>
        <p:nvSpPr>
          <p:cNvPr id="3043" name="Google Shape;3043;p40"/>
          <p:cNvSpPr txBox="1">
            <a:spLocks noGrp="1"/>
          </p:cNvSpPr>
          <p:nvPr>
            <p:ph type="subTitle" idx="1"/>
          </p:nvPr>
        </p:nvSpPr>
        <p:spPr>
          <a:xfrm>
            <a:off x="683568" y="2139702"/>
            <a:ext cx="23055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err="1" smtClean="0"/>
              <a:t>Queen</a:t>
            </a:r>
            <a:r>
              <a:rPr lang="pl-PL" dirty="0" smtClean="0"/>
              <a:t> </a:t>
            </a:r>
            <a:r>
              <a:rPr lang="pl-PL" dirty="0" err="1" smtClean="0"/>
              <a:t>Consort</a:t>
            </a:r>
            <a:endParaRPr dirty="0"/>
          </a:p>
        </p:txBody>
      </p:sp>
      <p:sp>
        <p:nvSpPr>
          <p:cNvPr id="3044" name="Google Shape;3044;p40"/>
          <p:cNvSpPr txBox="1">
            <a:spLocks noGrp="1"/>
          </p:cNvSpPr>
          <p:nvPr>
            <p:ph type="title" idx="2"/>
          </p:nvPr>
        </p:nvSpPr>
        <p:spPr>
          <a:xfrm>
            <a:off x="3419872" y="1779662"/>
            <a:ext cx="2305500" cy="42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smtClean="0"/>
              <a:t>William</a:t>
            </a:r>
            <a:endParaRPr dirty="0"/>
          </a:p>
        </p:txBody>
      </p:sp>
      <p:sp>
        <p:nvSpPr>
          <p:cNvPr id="3045" name="Google Shape;3045;p40"/>
          <p:cNvSpPr txBox="1">
            <a:spLocks noGrp="1"/>
          </p:cNvSpPr>
          <p:nvPr>
            <p:ph type="subTitle" idx="3"/>
          </p:nvPr>
        </p:nvSpPr>
        <p:spPr>
          <a:xfrm>
            <a:off x="3419872" y="2139702"/>
            <a:ext cx="23055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smtClean="0"/>
              <a:t>Prince of </a:t>
            </a:r>
            <a:r>
              <a:rPr lang="pl-PL" dirty="0" err="1" smtClean="0"/>
              <a:t>Wales</a:t>
            </a:r>
            <a:endParaRPr dirty="0"/>
          </a:p>
        </p:txBody>
      </p:sp>
      <p:sp>
        <p:nvSpPr>
          <p:cNvPr id="3046" name="Google Shape;3046;p40"/>
          <p:cNvSpPr txBox="1">
            <a:spLocks noGrp="1"/>
          </p:cNvSpPr>
          <p:nvPr>
            <p:ph type="title" idx="4"/>
          </p:nvPr>
        </p:nvSpPr>
        <p:spPr>
          <a:xfrm>
            <a:off x="6118522" y="1912529"/>
            <a:ext cx="2305500" cy="42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smtClean="0"/>
              <a:t>Catherine</a:t>
            </a:r>
            <a:endParaRPr dirty="0"/>
          </a:p>
        </p:txBody>
      </p:sp>
      <p:sp>
        <p:nvSpPr>
          <p:cNvPr id="3047" name="Google Shape;3047;p40"/>
          <p:cNvSpPr txBox="1">
            <a:spLocks noGrp="1"/>
          </p:cNvSpPr>
          <p:nvPr>
            <p:ph type="subTitle" idx="5"/>
          </p:nvPr>
        </p:nvSpPr>
        <p:spPr>
          <a:xfrm>
            <a:off x="6156176" y="2211710"/>
            <a:ext cx="23055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err="1" smtClean="0"/>
              <a:t>Princess</a:t>
            </a:r>
            <a:r>
              <a:rPr lang="pl-PL" dirty="0" smtClean="0"/>
              <a:t> of </a:t>
            </a:r>
            <a:r>
              <a:rPr lang="pl-PL" dirty="0" err="1" smtClean="0"/>
              <a:t>Wales</a:t>
            </a:r>
            <a:endParaRPr dirty="0"/>
          </a:p>
        </p:txBody>
      </p:sp>
      <p:sp>
        <p:nvSpPr>
          <p:cNvPr id="3048" name="Google Shape;3048;p40"/>
          <p:cNvSpPr txBox="1">
            <a:spLocks noGrp="1"/>
          </p:cNvSpPr>
          <p:nvPr>
            <p:ph type="title" idx="6"/>
          </p:nvPr>
        </p:nvSpPr>
        <p:spPr>
          <a:xfrm>
            <a:off x="5364088" y="51470"/>
            <a:ext cx="2843888" cy="16004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sz="800" dirty="0"/>
          </a:p>
        </p:txBody>
      </p:sp>
      <p:sp>
        <p:nvSpPr>
          <p:cNvPr id="3049" name="Google Shape;3049;p40"/>
          <p:cNvSpPr txBox="1">
            <a:spLocks noGrp="1"/>
          </p:cNvSpPr>
          <p:nvPr>
            <p:ph type="title" idx="7"/>
          </p:nvPr>
        </p:nvSpPr>
        <p:spPr>
          <a:xfrm>
            <a:off x="755576" y="4011910"/>
            <a:ext cx="2305500" cy="42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smtClean="0"/>
              <a:t>George</a:t>
            </a:r>
            <a:endParaRPr dirty="0"/>
          </a:p>
        </p:txBody>
      </p:sp>
      <p:sp>
        <p:nvSpPr>
          <p:cNvPr id="3050" name="Google Shape;3050;p40"/>
          <p:cNvSpPr txBox="1">
            <a:spLocks noGrp="1"/>
          </p:cNvSpPr>
          <p:nvPr>
            <p:ph type="subTitle" idx="8"/>
          </p:nvPr>
        </p:nvSpPr>
        <p:spPr>
          <a:xfrm>
            <a:off x="755576" y="4371950"/>
            <a:ext cx="23055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3051" name="Google Shape;3051;p40"/>
          <p:cNvSpPr txBox="1">
            <a:spLocks noGrp="1"/>
          </p:cNvSpPr>
          <p:nvPr>
            <p:ph type="title" idx="9"/>
          </p:nvPr>
        </p:nvSpPr>
        <p:spPr>
          <a:xfrm>
            <a:off x="3419872" y="4083918"/>
            <a:ext cx="2305500" cy="42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smtClean="0"/>
              <a:t>Charlotte</a:t>
            </a:r>
            <a:endParaRPr dirty="0"/>
          </a:p>
        </p:txBody>
      </p:sp>
      <p:sp>
        <p:nvSpPr>
          <p:cNvPr id="3052" name="Google Shape;3052;p40"/>
          <p:cNvSpPr txBox="1">
            <a:spLocks noGrp="1"/>
          </p:cNvSpPr>
          <p:nvPr>
            <p:ph type="subTitle" idx="13"/>
          </p:nvPr>
        </p:nvSpPr>
        <p:spPr>
          <a:xfrm>
            <a:off x="3419872" y="4443958"/>
            <a:ext cx="23055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3053" name="Google Shape;3053;p40"/>
          <p:cNvSpPr txBox="1">
            <a:spLocks noGrp="1"/>
          </p:cNvSpPr>
          <p:nvPr>
            <p:ph type="title" idx="14"/>
          </p:nvPr>
        </p:nvSpPr>
        <p:spPr>
          <a:xfrm>
            <a:off x="6012160" y="4155926"/>
            <a:ext cx="2305500" cy="42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smtClean="0"/>
              <a:t>Louis</a:t>
            </a:r>
            <a:endParaRPr dirty="0"/>
          </a:p>
        </p:txBody>
      </p:sp>
      <p:sp>
        <p:nvSpPr>
          <p:cNvPr id="3054" name="Google Shape;3054;p40"/>
          <p:cNvSpPr txBox="1">
            <a:spLocks noGrp="1"/>
          </p:cNvSpPr>
          <p:nvPr>
            <p:ph type="subTitle" idx="15"/>
          </p:nvPr>
        </p:nvSpPr>
        <p:spPr>
          <a:xfrm>
            <a:off x="6012160" y="4515966"/>
            <a:ext cx="23055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pic>
        <p:nvPicPr>
          <p:cNvPr id="12290" name="Picture 2" descr="Camilla, Queen Consort - Wikipedia"/>
          <p:cNvPicPr>
            <a:picLocks noChangeAspect="1" noChangeArrowheads="1"/>
          </p:cNvPicPr>
          <p:nvPr/>
        </p:nvPicPr>
        <p:blipFill>
          <a:blip r:embed="rId3"/>
          <a:srcRect/>
          <a:stretch>
            <a:fillRect/>
          </a:stretch>
        </p:blipFill>
        <p:spPr bwMode="auto">
          <a:xfrm>
            <a:off x="1403648" y="195486"/>
            <a:ext cx="936104" cy="1444720"/>
          </a:xfrm>
          <a:prstGeom prst="rect">
            <a:avLst/>
          </a:prstGeom>
          <a:noFill/>
        </p:spPr>
      </p:pic>
      <p:grpSp>
        <p:nvGrpSpPr>
          <p:cNvPr id="51" name="Google Shape;2886;p34"/>
          <p:cNvGrpSpPr/>
          <p:nvPr/>
        </p:nvGrpSpPr>
        <p:grpSpPr>
          <a:xfrm rot="2700000" flipH="1">
            <a:off x="1012390" y="1322797"/>
            <a:ext cx="710508" cy="409674"/>
            <a:chOff x="7326558" y="4448995"/>
            <a:chExt cx="1110909" cy="513849"/>
          </a:xfrm>
        </p:grpSpPr>
        <p:sp>
          <p:nvSpPr>
            <p:cNvPr id="52" name="Google Shape;2887;p34"/>
            <p:cNvSpPr/>
            <p:nvPr/>
          </p:nvSpPr>
          <p:spPr>
            <a:xfrm>
              <a:off x="7326558" y="4593372"/>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888;p34"/>
            <p:cNvSpPr/>
            <p:nvPr/>
          </p:nvSpPr>
          <p:spPr>
            <a:xfrm>
              <a:off x="7336710" y="4448995"/>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889;p34"/>
            <p:cNvSpPr/>
            <p:nvPr/>
          </p:nvSpPr>
          <p:spPr>
            <a:xfrm>
              <a:off x="7575279" y="4485446"/>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890;p34"/>
            <p:cNvSpPr/>
            <p:nvPr/>
          </p:nvSpPr>
          <p:spPr>
            <a:xfrm>
              <a:off x="7671496" y="4778277"/>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891;p34"/>
            <p:cNvSpPr/>
            <p:nvPr/>
          </p:nvSpPr>
          <p:spPr>
            <a:xfrm>
              <a:off x="7872108" y="4541862"/>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892;p34"/>
            <p:cNvSpPr/>
            <p:nvPr/>
          </p:nvSpPr>
          <p:spPr>
            <a:xfrm>
              <a:off x="7476373" y="4635418"/>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292" name="Picture 4" descr="William, Prince of Wales - Wikipedia"/>
          <p:cNvPicPr>
            <a:picLocks noChangeAspect="1" noChangeArrowheads="1"/>
          </p:cNvPicPr>
          <p:nvPr/>
        </p:nvPicPr>
        <p:blipFill>
          <a:blip r:embed="rId4"/>
          <a:srcRect/>
          <a:stretch>
            <a:fillRect/>
          </a:stretch>
        </p:blipFill>
        <p:spPr bwMode="auto">
          <a:xfrm>
            <a:off x="3923928" y="195486"/>
            <a:ext cx="1197757" cy="1512168"/>
          </a:xfrm>
          <a:prstGeom prst="rect">
            <a:avLst/>
          </a:prstGeom>
          <a:noFill/>
        </p:spPr>
      </p:pic>
      <p:pic>
        <p:nvPicPr>
          <p:cNvPr id="12294" name="Picture 6" descr="Taniec&quot; Kate Middleton zachwycił internautów. Księżna pokazała swój trik na  pozowanie do zdjęć"/>
          <p:cNvPicPr>
            <a:picLocks noChangeAspect="1" noChangeArrowheads="1"/>
          </p:cNvPicPr>
          <p:nvPr/>
        </p:nvPicPr>
        <p:blipFill>
          <a:blip r:embed="rId5"/>
          <a:srcRect l="18204" t="2668" r="18083" b="3946"/>
          <a:stretch>
            <a:fillRect/>
          </a:stretch>
        </p:blipFill>
        <p:spPr bwMode="auto">
          <a:xfrm>
            <a:off x="6516216" y="411510"/>
            <a:ext cx="1512168" cy="1512168"/>
          </a:xfrm>
          <a:prstGeom prst="rect">
            <a:avLst/>
          </a:prstGeom>
          <a:noFill/>
        </p:spPr>
      </p:pic>
      <p:grpSp>
        <p:nvGrpSpPr>
          <p:cNvPr id="67" name="Google Shape;2886;p34"/>
          <p:cNvGrpSpPr/>
          <p:nvPr/>
        </p:nvGrpSpPr>
        <p:grpSpPr>
          <a:xfrm rot="2700000" flipH="1">
            <a:off x="3532670" y="1394805"/>
            <a:ext cx="710508" cy="409674"/>
            <a:chOff x="7326558" y="4448995"/>
            <a:chExt cx="1110909" cy="513849"/>
          </a:xfrm>
        </p:grpSpPr>
        <p:sp>
          <p:nvSpPr>
            <p:cNvPr id="68" name="Google Shape;2887;p34"/>
            <p:cNvSpPr/>
            <p:nvPr/>
          </p:nvSpPr>
          <p:spPr>
            <a:xfrm>
              <a:off x="7326558" y="4593372"/>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888;p34"/>
            <p:cNvSpPr/>
            <p:nvPr/>
          </p:nvSpPr>
          <p:spPr>
            <a:xfrm>
              <a:off x="7336710" y="4448995"/>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889;p34"/>
            <p:cNvSpPr/>
            <p:nvPr/>
          </p:nvSpPr>
          <p:spPr>
            <a:xfrm>
              <a:off x="7575279" y="4485446"/>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890;p34"/>
            <p:cNvSpPr/>
            <p:nvPr/>
          </p:nvSpPr>
          <p:spPr>
            <a:xfrm>
              <a:off x="7671496" y="4778277"/>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891;p34"/>
            <p:cNvSpPr/>
            <p:nvPr/>
          </p:nvSpPr>
          <p:spPr>
            <a:xfrm>
              <a:off x="7872108" y="4541862"/>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892;p34"/>
            <p:cNvSpPr/>
            <p:nvPr/>
          </p:nvSpPr>
          <p:spPr>
            <a:xfrm>
              <a:off x="7476373" y="4635418"/>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2886;p34"/>
          <p:cNvGrpSpPr/>
          <p:nvPr/>
        </p:nvGrpSpPr>
        <p:grpSpPr>
          <a:xfrm rot="2700000" flipH="1">
            <a:off x="6124958" y="1538822"/>
            <a:ext cx="710508" cy="409674"/>
            <a:chOff x="7326558" y="4448995"/>
            <a:chExt cx="1110909" cy="513849"/>
          </a:xfrm>
        </p:grpSpPr>
        <p:sp>
          <p:nvSpPr>
            <p:cNvPr id="60" name="Google Shape;2887;p34"/>
            <p:cNvSpPr/>
            <p:nvPr/>
          </p:nvSpPr>
          <p:spPr>
            <a:xfrm>
              <a:off x="7326558" y="4593372"/>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888;p34"/>
            <p:cNvSpPr/>
            <p:nvPr/>
          </p:nvSpPr>
          <p:spPr>
            <a:xfrm>
              <a:off x="7336710" y="4448995"/>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89;p34"/>
            <p:cNvSpPr/>
            <p:nvPr/>
          </p:nvSpPr>
          <p:spPr>
            <a:xfrm>
              <a:off x="7575279" y="4485446"/>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890;p34"/>
            <p:cNvSpPr/>
            <p:nvPr/>
          </p:nvSpPr>
          <p:spPr>
            <a:xfrm>
              <a:off x="7671496" y="4778277"/>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891;p34"/>
            <p:cNvSpPr/>
            <p:nvPr/>
          </p:nvSpPr>
          <p:spPr>
            <a:xfrm>
              <a:off x="7872108" y="4541862"/>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92;p34"/>
            <p:cNvSpPr/>
            <p:nvPr/>
          </p:nvSpPr>
          <p:spPr>
            <a:xfrm>
              <a:off x="7476373" y="4635418"/>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296" name="Picture 8" descr="King Charles Coronation: Prince George and Camilla's grandchildren named as  page of honour | Tatler"/>
          <p:cNvPicPr>
            <a:picLocks noChangeAspect="1" noChangeArrowheads="1"/>
          </p:cNvPicPr>
          <p:nvPr/>
        </p:nvPicPr>
        <p:blipFill>
          <a:blip r:embed="rId6"/>
          <a:srcRect l="14706" t="3428" r="23530" b="41088"/>
          <a:stretch>
            <a:fillRect/>
          </a:stretch>
        </p:blipFill>
        <p:spPr bwMode="auto">
          <a:xfrm>
            <a:off x="1403648" y="2551176"/>
            <a:ext cx="1152128" cy="1481308"/>
          </a:xfrm>
          <a:prstGeom prst="rect">
            <a:avLst/>
          </a:prstGeom>
          <a:noFill/>
        </p:spPr>
      </p:pic>
      <p:grpSp>
        <p:nvGrpSpPr>
          <p:cNvPr id="75" name="Google Shape;2886;p34"/>
          <p:cNvGrpSpPr/>
          <p:nvPr/>
        </p:nvGrpSpPr>
        <p:grpSpPr>
          <a:xfrm rot="2700000" flipH="1">
            <a:off x="1012390" y="3699061"/>
            <a:ext cx="710508" cy="409674"/>
            <a:chOff x="7326558" y="4448995"/>
            <a:chExt cx="1110909" cy="513849"/>
          </a:xfrm>
        </p:grpSpPr>
        <p:sp>
          <p:nvSpPr>
            <p:cNvPr id="76" name="Google Shape;2887;p34"/>
            <p:cNvSpPr/>
            <p:nvPr/>
          </p:nvSpPr>
          <p:spPr>
            <a:xfrm>
              <a:off x="7326558" y="4593372"/>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888;p34"/>
            <p:cNvSpPr/>
            <p:nvPr/>
          </p:nvSpPr>
          <p:spPr>
            <a:xfrm>
              <a:off x="7336710" y="4448995"/>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889;p34"/>
            <p:cNvSpPr/>
            <p:nvPr/>
          </p:nvSpPr>
          <p:spPr>
            <a:xfrm>
              <a:off x="7575279" y="4485446"/>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890;p34"/>
            <p:cNvSpPr/>
            <p:nvPr/>
          </p:nvSpPr>
          <p:spPr>
            <a:xfrm>
              <a:off x="7671496" y="4778277"/>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891;p34"/>
            <p:cNvSpPr/>
            <p:nvPr/>
          </p:nvSpPr>
          <p:spPr>
            <a:xfrm>
              <a:off x="7872108" y="4541862"/>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892;p34"/>
            <p:cNvSpPr/>
            <p:nvPr/>
          </p:nvSpPr>
          <p:spPr>
            <a:xfrm>
              <a:off x="7476373" y="4635418"/>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298" name="Picture 10" descr="Princess Charlotte - Age, Full Name &amp; Family"/>
          <p:cNvPicPr>
            <a:picLocks noChangeAspect="1" noChangeArrowheads="1"/>
          </p:cNvPicPr>
          <p:nvPr/>
        </p:nvPicPr>
        <p:blipFill>
          <a:blip r:embed="rId7"/>
          <a:srcRect/>
          <a:stretch>
            <a:fillRect/>
          </a:stretch>
        </p:blipFill>
        <p:spPr bwMode="auto">
          <a:xfrm>
            <a:off x="4067944" y="2571750"/>
            <a:ext cx="1080120" cy="1488617"/>
          </a:xfrm>
          <a:prstGeom prst="rect">
            <a:avLst/>
          </a:prstGeom>
          <a:noFill/>
        </p:spPr>
      </p:pic>
      <p:grpSp>
        <p:nvGrpSpPr>
          <p:cNvPr id="83" name="Google Shape;2886;p34"/>
          <p:cNvGrpSpPr/>
          <p:nvPr/>
        </p:nvGrpSpPr>
        <p:grpSpPr>
          <a:xfrm rot="2700000" flipH="1">
            <a:off x="3676686" y="3699061"/>
            <a:ext cx="710508" cy="409674"/>
            <a:chOff x="7326558" y="4448995"/>
            <a:chExt cx="1110909" cy="513849"/>
          </a:xfrm>
        </p:grpSpPr>
        <p:sp>
          <p:nvSpPr>
            <p:cNvPr id="84" name="Google Shape;2887;p34"/>
            <p:cNvSpPr/>
            <p:nvPr/>
          </p:nvSpPr>
          <p:spPr>
            <a:xfrm>
              <a:off x="7326558" y="4593372"/>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888;p34"/>
            <p:cNvSpPr/>
            <p:nvPr/>
          </p:nvSpPr>
          <p:spPr>
            <a:xfrm>
              <a:off x="7336710" y="4448995"/>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889;p34"/>
            <p:cNvSpPr/>
            <p:nvPr/>
          </p:nvSpPr>
          <p:spPr>
            <a:xfrm>
              <a:off x="7575279" y="4485446"/>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890;p34"/>
            <p:cNvSpPr/>
            <p:nvPr/>
          </p:nvSpPr>
          <p:spPr>
            <a:xfrm>
              <a:off x="7671496" y="4778277"/>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891;p34"/>
            <p:cNvSpPr/>
            <p:nvPr/>
          </p:nvSpPr>
          <p:spPr>
            <a:xfrm>
              <a:off x="7872108" y="4541862"/>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892;p34"/>
            <p:cNvSpPr/>
            <p:nvPr/>
          </p:nvSpPr>
          <p:spPr>
            <a:xfrm>
              <a:off x="7476373" y="4635418"/>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300" name="Picture 12" descr="Prince Louis - Birthday, Christening &amp; Royal Family"/>
          <p:cNvPicPr>
            <a:picLocks noChangeAspect="1" noChangeArrowheads="1"/>
          </p:cNvPicPr>
          <p:nvPr/>
        </p:nvPicPr>
        <p:blipFill>
          <a:blip r:embed="rId8"/>
          <a:srcRect l="21397" t="6113" r="14412"/>
          <a:stretch>
            <a:fillRect/>
          </a:stretch>
        </p:blipFill>
        <p:spPr bwMode="auto">
          <a:xfrm>
            <a:off x="6588224" y="2643758"/>
            <a:ext cx="1080120" cy="1579794"/>
          </a:xfrm>
          <a:prstGeom prst="rect">
            <a:avLst/>
          </a:prstGeom>
          <a:noFill/>
        </p:spPr>
      </p:pic>
      <p:grpSp>
        <p:nvGrpSpPr>
          <p:cNvPr id="91" name="Google Shape;2886;p34"/>
          <p:cNvGrpSpPr/>
          <p:nvPr/>
        </p:nvGrpSpPr>
        <p:grpSpPr>
          <a:xfrm rot="2700000" flipH="1">
            <a:off x="6196967" y="3843077"/>
            <a:ext cx="710508" cy="409674"/>
            <a:chOff x="7326558" y="4448995"/>
            <a:chExt cx="1110909" cy="513849"/>
          </a:xfrm>
        </p:grpSpPr>
        <p:sp>
          <p:nvSpPr>
            <p:cNvPr id="92" name="Google Shape;2887;p34"/>
            <p:cNvSpPr/>
            <p:nvPr/>
          </p:nvSpPr>
          <p:spPr>
            <a:xfrm>
              <a:off x="7326558" y="4593372"/>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888;p34"/>
            <p:cNvSpPr/>
            <p:nvPr/>
          </p:nvSpPr>
          <p:spPr>
            <a:xfrm>
              <a:off x="7336710" y="4448995"/>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889;p34"/>
            <p:cNvSpPr/>
            <p:nvPr/>
          </p:nvSpPr>
          <p:spPr>
            <a:xfrm>
              <a:off x="7575279" y="4485446"/>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890;p34"/>
            <p:cNvSpPr/>
            <p:nvPr/>
          </p:nvSpPr>
          <p:spPr>
            <a:xfrm>
              <a:off x="7671496" y="4778277"/>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891;p34"/>
            <p:cNvSpPr/>
            <p:nvPr/>
          </p:nvSpPr>
          <p:spPr>
            <a:xfrm>
              <a:off x="7872108" y="4541862"/>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892;p34"/>
            <p:cNvSpPr/>
            <p:nvPr/>
          </p:nvSpPr>
          <p:spPr>
            <a:xfrm>
              <a:off x="7476373" y="4635418"/>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41"/>
        <p:cNvGrpSpPr/>
        <p:nvPr/>
      </p:nvGrpSpPr>
      <p:grpSpPr>
        <a:xfrm>
          <a:off x="0" y="0"/>
          <a:ext cx="0" cy="0"/>
          <a:chOff x="0" y="0"/>
          <a:chExt cx="0" cy="0"/>
        </a:xfrm>
      </p:grpSpPr>
      <p:sp>
        <p:nvSpPr>
          <p:cNvPr id="3042" name="Google Shape;3042;p40"/>
          <p:cNvSpPr txBox="1">
            <a:spLocks noGrp="1"/>
          </p:cNvSpPr>
          <p:nvPr>
            <p:ph type="title"/>
          </p:nvPr>
        </p:nvSpPr>
        <p:spPr>
          <a:xfrm>
            <a:off x="683568" y="2715766"/>
            <a:ext cx="2305500" cy="42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smtClean="0"/>
              <a:t>Harry</a:t>
            </a:r>
            <a:endParaRPr dirty="0"/>
          </a:p>
        </p:txBody>
      </p:sp>
      <p:sp>
        <p:nvSpPr>
          <p:cNvPr id="3043" name="Google Shape;3043;p40"/>
          <p:cNvSpPr txBox="1">
            <a:spLocks noGrp="1"/>
          </p:cNvSpPr>
          <p:nvPr>
            <p:ph type="subTitle" idx="1"/>
          </p:nvPr>
        </p:nvSpPr>
        <p:spPr>
          <a:xfrm>
            <a:off x="683568" y="3075806"/>
            <a:ext cx="23055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smtClean="0"/>
              <a:t>Duke of Sussex</a:t>
            </a:r>
            <a:endParaRPr dirty="0"/>
          </a:p>
        </p:txBody>
      </p:sp>
      <p:sp>
        <p:nvSpPr>
          <p:cNvPr id="3044" name="Google Shape;3044;p40"/>
          <p:cNvSpPr txBox="1">
            <a:spLocks noGrp="1"/>
          </p:cNvSpPr>
          <p:nvPr>
            <p:ph type="title" idx="2"/>
          </p:nvPr>
        </p:nvSpPr>
        <p:spPr>
          <a:xfrm>
            <a:off x="3419872" y="2715766"/>
            <a:ext cx="2305500" cy="42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err="1" smtClean="0"/>
              <a:t>Meghan</a:t>
            </a:r>
            <a:endParaRPr dirty="0"/>
          </a:p>
        </p:txBody>
      </p:sp>
      <p:sp>
        <p:nvSpPr>
          <p:cNvPr id="3045" name="Google Shape;3045;p40"/>
          <p:cNvSpPr txBox="1">
            <a:spLocks noGrp="1"/>
          </p:cNvSpPr>
          <p:nvPr>
            <p:ph type="subTitle" idx="3"/>
          </p:nvPr>
        </p:nvSpPr>
        <p:spPr>
          <a:xfrm>
            <a:off x="3419872" y="3075806"/>
            <a:ext cx="23055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smtClean="0"/>
              <a:t>Duchess of Sussex</a:t>
            </a:r>
            <a:endParaRPr dirty="0"/>
          </a:p>
        </p:txBody>
      </p:sp>
      <p:sp>
        <p:nvSpPr>
          <p:cNvPr id="3046" name="Google Shape;3046;p40"/>
          <p:cNvSpPr txBox="1">
            <a:spLocks noGrp="1"/>
          </p:cNvSpPr>
          <p:nvPr>
            <p:ph type="title" idx="4"/>
          </p:nvPr>
        </p:nvSpPr>
        <p:spPr>
          <a:xfrm>
            <a:off x="6156176" y="2787774"/>
            <a:ext cx="2305500" cy="42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smtClean="0"/>
              <a:t>Archie &amp; </a:t>
            </a:r>
            <a:r>
              <a:rPr lang="pl-PL" dirty="0" err="1" smtClean="0"/>
              <a:t>Lilibet</a:t>
            </a:r>
            <a:endParaRPr dirty="0"/>
          </a:p>
        </p:txBody>
      </p:sp>
      <p:sp>
        <p:nvSpPr>
          <p:cNvPr id="3047" name="Google Shape;3047;p40"/>
          <p:cNvSpPr txBox="1">
            <a:spLocks noGrp="1"/>
          </p:cNvSpPr>
          <p:nvPr>
            <p:ph type="subTitle" idx="5"/>
          </p:nvPr>
        </p:nvSpPr>
        <p:spPr>
          <a:xfrm>
            <a:off x="6156176" y="3075806"/>
            <a:ext cx="23055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err="1" smtClean="0"/>
              <a:t>Princess</a:t>
            </a:r>
            <a:r>
              <a:rPr lang="pl-PL" dirty="0" smtClean="0"/>
              <a:t> of </a:t>
            </a:r>
            <a:r>
              <a:rPr lang="pl-PL" dirty="0" err="1" smtClean="0"/>
              <a:t>Wales</a:t>
            </a:r>
            <a:endParaRPr dirty="0"/>
          </a:p>
        </p:txBody>
      </p:sp>
      <p:sp>
        <p:nvSpPr>
          <p:cNvPr id="3048" name="Google Shape;3048;p40"/>
          <p:cNvSpPr txBox="1">
            <a:spLocks noGrp="1"/>
          </p:cNvSpPr>
          <p:nvPr>
            <p:ph type="title" idx="6"/>
          </p:nvPr>
        </p:nvSpPr>
        <p:spPr>
          <a:xfrm>
            <a:off x="5364088" y="987574"/>
            <a:ext cx="2843888" cy="16004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sz="800" dirty="0"/>
          </a:p>
        </p:txBody>
      </p:sp>
      <p:sp>
        <p:nvSpPr>
          <p:cNvPr id="3049" name="Google Shape;3049;p40"/>
          <p:cNvSpPr txBox="1">
            <a:spLocks noGrp="1"/>
          </p:cNvSpPr>
          <p:nvPr>
            <p:ph type="title" idx="7"/>
          </p:nvPr>
        </p:nvSpPr>
        <p:spPr>
          <a:xfrm>
            <a:off x="827584" y="4299942"/>
            <a:ext cx="2305500" cy="42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3050" name="Google Shape;3050;p40"/>
          <p:cNvSpPr txBox="1">
            <a:spLocks noGrp="1"/>
          </p:cNvSpPr>
          <p:nvPr>
            <p:ph type="subTitle" idx="8"/>
          </p:nvPr>
        </p:nvSpPr>
        <p:spPr>
          <a:xfrm>
            <a:off x="827584" y="4803998"/>
            <a:ext cx="23055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3051" name="Google Shape;3051;p40"/>
          <p:cNvSpPr txBox="1">
            <a:spLocks noGrp="1"/>
          </p:cNvSpPr>
          <p:nvPr>
            <p:ph type="title" idx="9"/>
          </p:nvPr>
        </p:nvSpPr>
        <p:spPr>
          <a:xfrm>
            <a:off x="3419872" y="4155926"/>
            <a:ext cx="2305500" cy="42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3052" name="Google Shape;3052;p40"/>
          <p:cNvSpPr txBox="1">
            <a:spLocks noGrp="1"/>
          </p:cNvSpPr>
          <p:nvPr>
            <p:ph type="subTitle" idx="13"/>
          </p:nvPr>
        </p:nvSpPr>
        <p:spPr>
          <a:xfrm>
            <a:off x="3419872" y="4731990"/>
            <a:ext cx="23055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3053" name="Google Shape;3053;p40"/>
          <p:cNvSpPr txBox="1">
            <a:spLocks noGrp="1"/>
          </p:cNvSpPr>
          <p:nvPr>
            <p:ph type="title" idx="14"/>
          </p:nvPr>
        </p:nvSpPr>
        <p:spPr>
          <a:xfrm>
            <a:off x="6012160" y="4083918"/>
            <a:ext cx="2305500" cy="42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3054" name="Google Shape;3054;p40"/>
          <p:cNvSpPr txBox="1">
            <a:spLocks noGrp="1"/>
          </p:cNvSpPr>
          <p:nvPr>
            <p:ph type="subTitle" idx="15"/>
          </p:nvPr>
        </p:nvSpPr>
        <p:spPr>
          <a:xfrm>
            <a:off x="6012160" y="5092030"/>
            <a:ext cx="23055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pic>
        <p:nvPicPr>
          <p:cNvPr id="66" name="Picture 8" descr="Prince Harry, Duke of Sussex | Monarchy of Britain Wiki | Fandom"/>
          <p:cNvPicPr>
            <a:picLocks noChangeAspect="1" noChangeArrowheads="1"/>
          </p:cNvPicPr>
          <p:nvPr/>
        </p:nvPicPr>
        <p:blipFill>
          <a:blip r:embed="rId3"/>
          <a:srcRect/>
          <a:stretch>
            <a:fillRect/>
          </a:stretch>
        </p:blipFill>
        <p:spPr bwMode="auto">
          <a:xfrm>
            <a:off x="1259632" y="1203598"/>
            <a:ext cx="1224135" cy="1530170"/>
          </a:xfrm>
          <a:prstGeom prst="rect">
            <a:avLst/>
          </a:prstGeom>
          <a:noFill/>
        </p:spPr>
      </p:pic>
      <p:pic>
        <p:nvPicPr>
          <p:cNvPr id="67" name="Picture 10" descr="Meghan, duchess of Sussex | Biography, TV Shows, Prince Harry, Kids, &amp;  Facts | Britannica"/>
          <p:cNvPicPr>
            <a:picLocks noChangeAspect="1" noChangeArrowheads="1"/>
          </p:cNvPicPr>
          <p:nvPr/>
        </p:nvPicPr>
        <p:blipFill>
          <a:blip r:embed="rId4"/>
          <a:srcRect/>
          <a:stretch>
            <a:fillRect/>
          </a:stretch>
        </p:blipFill>
        <p:spPr bwMode="auto">
          <a:xfrm>
            <a:off x="4067944" y="1131590"/>
            <a:ext cx="1159418" cy="1584176"/>
          </a:xfrm>
          <a:prstGeom prst="rect">
            <a:avLst/>
          </a:prstGeom>
          <a:noFill/>
        </p:spPr>
      </p:pic>
      <p:pic>
        <p:nvPicPr>
          <p:cNvPr id="74" name="Picture 12" descr="Prince Harry says he wants to teach Archie and Lilibet about finding  'purpose' | Daily Mail Online"/>
          <p:cNvPicPr>
            <a:picLocks noChangeAspect="1" noChangeArrowheads="1"/>
          </p:cNvPicPr>
          <p:nvPr/>
        </p:nvPicPr>
        <p:blipFill>
          <a:blip r:embed="rId5"/>
          <a:srcRect l="7998" r="8018" b="16129"/>
          <a:stretch>
            <a:fillRect/>
          </a:stretch>
        </p:blipFill>
        <p:spPr bwMode="auto">
          <a:xfrm>
            <a:off x="6660232" y="1131590"/>
            <a:ext cx="1296144" cy="1604750"/>
          </a:xfrm>
          <a:prstGeom prst="rect">
            <a:avLst/>
          </a:prstGeom>
          <a:noFill/>
        </p:spPr>
      </p:pic>
      <p:grpSp>
        <p:nvGrpSpPr>
          <p:cNvPr id="2" name="Google Shape;2886;p34"/>
          <p:cNvGrpSpPr/>
          <p:nvPr/>
        </p:nvGrpSpPr>
        <p:grpSpPr>
          <a:xfrm rot="2700000" flipH="1">
            <a:off x="868375" y="2258902"/>
            <a:ext cx="710508" cy="409674"/>
            <a:chOff x="7326558" y="4448995"/>
            <a:chExt cx="1110909" cy="513849"/>
          </a:xfrm>
        </p:grpSpPr>
        <p:sp>
          <p:nvSpPr>
            <p:cNvPr id="52" name="Google Shape;2887;p34"/>
            <p:cNvSpPr/>
            <p:nvPr/>
          </p:nvSpPr>
          <p:spPr>
            <a:xfrm>
              <a:off x="7326558" y="4593372"/>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888;p34"/>
            <p:cNvSpPr/>
            <p:nvPr/>
          </p:nvSpPr>
          <p:spPr>
            <a:xfrm>
              <a:off x="7336710" y="4448995"/>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889;p34"/>
            <p:cNvSpPr/>
            <p:nvPr/>
          </p:nvSpPr>
          <p:spPr>
            <a:xfrm>
              <a:off x="7575279" y="4485446"/>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890;p34"/>
            <p:cNvSpPr/>
            <p:nvPr/>
          </p:nvSpPr>
          <p:spPr>
            <a:xfrm>
              <a:off x="7671496" y="4778277"/>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891;p34"/>
            <p:cNvSpPr/>
            <p:nvPr/>
          </p:nvSpPr>
          <p:spPr>
            <a:xfrm>
              <a:off x="7872108" y="4541862"/>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892;p34"/>
            <p:cNvSpPr/>
            <p:nvPr/>
          </p:nvSpPr>
          <p:spPr>
            <a:xfrm>
              <a:off x="7476373" y="4635418"/>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oogle Shape;2886;p34"/>
          <p:cNvGrpSpPr/>
          <p:nvPr/>
        </p:nvGrpSpPr>
        <p:grpSpPr>
          <a:xfrm rot="2700000" flipH="1">
            <a:off x="3676686" y="2330909"/>
            <a:ext cx="710508" cy="409674"/>
            <a:chOff x="7326558" y="4448995"/>
            <a:chExt cx="1110909" cy="513849"/>
          </a:xfrm>
        </p:grpSpPr>
        <p:sp>
          <p:nvSpPr>
            <p:cNvPr id="68" name="Google Shape;2887;p34"/>
            <p:cNvSpPr/>
            <p:nvPr/>
          </p:nvSpPr>
          <p:spPr>
            <a:xfrm>
              <a:off x="7326558" y="4593372"/>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888;p34"/>
            <p:cNvSpPr/>
            <p:nvPr/>
          </p:nvSpPr>
          <p:spPr>
            <a:xfrm>
              <a:off x="7336710" y="4448995"/>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889;p34"/>
            <p:cNvSpPr/>
            <p:nvPr/>
          </p:nvSpPr>
          <p:spPr>
            <a:xfrm>
              <a:off x="7575279" y="4485446"/>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890;p34"/>
            <p:cNvSpPr/>
            <p:nvPr/>
          </p:nvSpPr>
          <p:spPr>
            <a:xfrm>
              <a:off x="7671496" y="4778277"/>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891;p34"/>
            <p:cNvSpPr/>
            <p:nvPr/>
          </p:nvSpPr>
          <p:spPr>
            <a:xfrm>
              <a:off x="7872108" y="4541862"/>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892;p34"/>
            <p:cNvSpPr/>
            <p:nvPr/>
          </p:nvSpPr>
          <p:spPr>
            <a:xfrm>
              <a:off x="7476373" y="4635418"/>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oogle Shape;2886;p34"/>
          <p:cNvGrpSpPr/>
          <p:nvPr/>
        </p:nvGrpSpPr>
        <p:grpSpPr>
          <a:xfrm rot="2700000" flipH="1">
            <a:off x="6268974" y="2474925"/>
            <a:ext cx="710508" cy="409674"/>
            <a:chOff x="7326558" y="4448995"/>
            <a:chExt cx="1110909" cy="513849"/>
          </a:xfrm>
        </p:grpSpPr>
        <p:sp>
          <p:nvSpPr>
            <p:cNvPr id="60" name="Google Shape;2887;p34"/>
            <p:cNvSpPr/>
            <p:nvPr/>
          </p:nvSpPr>
          <p:spPr>
            <a:xfrm>
              <a:off x="7326558" y="4593372"/>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888;p34"/>
            <p:cNvSpPr/>
            <p:nvPr/>
          </p:nvSpPr>
          <p:spPr>
            <a:xfrm>
              <a:off x="7336710" y="4448995"/>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89;p34"/>
            <p:cNvSpPr/>
            <p:nvPr/>
          </p:nvSpPr>
          <p:spPr>
            <a:xfrm>
              <a:off x="7575279" y="4485446"/>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890;p34"/>
            <p:cNvSpPr/>
            <p:nvPr/>
          </p:nvSpPr>
          <p:spPr>
            <a:xfrm>
              <a:off x="7671496" y="4778277"/>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891;p34"/>
            <p:cNvSpPr/>
            <p:nvPr/>
          </p:nvSpPr>
          <p:spPr>
            <a:xfrm>
              <a:off x="7872108" y="4541862"/>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92;p34"/>
            <p:cNvSpPr/>
            <p:nvPr/>
          </p:nvSpPr>
          <p:spPr>
            <a:xfrm>
              <a:off x="7476373" y="4635418"/>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41"/>
        <p:cNvGrpSpPr/>
        <p:nvPr/>
      </p:nvGrpSpPr>
      <p:grpSpPr>
        <a:xfrm>
          <a:off x="0" y="0"/>
          <a:ext cx="0" cy="0"/>
          <a:chOff x="0" y="0"/>
          <a:chExt cx="0" cy="0"/>
        </a:xfrm>
      </p:grpSpPr>
      <p:sp>
        <p:nvSpPr>
          <p:cNvPr id="3042" name="Google Shape;3042;p40"/>
          <p:cNvSpPr txBox="1">
            <a:spLocks noGrp="1"/>
          </p:cNvSpPr>
          <p:nvPr>
            <p:ph type="title"/>
          </p:nvPr>
        </p:nvSpPr>
        <p:spPr>
          <a:xfrm>
            <a:off x="683568" y="1779662"/>
            <a:ext cx="2305500" cy="42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smtClean="0"/>
              <a:t>Andrew</a:t>
            </a:r>
            <a:endParaRPr dirty="0"/>
          </a:p>
        </p:txBody>
      </p:sp>
      <p:sp>
        <p:nvSpPr>
          <p:cNvPr id="3043" name="Google Shape;3043;p40"/>
          <p:cNvSpPr txBox="1">
            <a:spLocks noGrp="1"/>
          </p:cNvSpPr>
          <p:nvPr>
            <p:ph type="subTitle" idx="1"/>
          </p:nvPr>
        </p:nvSpPr>
        <p:spPr>
          <a:xfrm>
            <a:off x="683568" y="2139702"/>
            <a:ext cx="23055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smtClean="0"/>
              <a:t>Duke of York</a:t>
            </a:r>
            <a:endParaRPr dirty="0"/>
          </a:p>
        </p:txBody>
      </p:sp>
      <p:sp>
        <p:nvSpPr>
          <p:cNvPr id="3044" name="Google Shape;3044;p40"/>
          <p:cNvSpPr txBox="1">
            <a:spLocks noGrp="1"/>
          </p:cNvSpPr>
          <p:nvPr>
            <p:ph type="title" idx="2"/>
          </p:nvPr>
        </p:nvSpPr>
        <p:spPr>
          <a:xfrm>
            <a:off x="3419872" y="1779662"/>
            <a:ext cx="2305500" cy="42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smtClean="0"/>
              <a:t>Beatrice</a:t>
            </a:r>
            <a:endParaRPr dirty="0"/>
          </a:p>
        </p:txBody>
      </p:sp>
      <p:sp>
        <p:nvSpPr>
          <p:cNvPr id="3045" name="Google Shape;3045;p40"/>
          <p:cNvSpPr txBox="1">
            <a:spLocks noGrp="1"/>
          </p:cNvSpPr>
          <p:nvPr>
            <p:ph type="subTitle" idx="3"/>
          </p:nvPr>
        </p:nvSpPr>
        <p:spPr>
          <a:xfrm>
            <a:off x="3419872" y="2139702"/>
            <a:ext cx="23055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err="1" smtClean="0"/>
              <a:t>Princess</a:t>
            </a:r>
            <a:endParaRPr dirty="0"/>
          </a:p>
        </p:txBody>
      </p:sp>
      <p:sp>
        <p:nvSpPr>
          <p:cNvPr id="3046" name="Google Shape;3046;p40"/>
          <p:cNvSpPr txBox="1">
            <a:spLocks noGrp="1"/>
          </p:cNvSpPr>
          <p:nvPr>
            <p:ph type="title" idx="4"/>
          </p:nvPr>
        </p:nvSpPr>
        <p:spPr>
          <a:xfrm>
            <a:off x="6118522" y="1912529"/>
            <a:ext cx="2305500" cy="42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smtClean="0"/>
              <a:t>Eugenie</a:t>
            </a:r>
            <a:endParaRPr dirty="0"/>
          </a:p>
        </p:txBody>
      </p:sp>
      <p:sp>
        <p:nvSpPr>
          <p:cNvPr id="3047" name="Google Shape;3047;p40"/>
          <p:cNvSpPr txBox="1">
            <a:spLocks noGrp="1"/>
          </p:cNvSpPr>
          <p:nvPr>
            <p:ph type="subTitle" idx="5"/>
          </p:nvPr>
        </p:nvSpPr>
        <p:spPr>
          <a:xfrm>
            <a:off x="6156176" y="2211710"/>
            <a:ext cx="23055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err="1" smtClean="0"/>
              <a:t>Princess</a:t>
            </a:r>
            <a:endParaRPr dirty="0"/>
          </a:p>
        </p:txBody>
      </p:sp>
      <p:sp>
        <p:nvSpPr>
          <p:cNvPr id="3048" name="Google Shape;3048;p40"/>
          <p:cNvSpPr txBox="1">
            <a:spLocks noGrp="1"/>
          </p:cNvSpPr>
          <p:nvPr>
            <p:ph type="title" idx="6"/>
          </p:nvPr>
        </p:nvSpPr>
        <p:spPr>
          <a:xfrm>
            <a:off x="5364088" y="51470"/>
            <a:ext cx="2843888" cy="16004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sz="800" dirty="0"/>
          </a:p>
        </p:txBody>
      </p:sp>
      <p:sp>
        <p:nvSpPr>
          <p:cNvPr id="3049" name="Google Shape;3049;p40"/>
          <p:cNvSpPr txBox="1">
            <a:spLocks noGrp="1"/>
          </p:cNvSpPr>
          <p:nvPr>
            <p:ph type="title" idx="7"/>
          </p:nvPr>
        </p:nvSpPr>
        <p:spPr>
          <a:xfrm>
            <a:off x="755576" y="4011910"/>
            <a:ext cx="2305500" cy="42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smtClean="0"/>
              <a:t>Edward</a:t>
            </a:r>
            <a:endParaRPr dirty="0"/>
          </a:p>
        </p:txBody>
      </p:sp>
      <p:sp>
        <p:nvSpPr>
          <p:cNvPr id="3050" name="Google Shape;3050;p40"/>
          <p:cNvSpPr txBox="1">
            <a:spLocks noGrp="1"/>
          </p:cNvSpPr>
          <p:nvPr>
            <p:ph type="subTitle" idx="8"/>
          </p:nvPr>
        </p:nvSpPr>
        <p:spPr>
          <a:xfrm>
            <a:off x="755576" y="4371950"/>
            <a:ext cx="23055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smtClean="0"/>
              <a:t>Duke of </a:t>
            </a:r>
            <a:r>
              <a:rPr lang="pl-PL" dirty="0" err="1" smtClean="0"/>
              <a:t>Edinburgh</a:t>
            </a:r>
            <a:endParaRPr dirty="0"/>
          </a:p>
        </p:txBody>
      </p:sp>
      <p:sp>
        <p:nvSpPr>
          <p:cNvPr id="3051" name="Google Shape;3051;p40"/>
          <p:cNvSpPr txBox="1">
            <a:spLocks noGrp="1"/>
          </p:cNvSpPr>
          <p:nvPr>
            <p:ph type="title" idx="9"/>
          </p:nvPr>
        </p:nvSpPr>
        <p:spPr>
          <a:xfrm>
            <a:off x="3419872" y="4083918"/>
            <a:ext cx="2305500" cy="42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smtClean="0"/>
              <a:t>Sophie</a:t>
            </a:r>
            <a:endParaRPr dirty="0"/>
          </a:p>
        </p:txBody>
      </p:sp>
      <p:sp>
        <p:nvSpPr>
          <p:cNvPr id="3052" name="Google Shape;3052;p40"/>
          <p:cNvSpPr txBox="1">
            <a:spLocks noGrp="1"/>
          </p:cNvSpPr>
          <p:nvPr>
            <p:ph type="subTitle" idx="13"/>
          </p:nvPr>
        </p:nvSpPr>
        <p:spPr>
          <a:xfrm>
            <a:off x="3419872" y="4443958"/>
            <a:ext cx="23055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smtClean="0"/>
              <a:t>Duchess of </a:t>
            </a:r>
            <a:r>
              <a:rPr lang="pl-PL" dirty="0" err="1" smtClean="0"/>
              <a:t>Edinburgh</a:t>
            </a:r>
            <a:endParaRPr dirty="0"/>
          </a:p>
        </p:txBody>
      </p:sp>
      <p:sp>
        <p:nvSpPr>
          <p:cNvPr id="3053" name="Google Shape;3053;p40"/>
          <p:cNvSpPr txBox="1">
            <a:spLocks noGrp="1"/>
          </p:cNvSpPr>
          <p:nvPr>
            <p:ph type="title" idx="14"/>
          </p:nvPr>
        </p:nvSpPr>
        <p:spPr>
          <a:xfrm>
            <a:off x="6012160" y="4155926"/>
            <a:ext cx="2305500" cy="42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err="1" smtClean="0"/>
              <a:t>Louise</a:t>
            </a:r>
            <a:endParaRPr dirty="0"/>
          </a:p>
        </p:txBody>
      </p:sp>
      <p:sp>
        <p:nvSpPr>
          <p:cNvPr id="3054" name="Google Shape;3054;p40"/>
          <p:cNvSpPr txBox="1">
            <a:spLocks noGrp="1"/>
          </p:cNvSpPr>
          <p:nvPr>
            <p:ph type="subTitle" idx="15"/>
          </p:nvPr>
        </p:nvSpPr>
        <p:spPr>
          <a:xfrm>
            <a:off x="6012160" y="4515966"/>
            <a:ext cx="23055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smtClean="0"/>
              <a:t>Lady</a:t>
            </a:r>
            <a:endParaRPr dirty="0"/>
          </a:p>
        </p:txBody>
      </p:sp>
      <p:pic>
        <p:nvPicPr>
          <p:cNvPr id="92162" name="Picture 2" descr="Prince Andrew, Duke of York - Wikipedia"/>
          <p:cNvPicPr>
            <a:picLocks noChangeAspect="1" noChangeArrowheads="1"/>
          </p:cNvPicPr>
          <p:nvPr/>
        </p:nvPicPr>
        <p:blipFill>
          <a:blip r:embed="rId3"/>
          <a:srcRect/>
          <a:stretch>
            <a:fillRect/>
          </a:stretch>
        </p:blipFill>
        <p:spPr bwMode="auto">
          <a:xfrm>
            <a:off x="1331640" y="140944"/>
            <a:ext cx="1224136" cy="1638718"/>
          </a:xfrm>
          <a:prstGeom prst="rect">
            <a:avLst/>
          </a:prstGeom>
          <a:noFill/>
        </p:spPr>
      </p:pic>
      <p:grpSp>
        <p:nvGrpSpPr>
          <p:cNvPr id="2" name="Google Shape;2886;p34"/>
          <p:cNvGrpSpPr/>
          <p:nvPr/>
        </p:nvGrpSpPr>
        <p:grpSpPr>
          <a:xfrm rot="2700000" flipH="1">
            <a:off x="940382" y="1322797"/>
            <a:ext cx="710508" cy="409674"/>
            <a:chOff x="7326558" y="4448995"/>
            <a:chExt cx="1110909" cy="513849"/>
          </a:xfrm>
        </p:grpSpPr>
        <p:sp>
          <p:nvSpPr>
            <p:cNvPr id="52" name="Google Shape;2887;p34"/>
            <p:cNvSpPr/>
            <p:nvPr/>
          </p:nvSpPr>
          <p:spPr>
            <a:xfrm>
              <a:off x="7326558" y="4593372"/>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888;p34"/>
            <p:cNvSpPr/>
            <p:nvPr/>
          </p:nvSpPr>
          <p:spPr>
            <a:xfrm>
              <a:off x="7336710" y="4448995"/>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889;p34"/>
            <p:cNvSpPr/>
            <p:nvPr/>
          </p:nvSpPr>
          <p:spPr>
            <a:xfrm>
              <a:off x="7575279" y="4485446"/>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890;p34"/>
            <p:cNvSpPr/>
            <p:nvPr/>
          </p:nvSpPr>
          <p:spPr>
            <a:xfrm>
              <a:off x="7671496" y="4778277"/>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891;p34"/>
            <p:cNvSpPr/>
            <p:nvPr/>
          </p:nvSpPr>
          <p:spPr>
            <a:xfrm>
              <a:off x="7872108" y="4541862"/>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892;p34"/>
            <p:cNvSpPr/>
            <p:nvPr/>
          </p:nvSpPr>
          <p:spPr>
            <a:xfrm>
              <a:off x="7476373" y="4635418"/>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2164" name="Picture 4" descr="Beatrycze z Yorku – Wikipedia, wolna encyklopedia"/>
          <p:cNvPicPr>
            <a:picLocks noChangeAspect="1" noChangeArrowheads="1"/>
          </p:cNvPicPr>
          <p:nvPr/>
        </p:nvPicPr>
        <p:blipFill>
          <a:blip r:embed="rId4"/>
          <a:srcRect/>
          <a:stretch>
            <a:fillRect/>
          </a:stretch>
        </p:blipFill>
        <p:spPr bwMode="auto">
          <a:xfrm>
            <a:off x="3995936" y="123478"/>
            <a:ext cx="1152128" cy="1721861"/>
          </a:xfrm>
          <a:prstGeom prst="rect">
            <a:avLst/>
          </a:prstGeom>
          <a:noFill/>
        </p:spPr>
      </p:pic>
      <p:grpSp>
        <p:nvGrpSpPr>
          <p:cNvPr id="3" name="Google Shape;2886;p34"/>
          <p:cNvGrpSpPr/>
          <p:nvPr/>
        </p:nvGrpSpPr>
        <p:grpSpPr>
          <a:xfrm rot="2700000" flipH="1">
            <a:off x="3532670" y="1394805"/>
            <a:ext cx="710508" cy="409674"/>
            <a:chOff x="7326558" y="4448995"/>
            <a:chExt cx="1110909" cy="513849"/>
          </a:xfrm>
        </p:grpSpPr>
        <p:sp>
          <p:nvSpPr>
            <p:cNvPr id="68" name="Google Shape;2887;p34"/>
            <p:cNvSpPr/>
            <p:nvPr/>
          </p:nvSpPr>
          <p:spPr>
            <a:xfrm>
              <a:off x="7326558" y="4593372"/>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888;p34"/>
            <p:cNvSpPr/>
            <p:nvPr/>
          </p:nvSpPr>
          <p:spPr>
            <a:xfrm>
              <a:off x="7336710" y="4448995"/>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889;p34"/>
            <p:cNvSpPr/>
            <p:nvPr/>
          </p:nvSpPr>
          <p:spPr>
            <a:xfrm>
              <a:off x="7575279" y="4485446"/>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890;p34"/>
            <p:cNvSpPr/>
            <p:nvPr/>
          </p:nvSpPr>
          <p:spPr>
            <a:xfrm>
              <a:off x="7671496" y="4778277"/>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891;p34"/>
            <p:cNvSpPr/>
            <p:nvPr/>
          </p:nvSpPr>
          <p:spPr>
            <a:xfrm>
              <a:off x="7872108" y="4541862"/>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892;p34"/>
            <p:cNvSpPr/>
            <p:nvPr/>
          </p:nvSpPr>
          <p:spPr>
            <a:xfrm>
              <a:off x="7476373" y="4635418"/>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2166" name="Picture 6" descr="Sarah Ferguson Talks Weddings for Princess Eugenie, Princess Beatrice"/>
          <p:cNvPicPr>
            <a:picLocks noChangeAspect="1" noChangeArrowheads="1"/>
          </p:cNvPicPr>
          <p:nvPr/>
        </p:nvPicPr>
        <p:blipFill>
          <a:blip r:embed="rId5"/>
          <a:srcRect l="30303" r="27273"/>
          <a:stretch>
            <a:fillRect/>
          </a:stretch>
        </p:blipFill>
        <p:spPr bwMode="auto">
          <a:xfrm>
            <a:off x="6804248" y="483518"/>
            <a:ext cx="936104" cy="1471021"/>
          </a:xfrm>
          <a:prstGeom prst="rect">
            <a:avLst/>
          </a:prstGeom>
          <a:noFill/>
        </p:spPr>
      </p:pic>
      <p:grpSp>
        <p:nvGrpSpPr>
          <p:cNvPr id="4" name="Google Shape;2886;p34"/>
          <p:cNvGrpSpPr/>
          <p:nvPr/>
        </p:nvGrpSpPr>
        <p:grpSpPr>
          <a:xfrm rot="2700000" flipH="1">
            <a:off x="6340983" y="1538821"/>
            <a:ext cx="710508" cy="409674"/>
            <a:chOff x="7326558" y="4448995"/>
            <a:chExt cx="1110909" cy="513849"/>
          </a:xfrm>
        </p:grpSpPr>
        <p:sp>
          <p:nvSpPr>
            <p:cNvPr id="60" name="Google Shape;2887;p34"/>
            <p:cNvSpPr/>
            <p:nvPr/>
          </p:nvSpPr>
          <p:spPr>
            <a:xfrm>
              <a:off x="7326558" y="4593372"/>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888;p34"/>
            <p:cNvSpPr/>
            <p:nvPr/>
          </p:nvSpPr>
          <p:spPr>
            <a:xfrm>
              <a:off x="7336710" y="4448995"/>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89;p34"/>
            <p:cNvSpPr/>
            <p:nvPr/>
          </p:nvSpPr>
          <p:spPr>
            <a:xfrm>
              <a:off x="7575279" y="4485446"/>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890;p34"/>
            <p:cNvSpPr/>
            <p:nvPr/>
          </p:nvSpPr>
          <p:spPr>
            <a:xfrm>
              <a:off x="7671496" y="4778277"/>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891;p34"/>
            <p:cNvSpPr/>
            <p:nvPr/>
          </p:nvSpPr>
          <p:spPr>
            <a:xfrm>
              <a:off x="7872108" y="4541862"/>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92;p34"/>
            <p:cNvSpPr/>
            <p:nvPr/>
          </p:nvSpPr>
          <p:spPr>
            <a:xfrm>
              <a:off x="7476373" y="4635418"/>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2168" name="Picture 8" descr="Książę Edward – życiorys i ciekawostki. Kim jest hrabia Wessex? - Kobieta.pl"/>
          <p:cNvPicPr>
            <a:picLocks noChangeAspect="1" noChangeArrowheads="1"/>
          </p:cNvPicPr>
          <p:nvPr/>
        </p:nvPicPr>
        <p:blipFill>
          <a:blip r:embed="rId6"/>
          <a:srcRect l="47458" t="5000" r="9039"/>
          <a:stretch>
            <a:fillRect/>
          </a:stretch>
        </p:blipFill>
        <p:spPr bwMode="auto">
          <a:xfrm>
            <a:off x="1475656" y="2571750"/>
            <a:ext cx="864096" cy="1492529"/>
          </a:xfrm>
          <a:prstGeom prst="rect">
            <a:avLst/>
          </a:prstGeom>
          <a:noFill/>
        </p:spPr>
      </p:pic>
      <p:pic>
        <p:nvPicPr>
          <p:cNvPr id="67" name="Picture 8" descr="Książę Edward – życiorys i ciekawostki. Kim jest hrabia Wessex? - Kobieta.pl"/>
          <p:cNvPicPr>
            <a:picLocks noChangeAspect="1" noChangeArrowheads="1"/>
          </p:cNvPicPr>
          <p:nvPr/>
        </p:nvPicPr>
        <p:blipFill>
          <a:blip r:embed="rId6"/>
          <a:srcRect t="15000" r="52542"/>
          <a:stretch>
            <a:fillRect/>
          </a:stretch>
        </p:blipFill>
        <p:spPr bwMode="auto">
          <a:xfrm>
            <a:off x="4067944" y="2571750"/>
            <a:ext cx="1080120" cy="1530170"/>
          </a:xfrm>
          <a:prstGeom prst="rect">
            <a:avLst/>
          </a:prstGeom>
          <a:noFill/>
        </p:spPr>
      </p:pic>
      <p:grpSp>
        <p:nvGrpSpPr>
          <p:cNvPr id="5" name="Google Shape;2886;p34"/>
          <p:cNvGrpSpPr/>
          <p:nvPr/>
        </p:nvGrpSpPr>
        <p:grpSpPr>
          <a:xfrm rot="2700000" flipH="1">
            <a:off x="1012390" y="3627053"/>
            <a:ext cx="710508" cy="409674"/>
            <a:chOff x="7326558" y="4448995"/>
            <a:chExt cx="1110909" cy="513849"/>
          </a:xfrm>
        </p:grpSpPr>
        <p:sp>
          <p:nvSpPr>
            <p:cNvPr id="76" name="Google Shape;2887;p34"/>
            <p:cNvSpPr/>
            <p:nvPr/>
          </p:nvSpPr>
          <p:spPr>
            <a:xfrm>
              <a:off x="7326558" y="4593372"/>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888;p34"/>
            <p:cNvSpPr/>
            <p:nvPr/>
          </p:nvSpPr>
          <p:spPr>
            <a:xfrm>
              <a:off x="7336710" y="4448995"/>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889;p34"/>
            <p:cNvSpPr/>
            <p:nvPr/>
          </p:nvSpPr>
          <p:spPr>
            <a:xfrm>
              <a:off x="7575279" y="4485446"/>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890;p34"/>
            <p:cNvSpPr/>
            <p:nvPr/>
          </p:nvSpPr>
          <p:spPr>
            <a:xfrm>
              <a:off x="7671496" y="4778277"/>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891;p34"/>
            <p:cNvSpPr/>
            <p:nvPr/>
          </p:nvSpPr>
          <p:spPr>
            <a:xfrm>
              <a:off x="7872108" y="4541862"/>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892;p34"/>
            <p:cNvSpPr/>
            <p:nvPr/>
          </p:nvSpPr>
          <p:spPr>
            <a:xfrm>
              <a:off x="7476373" y="4635418"/>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2886;p34"/>
          <p:cNvGrpSpPr/>
          <p:nvPr/>
        </p:nvGrpSpPr>
        <p:grpSpPr>
          <a:xfrm rot="2700000" flipH="1">
            <a:off x="3676686" y="3699061"/>
            <a:ext cx="710508" cy="409674"/>
            <a:chOff x="7326558" y="4448995"/>
            <a:chExt cx="1110909" cy="513849"/>
          </a:xfrm>
        </p:grpSpPr>
        <p:sp>
          <p:nvSpPr>
            <p:cNvPr id="84" name="Google Shape;2887;p34"/>
            <p:cNvSpPr/>
            <p:nvPr/>
          </p:nvSpPr>
          <p:spPr>
            <a:xfrm>
              <a:off x="7326558" y="4593372"/>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888;p34"/>
            <p:cNvSpPr/>
            <p:nvPr/>
          </p:nvSpPr>
          <p:spPr>
            <a:xfrm>
              <a:off x="7336710" y="4448995"/>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889;p34"/>
            <p:cNvSpPr/>
            <p:nvPr/>
          </p:nvSpPr>
          <p:spPr>
            <a:xfrm>
              <a:off x="7575279" y="4485446"/>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890;p34"/>
            <p:cNvSpPr/>
            <p:nvPr/>
          </p:nvSpPr>
          <p:spPr>
            <a:xfrm>
              <a:off x="7671496" y="4778277"/>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891;p34"/>
            <p:cNvSpPr/>
            <p:nvPr/>
          </p:nvSpPr>
          <p:spPr>
            <a:xfrm>
              <a:off x="7872108" y="4541862"/>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892;p34"/>
            <p:cNvSpPr/>
            <p:nvPr/>
          </p:nvSpPr>
          <p:spPr>
            <a:xfrm>
              <a:off x="7476373" y="4635418"/>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2170" name="Picture 10" descr="Who Is Lady Louise Windsor, Queen Elizabeth's Granddaughter? - Things to  Know About Lady Louise Windsor"/>
          <p:cNvPicPr>
            <a:picLocks noChangeAspect="1" noChangeArrowheads="1"/>
          </p:cNvPicPr>
          <p:nvPr/>
        </p:nvPicPr>
        <p:blipFill>
          <a:blip r:embed="rId7"/>
          <a:srcRect l="7692" t="6696" r="34615"/>
          <a:stretch>
            <a:fillRect/>
          </a:stretch>
        </p:blipFill>
        <p:spPr bwMode="auto">
          <a:xfrm>
            <a:off x="6579763" y="2643758"/>
            <a:ext cx="1397678" cy="1583776"/>
          </a:xfrm>
          <a:prstGeom prst="rect">
            <a:avLst/>
          </a:prstGeom>
          <a:noFill/>
        </p:spPr>
      </p:pic>
      <p:grpSp>
        <p:nvGrpSpPr>
          <p:cNvPr id="7" name="Google Shape;2886;p34"/>
          <p:cNvGrpSpPr/>
          <p:nvPr/>
        </p:nvGrpSpPr>
        <p:grpSpPr>
          <a:xfrm rot="2700000" flipH="1">
            <a:off x="6196967" y="3843077"/>
            <a:ext cx="710508" cy="409674"/>
            <a:chOff x="7326558" y="4448995"/>
            <a:chExt cx="1110909" cy="513849"/>
          </a:xfrm>
        </p:grpSpPr>
        <p:sp>
          <p:nvSpPr>
            <p:cNvPr id="92" name="Google Shape;2887;p34"/>
            <p:cNvSpPr/>
            <p:nvPr/>
          </p:nvSpPr>
          <p:spPr>
            <a:xfrm>
              <a:off x="7326558" y="4593372"/>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888;p34"/>
            <p:cNvSpPr/>
            <p:nvPr/>
          </p:nvSpPr>
          <p:spPr>
            <a:xfrm>
              <a:off x="7336710" y="4448995"/>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889;p34"/>
            <p:cNvSpPr/>
            <p:nvPr/>
          </p:nvSpPr>
          <p:spPr>
            <a:xfrm>
              <a:off x="7575279" y="4485446"/>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890;p34"/>
            <p:cNvSpPr/>
            <p:nvPr/>
          </p:nvSpPr>
          <p:spPr>
            <a:xfrm>
              <a:off x="7671496" y="4778277"/>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891;p34"/>
            <p:cNvSpPr/>
            <p:nvPr/>
          </p:nvSpPr>
          <p:spPr>
            <a:xfrm>
              <a:off x="7872108" y="4541862"/>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892;p34"/>
            <p:cNvSpPr/>
            <p:nvPr/>
          </p:nvSpPr>
          <p:spPr>
            <a:xfrm>
              <a:off x="7476373" y="4635418"/>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cstate="print">
            <a:alphaModFix/>
          </a:blip>
          <a:stretch>
            <a:fillRect/>
          </a:stretch>
        </a:blipFill>
        <a:effectLst/>
      </p:bgPr>
    </p:bg>
    <p:spTree>
      <p:nvGrpSpPr>
        <p:cNvPr id="1" name="Shape 2868"/>
        <p:cNvGrpSpPr/>
        <p:nvPr/>
      </p:nvGrpSpPr>
      <p:grpSpPr>
        <a:xfrm>
          <a:off x="0" y="0"/>
          <a:ext cx="0" cy="0"/>
          <a:chOff x="0" y="0"/>
          <a:chExt cx="0" cy="0"/>
        </a:xfrm>
      </p:grpSpPr>
      <p:sp>
        <p:nvSpPr>
          <p:cNvPr id="2869" name="Google Shape;2869;p33"/>
          <p:cNvSpPr txBox="1">
            <a:spLocks noGrp="1"/>
          </p:cNvSpPr>
          <p:nvPr>
            <p:ph type="subTitle" idx="1"/>
          </p:nvPr>
        </p:nvSpPr>
        <p:spPr>
          <a:xfrm>
            <a:off x="1475656" y="2355726"/>
            <a:ext cx="6000000" cy="2232140"/>
          </a:xfrm>
          <a:prstGeom prst="rect">
            <a:avLst/>
          </a:prstGeom>
        </p:spPr>
        <p:txBody>
          <a:bodyPr spcFirstLastPara="1" wrap="square" lIns="91425" tIns="91425" rIns="91425" bIns="91425" anchor="t" anchorCtr="0">
            <a:noAutofit/>
          </a:bodyPr>
          <a:lstStyle/>
          <a:p>
            <a:r>
              <a:rPr lang="pl-PL" dirty="0" smtClean="0"/>
              <a:t>In 1901, </a:t>
            </a:r>
            <a:r>
              <a:rPr lang="pl-PL" dirty="0" err="1" smtClean="0"/>
              <a:t>after</a:t>
            </a:r>
            <a:r>
              <a:rPr lang="pl-PL" dirty="0" smtClean="0"/>
              <a:t> </a:t>
            </a:r>
            <a:r>
              <a:rPr lang="pl-PL" dirty="0" err="1" smtClean="0"/>
              <a:t>the</a:t>
            </a:r>
            <a:r>
              <a:rPr lang="pl-PL" dirty="0" smtClean="0"/>
              <a:t> </a:t>
            </a:r>
            <a:r>
              <a:rPr lang="pl-PL" dirty="0" err="1" smtClean="0"/>
              <a:t>death</a:t>
            </a:r>
            <a:r>
              <a:rPr lang="pl-PL" dirty="0" smtClean="0"/>
              <a:t> of </a:t>
            </a:r>
            <a:r>
              <a:rPr lang="pl-PL" dirty="0" err="1" smtClean="0"/>
              <a:t>Queen</a:t>
            </a:r>
            <a:r>
              <a:rPr lang="pl-PL" dirty="0" smtClean="0"/>
              <a:t> Victoria, a </a:t>
            </a:r>
            <a:r>
              <a:rPr lang="pl-PL" dirty="0" err="1" smtClean="0"/>
              <a:t>branch</a:t>
            </a:r>
            <a:r>
              <a:rPr lang="pl-PL" dirty="0" smtClean="0"/>
              <a:t> of </a:t>
            </a:r>
            <a:r>
              <a:rPr lang="pl-PL" dirty="0" err="1" smtClean="0"/>
              <a:t>the</a:t>
            </a:r>
            <a:r>
              <a:rPr lang="pl-PL" dirty="0" smtClean="0"/>
              <a:t> House of </a:t>
            </a:r>
            <a:r>
              <a:rPr lang="pl-PL" dirty="0" err="1" smtClean="0"/>
              <a:t>Saxe-Coburg</a:t>
            </a:r>
            <a:r>
              <a:rPr lang="pl-PL" dirty="0" smtClean="0"/>
              <a:t> and Gotha </a:t>
            </a:r>
            <a:r>
              <a:rPr lang="pl-PL" dirty="0" err="1" smtClean="0"/>
              <a:t>replaced</a:t>
            </a:r>
            <a:r>
              <a:rPr lang="pl-PL" dirty="0" smtClean="0"/>
              <a:t> </a:t>
            </a:r>
            <a:r>
              <a:rPr lang="pl-PL" dirty="0" err="1" smtClean="0"/>
              <a:t>the</a:t>
            </a:r>
            <a:r>
              <a:rPr lang="pl-PL" dirty="0" smtClean="0"/>
              <a:t> House of </a:t>
            </a:r>
            <a:r>
              <a:rPr lang="pl-PL" dirty="0" err="1" smtClean="0"/>
              <a:t>Hanover</a:t>
            </a:r>
            <a:r>
              <a:rPr lang="pl-PL" dirty="0" smtClean="0"/>
              <a:t> on </a:t>
            </a:r>
            <a:r>
              <a:rPr lang="pl-PL" dirty="0" err="1" smtClean="0"/>
              <a:t>the</a:t>
            </a:r>
            <a:r>
              <a:rPr lang="pl-PL" dirty="0" smtClean="0"/>
              <a:t> </a:t>
            </a:r>
            <a:r>
              <a:rPr lang="pl-PL" dirty="0" err="1" smtClean="0"/>
              <a:t>English</a:t>
            </a:r>
            <a:r>
              <a:rPr lang="pl-PL" dirty="0" smtClean="0"/>
              <a:t> </a:t>
            </a:r>
            <a:r>
              <a:rPr lang="pl-PL" dirty="0" err="1" smtClean="0"/>
              <a:t>throne</a:t>
            </a:r>
            <a:r>
              <a:rPr lang="pl-PL" dirty="0" smtClean="0"/>
              <a:t>.  In 1917, </a:t>
            </a:r>
            <a:r>
              <a:rPr lang="pl-PL" dirty="0" err="1" smtClean="0"/>
              <a:t>due</a:t>
            </a:r>
            <a:r>
              <a:rPr lang="pl-PL" dirty="0" smtClean="0"/>
              <a:t> to </a:t>
            </a:r>
            <a:r>
              <a:rPr lang="pl-PL" dirty="0" err="1" smtClean="0"/>
              <a:t>anti-German</a:t>
            </a:r>
            <a:r>
              <a:rPr lang="pl-PL" dirty="0" smtClean="0"/>
              <a:t> </a:t>
            </a:r>
            <a:r>
              <a:rPr lang="pl-PL" dirty="0" err="1" smtClean="0"/>
              <a:t>sentiment</a:t>
            </a:r>
            <a:r>
              <a:rPr lang="pl-PL" dirty="0" smtClean="0"/>
              <a:t> </a:t>
            </a:r>
            <a:r>
              <a:rPr lang="pl-PL" dirty="0" err="1" smtClean="0"/>
              <a:t>in</a:t>
            </a:r>
            <a:r>
              <a:rPr lang="pl-PL" dirty="0" smtClean="0"/>
              <a:t> </a:t>
            </a:r>
            <a:r>
              <a:rPr lang="pl-PL" dirty="0" err="1" smtClean="0"/>
              <a:t>England</a:t>
            </a:r>
            <a:r>
              <a:rPr lang="pl-PL" dirty="0" smtClean="0"/>
              <a:t> </a:t>
            </a:r>
            <a:r>
              <a:rPr lang="pl-PL" dirty="0" err="1" smtClean="0"/>
              <a:t>during</a:t>
            </a:r>
            <a:r>
              <a:rPr lang="pl-PL" dirty="0" smtClean="0"/>
              <a:t> </a:t>
            </a:r>
            <a:r>
              <a:rPr lang="pl-PL" dirty="0" err="1" smtClean="0"/>
              <a:t>World</a:t>
            </a:r>
            <a:r>
              <a:rPr lang="pl-PL" dirty="0" smtClean="0"/>
              <a:t> War I, </a:t>
            </a:r>
            <a:r>
              <a:rPr lang="pl-PL" dirty="0" err="1" smtClean="0"/>
              <a:t>the</a:t>
            </a:r>
            <a:r>
              <a:rPr lang="pl-PL" dirty="0" smtClean="0"/>
              <a:t> royal </a:t>
            </a:r>
            <a:r>
              <a:rPr lang="pl-PL" dirty="0" err="1" smtClean="0"/>
              <a:t>name</a:t>
            </a:r>
            <a:r>
              <a:rPr lang="pl-PL" dirty="0" smtClean="0"/>
              <a:t> was </a:t>
            </a:r>
            <a:r>
              <a:rPr lang="pl-PL" dirty="0" err="1" smtClean="0"/>
              <a:t>changed</a:t>
            </a:r>
            <a:r>
              <a:rPr lang="pl-PL" dirty="0" smtClean="0"/>
              <a:t> </a:t>
            </a:r>
            <a:r>
              <a:rPr lang="pl-PL" dirty="0" err="1" smtClean="0"/>
              <a:t>from</a:t>
            </a:r>
            <a:r>
              <a:rPr lang="pl-PL" dirty="0" smtClean="0"/>
              <a:t> </a:t>
            </a:r>
            <a:r>
              <a:rPr lang="pl-PL" dirty="0" err="1" smtClean="0"/>
              <a:t>the</a:t>
            </a:r>
            <a:r>
              <a:rPr lang="pl-PL" dirty="0" smtClean="0"/>
              <a:t> </a:t>
            </a:r>
            <a:r>
              <a:rPr lang="pl-PL" dirty="0" err="1" smtClean="0"/>
              <a:t>German-sounding</a:t>
            </a:r>
            <a:r>
              <a:rPr lang="pl-PL" dirty="0" smtClean="0"/>
              <a:t> </a:t>
            </a:r>
            <a:r>
              <a:rPr lang="pl-PL" dirty="0" err="1" smtClean="0"/>
              <a:t>Sachsen-Coburg</a:t>
            </a:r>
            <a:r>
              <a:rPr lang="pl-PL" dirty="0" smtClean="0"/>
              <a:t> and Gotha to </a:t>
            </a:r>
            <a:r>
              <a:rPr lang="pl-PL" dirty="0" err="1" smtClean="0"/>
              <a:t>the</a:t>
            </a:r>
            <a:r>
              <a:rPr lang="pl-PL" dirty="0" smtClean="0"/>
              <a:t> </a:t>
            </a:r>
            <a:r>
              <a:rPr lang="pl-PL" dirty="0" err="1" smtClean="0"/>
              <a:t>more</a:t>
            </a:r>
            <a:r>
              <a:rPr lang="pl-PL" dirty="0" smtClean="0"/>
              <a:t> </a:t>
            </a:r>
            <a:r>
              <a:rPr lang="pl-PL" dirty="0" err="1" smtClean="0"/>
              <a:t>English-sounding</a:t>
            </a:r>
            <a:r>
              <a:rPr lang="pl-PL" dirty="0" smtClean="0"/>
              <a:t> Windsor.  Since </a:t>
            </a:r>
            <a:r>
              <a:rPr lang="pl-PL" dirty="0" err="1" smtClean="0"/>
              <a:t>then</a:t>
            </a:r>
            <a:r>
              <a:rPr lang="pl-PL" dirty="0" smtClean="0"/>
              <a:t>, five British </a:t>
            </a:r>
            <a:r>
              <a:rPr lang="pl-PL" dirty="0" err="1" smtClean="0"/>
              <a:t>monarchs</a:t>
            </a:r>
            <a:r>
              <a:rPr lang="pl-PL" dirty="0" smtClean="0"/>
              <a:t> </a:t>
            </a:r>
            <a:r>
              <a:rPr lang="pl-PL" dirty="0" err="1" smtClean="0"/>
              <a:t>have</a:t>
            </a:r>
            <a:r>
              <a:rPr lang="pl-PL" dirty="0" smtClean="0"/>
              <a:t> </a:t>
            </a:r>
            <a:r>
              <a:rPr lang="pl-PL" dirty="0" err="1" smtClean="0"/>
              <a:t>descended</a:t>
            </a:r>
            <a:r>
              <a:rPr lang="pl-PL" dirty="0" smtClean="0"/>
              <a:t> </a:t>
            </a:r>
            <a:r>
              <a:rPr lang="pl-PL" dirty="0" err="1" smtClean="0"/>
              <a:t>from</a:t>
            </a:r>
            <a:r>
              <a:rPr lang="pl-PL" dirty="0" smtClean="0"/>
              <a:t> </a:t>
            </a:r>
            <a:r>
              <a:rPr lang="pl-PL" dirty="0" err="1" smtClean="0"/>
              <a:t>the</a:t>
            </a:r>
            <a:r>
              <a:rPr lang="pl-PL" dirty="0" smtClean="0"/>
              <a:t> Windsor </a:t>
            </a:r>
            <a:r>
              <a:rPr lang="pl-PL" dirty="0" err="1" smtClean="0"/>
              <a:t>family</a:t>
            </a:r>
            <a:r>
              <a:rPr lang="pl-PL" dirty="0" smtClean="0"/>
              <a:t>: George V, Edward VIII, George VI, Elizabeth II and Charles III. </a:t>
            </a:r>
          </a:p>
          <a:p>
            <a:r>
              <a:rPr lang="pl-PL" b="1" dirty="0" smtClean="0"/>
              <a:t> </a:t>
            </a:r>
            <a:endParaRPr lang="pl-PL" dirty="0" smtClean="0"/>
          </a:p>
          <a:p>
            <a:pPr marL="0" lvl="0" indent="0"/>
            <a:endParaRPr dirty="0"/>
          </a:p>
        </p:txBody>
      </p:sp>
      <p:sp>
        <p:nvSpPr>
          <p:cNvPr id="2870" name="Google Shape;2870;p33"/>
          <p:cNvSpPr txBox="1">
            <a:spLocks noGrp="1"/>
          </p:cNvSpPr>
          <p:nvPr>
            <p:ph type="title"/>
          </p:nvPr>
        </p:nvSpPr>
        <p:spPr>
          <a:xfrm>
            <a:off x="2370888" y="1523447"/>
            <a:ext cx="4402200" cy="69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sz="6600" dirty="0" err="1" smtClean="0"/>
              <a:t>Background</a:t>
            </a:r>
            <a:endParaRPr sz="6600" dirty="0"/>
          </a:p>
        </p:txBody>
      </p:sp>
      <p:grpSp>
        <p:nvGrpSpPr>
          <p:cNvPr id="2871" name="Google Shape;2871;p33"/>
          <p:cNvGrpSpPr/>
          <p:nvPr/>
        </p:nvGrpSpPr>
        <p:grpSpPr>
          <a:xfrm rot="10800000" flipH="1">
            <a:off x="3697962" y="778258"/>
            <a:ext cx="1699635" cy="544278"/>
            <a:chOff x="2883482" y="4558686"/>
            <a:chExt cx="1699635" cy="544278"/>
          </a:xfrm>
        </p:grpSpPr>
        <p:sp>
          <p:nvSpPr>
            <p:cNvPr id="2872" name="Google Shape;2872;p33"/>
            <p:cNvSpPr/>
            <p:nvPr/>
          </p:nvSpPr>
          <p:spPr>
            <a:xfrm>
              <a:off x="2883482" y="4558686"/>
              <a:ext cx="1699635" cy="544278"/>
            </a:xfrm>
            <a:custGeom>
              <a:avLst/>
              <a:gdLst/>
              <a:ahLst/>
              <a:cxnLst/>
              <a:rect l="l" t="t" r="r" b="b"/>
              <a:pathLst>
                <a:path w="65465" h="20964" extrusionOk="0">
                  <a:moveTo>
                    <a:pt x="32684" y="4615"/>
                  </a:moveTo>
                  <a:cubicBezTo>
                    <a:pt x="34163" y="6092"/>
                    <a:pt x="35086" y="8041"/>
                    <a:pt x="35086" y="10299"/>
                  </a:cubicBezTo>
                  <a:cubicBezTo>
                    <a:pt x="35092" y="12533"/>
                    <a:pt x="34245" y="15029"/>
                    <a:pt x="32768" y="16887"/>
                  </a:cubicBezTo>
                  <a:cubicBezTo>
                    <a:pt x="31243" y="15023"/>
                    <a:pt x="30373" y="12479"/>
                    <a:pt x="30379" y="10210"/>
                  </a:cubicBezTo>
                  <a:cubicBezTo>
                    <a:pt x="30379" y="7999"/>
                    <a:pt x="31267" y="6081"/>
                    <a:pt x="32684" y="4615"/>
                  </a:cubicBezTo>
                  <a:close/>
                  <a:moveTo>
                    <a:pt x="36236" y="12199"/>
                  </a:moveTo>
                  <a:cubicBezTo>
                    <a:pt x="38582" y="12551"/>
                    <a:pt x="41764" y="14071"/>
                    <a:pt x="40834" y="17156"/>
                  </a:cubicBezTo>
                  <a:cubicBezTo>
                    <a:pt x="40341" y="18794"/>
                    <a:pt x="38951" y="19450"/>
                    <a:pt x="37504" y="19450"/>
                  </a:cubicBezTo>
                  <a:cubicBezTo>
                    <a:pt x="36610" y="19450"/>
                    <a:pt x="35694" y="19199"/>
                    <a:pt x="34955" y="18776"/>
                  </a:cubicBezTo>
                  <a:cubicBezTo>
                    <a:pt x="34520" y="18532"/>
                    <a:pt x="34114" y="18229"/>
                    <a:pt x="33739" y="17895"/>
                  </a:cubicBezTo>
                  <a:cubicBezTo>
                    <a:pt x="34996" y="16268"/>
                    <a:pt x="35860" y="14201"/>
                    <a:pt x="36236" y="12199"/>
                  </a:cubicBezTo>
                  <a:close/>
                  <a:moveTo>
                    <a:pt x="29283" y="12283"/>
                  </a:moveTo>
                  <a:cubicBezTo>
                    <a:pt x="29689" y="14261"/>
                    <a:pt x="30564" y="16304"/>
                    <a:pt x="31815" y="17907"/>
                  </a:cubicBezTo>
                  <a:cubicBezTo>
                    <a:pt x="31416" y="18270"/>
                    <a:pt x="30981" y="18597"/>
                    <a:pt x="30511" y="18866"/>
                  </a:cubicBezTo>
                  <a:cubicBezTo>
                    <a:pt x="29771" y="19289"/>
                    <a:pt x="28855" y="19540"/>
                    <a:pt x="27960" y="19540"/>
                  </a:cubicBezTo>
                  <a:cubicBezTo>
                    <a:pt x="26513" y="19540"/>
                    <a:pt x="25123" y="18884"/>
                    <a:pt x="24630" y="17245"/>
                  </a:cubicBezTo>
                  <a:cubicBezTo>
                    <a:pt x="23695" y="14135"/>
                    <a:pt x="26923" y="12616"/>
                    <a:pt x="29283" y="12283"/>
                  </a:cubicBezTo>
                  <a:close/>
                  <a:moveTo>
                    <a:pt x="40850" y="1"/>
                  </a:moveTo>
                  <a:cubicBezTo>
                    <a:pt x="37926" y="1"/>
                    <a:pt x="34923" y="996"/>
                    <a:pt x="32673" y="2786"/>
                  </a:cubicBezTo>
                  <a:cubicBezTo>
                    <a:pt x="30435" y="1049"/>
                    <a:pt x="27480" y="80"/>
                    <a:pt x="24606" y="80"/>
                  </a:cubicBezTo>
                  <a:cubicBezTo>
                    <a:pt x="23104" y="80"/>
                    <a:pt x="21624" y="345"/>
                    <a:pt x="20280" y="903"/>
                  </a:cubicBezTo>
                  <a:cubicBezTo>
                    <a:pt x="17332" y="2131"/>
                    <a:pt x="16348" y="5134"/>
                    <a:pt x="15276" y="7879"/>
                  </a:cubicBezTo>
                  <a:cubicBezTo>
                    <a:pt x="13326" y="12870"/>
                    <a:pt x="9597" y="14343"/>
                    <a:pt x="5228" y="14343"/>
                  </a:cubicBezTo>
                  <a:cubicBezTo>
                    <a:pt x="3604" y="14343"/>
                    <a:pt x="1891" y="14139"/>
                    <a:pt x="149" y="13837"/>
                  </a:cubicBezTo>
                  <a:cubicBezTo>
                    <a:pt x="144" y="13837"/>
                    <a:pt x="138" y="13836"/>
                    <a:pt x="133" y="13836"/>
                  </a:cubicBezTo>
                  <a:cubicBezTo>
                    <a:pt x="38" y="13836"/>
                    <a:pt x="1" y="13971"/>
                    <a:pt x="102" y="13999"/>
                  </a:cubicBezTo>
                  <a:cubicBezTo>
                    <a:pt x="2119" y="14567"/>
                    <a:pt x="4300" y="15002"/>
                    <a:pt x="6447" y="15002"/>
                  </a:cubicBezTo>
                  <a:cubicBezTo>
                    <a:pt x="8575" y="15002"/>
                    <a:pt x="10668" y="14575"/>
                    <a:pt x="12530" y="13427"/>
                  </a:cubicBezTo>
                  <a:cubicBezTo>
                    <a:pt x="16545" y="10942"/>
                    <a:pt x="16122" y="5509"/>
                    <a:pt x="19685" y="2863"/>
                  </a:cubicBezTo>
                  <a:cubicBezTo>
                    <a:pt x="20954" y="1922"/>
                    <a:pt x="22701" y="1557"/>
                    <a:pt x="24462" y="1557"/>
                  </a:cubicBezTo>
                  <a:cubicBezTo>
                    <a:pt x="26008" y="1557"/>
                    <a:pt x="27564" y="1838"/>
                    <a:pt x="28818" y="2256"/>
                  </a:cubicBezTo>
                  <a:cubicBezTo>
                    <a:pt x="29849" y="2602"/>
                    <a:pt x="30802" y="3096"/>
                    <a:pt x="31642" y="3716"/>
                  </a:cubicBezTo>
                  <a:cubicBezTo>
                    <a:pt x="30349" y="5050"/>
                    <a:pt x="29431" y="6707"/>
                    <a:pt x="29128" y="8630"/>
                  </a:cubicBezTo>
                  <a:cubicBezTo>
                    <a:pt x="29009" y="9375"/>
                    <a:pt x="29002" y="10191"/>
                    <a:pt x="29092" y="11044"/>
                  </a:cubicBezTo>
                  <a:cubicBezTo>
                    <a:pt x="26400" y="11234"/>
                    <a:pt x="23755" y="12705"/>
                    <a:pt x="23247" y="15589"/>
                  </a:cubicBezTo>
                  <a:cubicBezTo>
                    <a:pt x="22818" y="18008"/>
                    <a:pt x="24297" y="20104"/>
                    <a:pt x="26620" y="20736"/>
                  </a:cubicBezTo>
                  <a:cubicBezTo>
                    <a:pt x="27185" y="20891"/>
                    <a:pt x="27732" y="20963"/>
                    <a:pt x="28261" y="20963"/>
                  </a:cubicBezTo>
                  <a:cubicBezTo>
                    <a:pt x="29997" y="20963"/>
                    <a:pt x="31528" y="20183"/>
                    <a:pt x="32780" y="18973"/>
                  </a:cubicBezTo>
                  <a:cubicBezTo>
                    <a:pt x="34013" y="20155"/>
                    <a:pt x="35503" y="20912"/>
                    <a:pt x="37178" y="20912"/>
                  </a:cubicBezTo>
                  <a:cubicBezTo>
                    <a:pt x="37826" y="20912"/>
                    <a:pt x="38503" y="20798"/>
                    <a:pt x="39203" y="20552"/>
                  </a:cubicBezTo>
                  <a:cubicBezTo>
                    <a:pt x="41353" y="19796"/>
                    <a:pt x="42610" y="17775"/>
                    <a:pt x="42217" y="15500"/>
                  </a:cubicBezTo>
                  <a:cubicBezTo>
                    <a:pt x="41728" y="12622"/>
                    <a:pt x="39077" y="11151"/>
                    <a:pt x="36402" y="10961"/>
                  </a:cubicBezTo>
                  <a:cubicBezTo>
                    <a:pt x="36467" y="10174"/>
                    <a:pt x="36450" y="9416"/>
                    <a:pt x="36337" y="8720"/>
                  </a:cubicBezTo>
                  <a:cubicBezTo>
                    <a:pt x="36021" y="6748"/>
                    <a:pt x="35062" y="5055"/>
                    <a:pt x="33715" y="3704"/>
                  </a:cubicBezTo>
                  <a:cubicBezTo>
                    <a:pt x="34586" y="3048"/>
                    <a:pt x="35574" y="2525"/>
                    <a:pt x="36646" y="2167"/>
                  </a:cubicBezTo>
                  <a:cubicBezTo>
                    <a:pt x="37900" y="1749"/>
                    <a:pt x="39457" y="1468"/>
                    <a:pt x="41004" y="1468"/>
                  </a:cubicBezTo>
                  <a:cubicBezTo>
                    <a:pt x="42764" y="1468"/>
                    <a:pt x="44511" y="1832"/>
                    <a:pt x="45780" y="2775"/>
                  </a:cubicBezTo>
                  <a:cubicBezTo>
                    <a:pt x="49342" y="5420"/>
                    <a:pt x="48920" y="10853"/>
                    <a:pt x="52935" y="13337"/>
                  </a:cubicBezTo>
                  <a:cubicBezTo>
                    <a:pt x="54798" y="14485"/>
                    <a:pt x="56891" y="14913"/>
                    <a:pt x="59018" y="14913"/>
                  </a:cubicBezTo>
                  <a:cubicBezTo>
                    <a:pt x="61164" y="14913"/>
                    <a:pt x="63346" y="14478"/>
                    <a:pt x="65363" y="13909"/>
                  </a:cubicBezTo>
                  <a:cubicBezTo>
                    <a:pt x="65464" y="13881"/>
                    <a:pt x="65427" y="13747"/>
                    <a:pt x="65333" y="13747"/>
                  </a:cubicBezTo>
                  <a:cubicBezTo>
                    <a:pt x="65327" y="13747"/>
                    <a:pt x="65321" y="13748"/>
                    <a:pt x="65315" y="13749"/>
                  </a:cubicBezTo>
                  <a:cubicBezTo>
                    <a:pt x="63574" y="14050"/>
                    <a:pt x="61866" y="14252"/>
                    <a:pt x="60247" y="14252"/>
                  </a:cubicBezTo>
                  <a:cubicBezTo>
                    <a:pt x="55874" y="14252"/>
                    <a:pt x="52149" y="12777"/>
                    <a:pt x="50188" y="7791"/>
                  </a:cubicBezTo>
                  <a:cubicBezTo>
                    <a:pt x="49099" y="5020"/>
                    <a:pt x="48109" y="1981"/>
                    <a:pt x="45101" y="784"/>
                  </a:cubicBezTo>
                  <a:cubicBezTo>
                    <a:pt x="43775" y="254"/>
                    <a:pt x="42323" y="1"/>
                    <a:pt x="408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3"/>
            <p:cNvSpPr/>
            <p:nvPr/>
          </p:nvSpPr>
          <p:spPr>
            <a:xfrm>
              <a:off x="3790508" y="4606249"/>
              <a:ext cx="305527" cy="159410"/>
            </a:xfrm>
            <a:custGeom>
              <a:avLst/>
              <a:gdLst/>
              <a:ahLst/>
              <a:cxnLst/>
              <a:rect l="l" t="t" r="r" b="b"/>
              <a:pathLst>
                <a:path w="11768" h="6140" extrusionOk="0">
                  <a:moveTo>
                    <a:pt x="3359" y="1"/>
                  </a:moveTo>
                  <a:cubicBezTo>
                    <a:pt x="2502" y="1"/>
                    <a:pt x="1633" y="80"/>
                    <a:pt x="787" y="162"/>
                  </a:cubicBezTo>
                  <a:lnTo>
                    <a:pt x="0" y="685"/>
                  </a:lnTo>
                  <a:cubicBezTo>
                    <a:pt x="188" y="637"/>
                    <a:pt x="377" y="615"/>
                    <a:pt x="566" y="615"/>
                  </a:cubicBezTo>
                  <a:cubicBezTo>
                    <a:pt x="1470" y="615"/>
                    <a:pt x="2366" y="1128"/>
                    <a:pt x="3021" y="1788"/>
                  </a:cubicBezTo>
                  <a:cubicBezTo>
                    <a:pt x="3813" y="2580"/>
                    <a:pt x="4361" y="3588"/>
                    <a:pt x="5070" y="4457"/>
                  </a:cubicBezTo>
                  <a:cubicBezTo>
                    <a:pt x="5785" y="5327"/>
                    <a:pt x="6750" y="6096"/>
                    <a:pt x="7877" y="6137"/>
                  </a:cubicBezTo>
                  <a:cubicBezTo>
                    <a:pt x="7908" y="6138"/>
                    <a:pt x="7940" y="6139"/>
                    <a:pt x="7971" y="6139"/>
                  </a:cubicBezTo>
                  <a:cubicBezTo>
                    <a:pt x="9117" y="6139"/>
                    <a:pt x="10208" y="5408"/>
                    <a:pt x="11333" y="5408"/>
                  </a:cubicBezTo>
                  <a:cubicBezTo>
                    <a:pt x="11477" y="5408"/>
                    <a:pt x="11622" y="5420"/>
                    <a:pt x="11768" y="5447"/>
                  </a:cubicBezTo>
                  <a:cubicBezTo>
                    <a:pt x="10045" y="3933"/>
                    <a:pt x="8985" y="1829"/>
                    <a:pt x="6965" y="757"/>
                  </a:cubicBezTo>
                  <a:cubicBezTo>
                    <a:pt x="5858" y="172"/>
                    <a:pt x="4621" y="1"/>
                    <a:pt x="33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3"/>
            <p:cNvSpPr/>
            <p:nvPr/>
          </p:nvSpPr>
          <p:spPr>
            <a:xfrm>
              <a:off x="4214320" y="4900924"/>
              <a:ext cx="158735" cy="147441"/>
            </a:xfrm>
            <a:custGeom>
              <a:avLst/>
              <a:gdLst/>
              <a:ahLst/>
              <a:cxnLst/>
              <a:rect l="l" t="t" r="r" b="b"/>
              <a:pathLst>
                <a:path w="6114" h="5679" extrusionOk="0">
                  <a:moveTo>
                    <a:pt x="1585" y="1"/>
                  </a:moveTo>
                  <a:cubicBezTo>
                    <a:pt x="543" y="364"/>
                    <a:pt x="1" y="1395"/>
                    <a:pt x="412" y="2204"/>
                  </a:cubicBezTo>
                  <a:cubicBezTo>
                    <a:pt x="829" y="3026"/>
                    <a:pt x="1961" y="3474"/>
                    <a:pt x="2979" y="3878"/>
                  </a:cubicBezTo>
                  <a:cubicBezTo>
                    <a:pt x="3998" y="4284"/>
                    <a:pt x="5095" y="4821"/>
                    <a:pt x="5338" y="5678"/>
                  </a:cubicBezTo>
                  <a:cubicBezTo>
                    <a:pt x="6113" y="4832"/>
                    <a:pt x="6060" y="3605"/>
                    <a:pt x="5220" y="2794"/>
                  </a:cubicBezTo>
                  <a:cubicBezTo>
                    <a:pt x="4862" y="2448"/>
                    <a:pt x="4380" y="2187"/>
                    <a:pt x="4023" y="1835"/>
                  </a:cubicBezTo>
                  <a:cubicBezTo>
                    <a:pt x="3665" y="1483"/>
                    <a:pt x="3444" y="996"/>
                    <a:pt x="3713" y="603"/>
                  </a:cubicBezTo>
                  <a:lnTo>
                    <a:pt x="158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3"/>
            <p:cNvSpPr/>
            <p:nvPr/>
          </p:nvSpPr>
          <p:spPr>
            <a:xfrm>
              <a:off x="3285823" y="4637430"/>
              <a:ext cx="305657" cy="159462"/>
            </a:xfrm>
            <a:custGeom>
              <a:avLst/>
              <a:gdLst/>
              <a:ahLst/>
              <a:cxnLst/>
              <a:rect l="l" t="t" r="r" b="b"/>
              <a:pathLst>
                <a:path w="11773" h="6142" extrusionOk="0">
                  <a:moveTo>
                    <a:pt x="8418" y="1"/>
                  </a:moveTo>
                  <a:cubicBezTo>
                    <a:pt x="7154" y="1"/>
                    <a:pt x="5913" y="174"/>
                    <a:pt x="4808" y="760"/>
                  </a:cubicBezTo>
                  <a:cubicBezTo>
                    <a:pt x="2781" y="1832"/>
                    <a:pt x="1722" y="3935"/>
                    <a:pt x="0" y="5448"/>
                  </a:cubicBezTo>
                  <a:cubicBezTo>
                    <a:pt x="146" y="5421"/>
                    <a:pt x="290" y="5409"/>
                    <a:pt x="434" y="5409"/>
                  </a:cubicBezTo>
                  <a:cubicBezTo>
                    <a:pt x="1559" y="5409"/>
                    <a:pt x="2655" y="6142"/>
                    <a:pt x="3803" y="6142"/>
                  </a:cubicBezTo>
                  <a:cubicBezTo>
                    <a:pt x="3834" y="6142"/>
                    <a:pt x="3865" y="6141"/>
                    <a:pt x="3897" y="6140"/>
                  </a:cubicBezTo>
                  <a:cubicBezTo>
                    <a:pt x="5016" y="6097"/>
                    <a:pt x="5987" y="5324"/>
                    <a:pt x="6696" y="4453"/>
                  </a:cubicBezTo>
                  <a:cubicBezTo>
                    <a:pt x="7406" y="3589"/>
                    <a:pt x="7953" y="2583"/>
                    <a:pt x="8745" y="1785"/>
                  </a:cubicBezTo>
                  <a:cubicBezTo>
                    <a:pt x="9399" y="1125"/>
                    <a:pt x="10292" y="617"/>
                    <a:pt x="11198" y="617"/>
                  </a:cubicBezTo>
                  <a:cubicBezTo>
                    <a:pt x="11390" y="617"/>
                    <a:pt x="11582" y="639"/>
                    <a:pt x="11772" y="688"/>
                  </a:cubicBezTo>
                  <a:lnTo>
                    <a:pt x="10980" y="164"/>
                  </a:lnTo>
                  <a:cubicBezTo>
                    <a:pt x="10139" y="80"/>
                    <a:pt x="9273" y="1"/>
                    <a:pt x="8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33"/>
            <p:cNvSpPr/>
            <p:nvPr/>
          </p:nvSpPr>
          <p:spPr>
            <a:xfrm>
              <a:off x="3008777" y="4932001"/>
              <a:ext cx="158865" cy="147571"/>
            </a:xfrm>
            <a:custGeom>
              <a:avLst/>
              <a:gdLst/>
              <a:ahLst/>
              <a:cxnLst/>
              <a:rect l="l" t="t" r="r" b="b"/>
              <a:pathLst>
                <a:path w="6119" h="5684" extrusionOk="0">
                  <a:moveTo>
                    <a:pt x="4529" y="0"/>
                  </a:moveTo>
                  <a:lnTo>
                    <a:pt x="2401" y="602"/>
                  </a:lnTo>
                  <a:cubicBezTo>
                    <a:pt x="2670" y="996"/>
                    <a:pt x="2450" y="1490"/>
                    <a:pt x="2092" y="1842"/>
                  </a:cubicBezTo>
                  <a:cubicBezTo>
                    <a:pt x="1741" y="2187"/>
                    <a:pt x="1257" y="2455"/>
                    <a:pt x="894" y="2801"/>
                  </a:cubicBezTo>
                  <a:cubicBezTo>
                    <a:pt x="55" y="3605"/>
                    <a:pt x="0" y="4839"/>
                    <a:pt x="775" y="5684"/>
                  </a:cubicBezTo>
                  <a:cubicBezTo>
                    <a:pt x="1020" y="4826"/>
                    <a:pt x="2115" y="4290"/>
                    <a:pt x="3135" y="3885"/>
                  </a:cubicBezTo>
                  <a:cubicBezTo>
                    <a:pt x="4158" y="3473"/>
                    <a:pt x="5285" y="3027"/>
                    <a:pt x="5703" y="2211"/>
                  </a:cubicBezTo>
                  <a:cubicBezTo>
                    <a:pt x="6119" y="1394"/>
                    <a:pt x="5571" y="371"/>
                    <a:pt x="45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77" name="Google Shape;2877;p33"/>
          <p:cNvSpPr/>
          <p:nvPr/>
        </p:nvSpPr>
        <p:spPr>
          <a:xfrm rot="-2700000" flipH="1">
            <a:off x="2783416" y="1974376"/>
            <a:ext cx="305644" cy="159455"/>
          </a:xfrm>
          <a:custGeom>
            <a:avLst/>
            <a:gdLst/>
            <a:ahLst/>
            <a:cxnLst/>
            <a:rect l="l" t="t" r="r" b="b"/>
            <a:pathLst>
              <a:path w="11773" h="6142" extrusionOk="0">
                <a:moveTo>
                  <a:pt x="8418" y="1"/>
                </a:moveTo>
                <a:cubicBezTo>
                  <a:pt x="7154" y="1"/>
                  <a:pt x="5913" y="174"/>
                  <a:pt x="4808" y="760"/>
                </a:cubicBezTo>
                <a:cubicBezTo>
                  <a:pt x="2781" y="1832"/>
                  <a:pt x="1722" y="3935"/>
                  <a:pt x="0" y="5448"/>
                </a:cubicBezTo>
                <a:cubicBezTo>
                  <a:pt x="146" y="5421"/>
                  <a:pt x="290" y="5409"/>
                  <a:pt x="434" y="5409"/>
                </a:cubicBezTo>
                <a:cubicBezTo>
                  <a:pt x="1559" y="5409"/>
                  <a:pt x="2655" y="6142"/>
                  <a:pt x="3803" y="6142"/>
                </a:cubicBezTo>
                <a:cubicBezTo>
                  <a:pt x="3834" y="6142"/>
                  <a:pt x="3865" y="6141"/>
                  <a:pt x="3897" y="6140"/>
                </a:cubicBezTo>
                <a:cubicBezTo>
                  <a:pt x="5016" y="6097"/>
                  <a:pt x="5987" y="5324"/>
                  <a:pt x="6696" y="4453"/>
                </a:cubicBezTo>
                <a:cubicBezTo>
                  <a:pt x="7406" y="3589"/>
                  <a:pt x="7953" y="2583"/>
                  <a:pt x="8745" y="1785"/>
                </a:cubicBezTo>
                <a:cubicBezTo>
                  <a:pt x="9399" y="1125"/>
                  <a:pt x="10292" y="617"/>
                  <a:pt x="11198" y="617"/>
                </a:cubicBezTo>
                <a:cubicBezTo>
                  <a:pt x="11390" y="617"/>
                  <a:pt x="11582" y="639"/>
                  <a:pt x="11772" y="688"/>
                </a:cubicBezTo>
                <a:lnTo>
                  <a:pt x="10980" y="164"/>
                </a:lnTo>
                <a:cubicBezTo>
                  <a:pt x="10139" y="80"/>
                  <a:pt x="9273" y="1"/>
                  <a:pt x="8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3"/>
          <p:cNvSpPr/>
          <p:nvPr/>
        </p:nvSpPr>
        <p:spPr>
          <a:xfrm rot="2700000">
            <a:off x="6023776" y="1974376"/>
            <a:ext cx="305644" cy="159455"/>
          </a:xfrm>
          <a:custGeom>
            <a:avLst/>
            <a:gdLst/>
            <a:ahLst/>
            <a:cxnLst/>
            <a:rect l="l" t="t" r="r" b="b"/>
            <a:pathLst>
              <a:path w="11773" h="6142" extrusionOk="0">
                <a:moveTo>
                  <a:pt x="8418" y="1"/>
                </a:moveTo>
                <a:cubicBezTo>
                  <a:pt x="7154" y="1"/>
                  <a:pt x="5913" y="174"/>
                  <a:pt x="4808" y="760"/>
                </a:cubicBezTo>
                <a:cubicBezTo>
                  <a:pt x="2781" y="1832"/>
                  <a:pt x="1722" y="3935"/>
                  <a:pt x="0" y="5448"/>
                </a:cubicBezTo>
                <a:cubicBezTo>
                  <a:pt x="146" y="5421"/>
                  <a:pt x="290" y="5409"/>
                  <a:pt x="434" y="5409"/>
                </a:cubicBezTo>
                <a:cubicBezTo>
                  <a:pt x="1559" y="5409"/>
                  <a:pt x="2655" y="6142"/>
                  <a:pt x="3803" y="6142"/>
                </a:cubicBezTo>
                <a:cubicBezTo>
                  <a:pt x="3834" y="6142"/>
                  <a:pt x="3865" y="6141"/>
                  <a:pt x="3897" y="6140"/>
                </a:cubicBezTo>
                <a:cubicBezTo>
                  <a:pt x="5016" y="6097"/>
                  <a:pt x="5987" y="5324"/>
                  <a:pt x="6696" y="4453"/>
                </a:cubicBezTo>
                <a:cubicBezTo>
                  <a:pt x="7406" y="3589"/>
                  <a:pt x="7953" y="2583"/>
                  <a:pt x="8745" y="1785"/>
                </a:cubicBezTo>
                <a:cubicBezTo>
                  <a:pt x="9399" y="1125"/>
                  <a:pt x="10292" y="617"/>
                  <a:pt x="11198" y="617"/>
                </a:cubicBezTo>
                <a:cubicBezTo>
                  <a:pt x="11390" y="617"/>
                  <a:pt x="11582" y="639"/>
                  <a:pt x="11772" y="688"/>
                </a:cubicBezTo>
                <a:lnTo>
                  <a:pt x="10980" y="164"/>
                </a:lnTo>
                <a:cubicBezTo>
                  <a:pt x="10139" y="80"/>
                  <a:pt x="9273" y="1"/>
                  <a:pt x="8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41"/>
        <p:cNvGrpSpPr/>
        <p:nvPr/>
      </p:nvGrpSpPr>
      <p:grpSpPr>
        <a:xfrm>
          <a:off x="0" y="0"/>
          <a:ext cx="0" cy="0"/>
          <a:chOff x="0" y="0"/>
          <a:chExt cx="0" cy="0"/>
        </a:xfrm>
      </p:grpSpPr>
      <p:sp>
        <p:nvSpPr>
          <p:cNvPr id="3042" name="Google Shape;3042;p40"/>
          <p:cNvSpPr txBox="1">
            <a:spLocks noGrp="1"/>
          </p:cNvSpPr>
          <p:nvPr>
            <p:ph type="title"/>
          </p:nvPr>
        </p:nvSpPr>
        <p:spPr>
          <a:xfrm>
            <a:off x="683568" y="1779662"/>
            <a:ext cx="2305500" cy="42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smtClean="0"/>
              <a:t>James</a:t>
            </a:r>
            <a:endParaRPr dirty="0"/>
          </a:p>
        </p:txBody>
      </p:sp>
      <p:sp>
        <p:nvSpPr>
          <p:cNvPr id="3043" name="Google Shape;3043;p40"/>
          <p:cNvSpPr txBox="1">
            <a:spLocks noGrp="1"/>
          </p:cNvSpPr>
          <p:nvPr>
            <p:ph type="subTitle" idx="1"/>
          </p:nvPr>
        </p:nvSpPr>
        <p:spPr>
          <a:xfrm>
            <a:off x="683568" y="2139702"/>
            <a:ext cx="23055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err="1" smtClean="0"/>
              <a:t>Earl</a:t>
            </a:r>
            <a:r>
              <a:rPr lang="pl-PL" dirty="0" smtClean="0"/>
              <a:t> of </a:t>
            </a:r>
            <a:r>
              <a:rPr lang="pl-PL" dirty="0" err="1" smtClean="0"/>
              <a:t>Wessex</a:t>
            </a:r>
            <a:endParaRPr dirty="0"/>
          </a:p>
        </p:txBody>
      </p:sp>
      <p:sp>
        <p:nvSpPr>
          <p:cNvPr id="3044" name="Google Shape;3044;p40"/>
          <p:cNvSpPr txBox="1">
            <a:spLocks noGrp="1"/>
          </p:cNvSpPr>
          <p:nvPr>
            <p:ph type="title" idx="2"/>
          </p:nvPr>
        </p:nvSpPr>
        <p:spPr>
          <a:xfrm>
            <a:off x="3419872" y="1779662"/>
            <a:ext cx="2305500" cy="42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smtClean="0"/>
              <a:t>Ann</a:t>
            </a:r>
            <a:endParaRPr dirty="0"/>
          </a:p>
        </p:txBody>
      </p:sp>
      <p:sp>
        <p:nvSpPr>
          <p:cNvPr id="3045" name="Google Shape;3045;p40"/>
          <p:cNvSpPr txBox="1">
            <a:spLocks noGrp="1"/>
          </p:cNvSpPr>
          <p:nvPr>
            <p:ph type="subTitle" idx="3"/>
          </p:nvPr>
        </p:nvSpPr>
        <p:spPr>
          <a:xfrm>
            <a:off x="3419872" y="2139702"/>
            <a:ext cx="23055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err="1" smtClean="0"/>
              <a:t>Princess</a:t>
            </a:r>
            <a:r>
              <a:rPr lang="pl-PL" dirty="0" smtClean="0"/>
              <a:t> Royal</a:t>
            </a:r>
            <a:endParaRPr dirty="0"/>
          </a:p>
        </p:txBody>
      </p:sp>
      <p:sp>
        <p:nvSpPr>
          <p:cNvPr id="3046" name="Google Shape;3046;p40"/>
          <p:cNvSpPr txBox="1">
            <a:spLocks noGrp="1"/>
          </p:cNvSpPr>
          <p:nvPr>
            <p:ph type="title" idx="4"/>
          </p:nvPr>
        </p:nvSpPr>
        <p:spPr>
          <a:xfrm>
            <a:off x="6228184" y="1923678"/>
            <a:ext cx="2305500" cy="42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smtClean="0"/>
              <a:t>Richard</a:t>
            </a:r>
            <a:endParaRPr dirty="0"/>
          </a:p>
        </p:txBody>
      </p:sp>
      <p:sp>
        <p:nvSpPr>
          <p:cNvPr id="3047" name="Google Shape;3047;p40"/>
          <p:cNvSpPr txBox="1">
            <a:spLocks noGrp="1"/>
          </p:cNvSpPr>
          <p:nvPr>
            <p:ph type="subTitle" idx="5"/>
          </p:nvPr>
        </p:nvSpPr>
        <p:spPr>
          <a:xfrm>
            <a:off x="6300192" y="2211710"/>
            <a:ext cx="23055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smtClean="0"/>
              <a:t>Duke of </a:t>
            </a:r>
            <a:r>
              <a:rPr lang="pl-PL" dirty="0" err="1" smtClean="0"/>
              <a:t>Gloucestrer</a:t>
            </a:r>
            <a:endParaRPr dirty="0"/>
          </a:p>
        </p:txBody>
      </p:sp>
      <p:sp>
        <p:nvSpPr>
          <p:cNvPr id="3048" name="Google Shape;3048;p40"/>
          <p:cNvSpPr txBox="1">
            <a:spLocks noGrp="1"/>
          </p:cNvSpPr>
          <p:nvPr>
            <p:ph type="title" idx="6"/>
          </p:nvPr>
        </p:nvSpPr>
        <p:spPr>
          <a:xfrm>
            <a:off x="5364088" y="51470"/>
            <a:ext cx="2843888" cy="16004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sz="800" dirty="0"/>
          </a:p>
        </p:txBody>
      </p:sp>
      <p:sp>
        <p:nvSpPr>
          <p:cNvPr id="3049" name="Google Shape;3049;p40"/>
          <p:cNvSpPr txBox="1">
            <a:spLocks noGrp="1"/>
          </p:cNvSpPr>
          <p:nvPr>
            <p:ph type="title" idx="7"/>
          </p:nvPr>
        </p:nvSpPr>
        <p:spPr>
          <a:xfrm>
            <a:off x="827584" y="4011910"/>
            <a:ext cx="2305500" cy="42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smtClean="0"/>
              <a:t>Birgitte</a:t>
            </a:r>
            <a:endParaRPr dirty="0"/>
          </a:p>
        </p:txBody>
      </p:sp>
      <p:sp>
        <p:nvSpPr>
          <p:cNvPr id="3050" name="Google Shape;3050;p40"/>
          <p:cNvSpPr txBox="1">
            <a:spLocks noGrp="1"/>
          </p:cNvSpPr>
          <p:nvPr>
            <p:ph type="subTitle" idx="8"/>
          </p:nvPr>
        </p:nvSpPr>
        <p:spPr>
          <a:xfrm>
            <a:off x="755576" y="4371950"/>
            <a:ext cx="23055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smtClean="0"/>
              <a:t>Duchess of </a:t>
            </a:r>
            <a:r>
              <a:rPr lang="pl-PL" dirty="0" err="1" smtClean="0"/>
              <a:t>Gloucestrer</a:t>
            </a:r>
            <a:endParaRPr dirty="0"/>
          </a:p>
        </p:txBody>
      </p:sp>
      <p:sp>
        <p:nvSpPr>
          <p:cNvPr id="3051" name="Google Shape;3051;p40"/>
          <p:cNvSpPr txBox="1">
            <a:spLocks noGrp="1"/>
          </p:cNvSpPr>
          <p:nvPr>
            <p:ph type="title" idx="9"/>
          </p:nvPr>
        </p:nvSpPr>
        <p:spPr>
          <a:xfrm>
            <a:off x="3491880" y="4083918"/>
            <a:ext cx="2305500" cy="42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smtClean="0"/>
              <a:t>Edward</a:t>
            </a:r>
            <a:endParaRPr dirty="0"/>
          </a:p>
        </p:txBody>
      </p:sp>
      <p:sp>
        <p:nvSpPr>
          <p:cNvPr id="3052" name="Google Shape;3052;p40"/>
          <p:cNvSpPr txBox="1">
            <a:spLocks noGrp="1"/>
          </p:cNvSpPr>
          <p:nvPr>
            <p:ph type="subTitle" idx="13"/>
          </p:nvPr>
        </p:nvSpPr>
        <p:spPr>
          <a:xfrm>
            <a:off x="3491880" y="4443958"/>
            <a:ext cx="23055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smtClean="0"/>
              <a:t>Duke of Kent</a:t>
            </a:r>
            <a:endParaRPr dirty="0"/>
          </a:p>
        </p:txBody>
      </p:sp>
      <p:sp>
        <p:nvSpPr>
          <p:cNvPr id="3053" name="Google Shape;3053;p40"/>
          <p:cNvSpPr txBox="1">
            <a:spLocks noGrp="1"/>
          </p:cNvSpPr>
          <p:nvPr>
            <p:ph type="title" idx="14"/>
          </p:nvPr>
        </p:nvSpPr>
        <p:spPr>
          <a:xfrm>
            <a:off x="6228184" y="4155926"/>
            <a:ext cx="2305500" cy="42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smtClean="0"/>
              <a:t>Katherine</a:t>
            </a:r>
            <a:endParaRPr dirty="0"/>
          </a:p>
        </p:txBody>
      </p:sp>
      <p:sp>
        <p:nvSpPr>
          <p:cNvPr id="3054" name="Google Shape;3054;p40"/>
          <p:cNvSpPr txBox="1">
            <a:spLocks noGrp="1"/>
          </p:cNvSpPr>
          <p:nvPr>
            <p:ph type="subTitle" idx="15"/>
          </p:nvPr>
        </p:nvSpPr>
        <p:spPr>
          <a:xfrm>
            <a:off x="6156176" y="4515966"/>
            <a:ext cx="23055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smtClean="0"/>
              <a:t>Duchess of Kent</a:t>
            </a:r>
            <a:endParaRPr dirty="0"/>
          </a:p>
        </p:txBody>
      </p:sp>
      <p:pic>
        <p:nvPicPr>
          <p:cNvPr id="94210" name="Picture 2" descr="Who is the new Earl of Wessex? James appears with his family in unseen  photo marking his grandmother the Queen's birthday | Tatler"/>
          <p:cNvPicPr>
            <a:picLocks noChangeAspect="1" noChangeArrowheads="1"/>
          </p:cNvPicPr>
          <p:nvPr/>
        </p:nvPicPr>
        <p:blipFill>
          <a:blip r:embed="rId3"/>
          <a:srcRect l="11250" r="17500" b="45000"/>
          <a:stretch>
            <a:fillRect/>
          </a:stretch>
        </p:blipFill>
        <p:spPr bwMode="auto">
          <a:xfrm>
            <a:off x="1259632" y="195486"/>
            <a:ext cx="1368152" cy="1584176"/>
          </a:xfrm>
          <a:prstGeom prst="rect">
            <a:avLst/>
          </a:prstGeom>
          <a:noFill/>
        </p:spPr>
      </p:pic>
      <p:grpSp>
        <p:nvGrpSpPr>
          <p:cNvPr id="2" name="Google Shape;2886;p34"/>
          <p:cNvGrpSpPr/>
          <p:nvPr/>
        </p:nvGrpSpPr>
        <p:grpSpPr>
          <a:xfrm rot="2700000" flipH="1">
            <a:off x="868374" y="1322797"/>
            <a:ext cx="710508" cy="409674"/>
            <a:chOff x="7326558" y="4448995"/>
            <a:chExt cx="1110909" cy="513849"/>
          </a:xfrm>
        </p:grpSpPr>
        <p:sp>
          <p:nvSpPr>
            <p:cNvPr id="52" name="Google Shape;2887;p34"/>
            <p:cNvSpPr/>
            <p:nvPr/>
          </p:nvSpPr>
          <p:spPr>
            <a:xfrm>
              <a:off x="7326558" y="4593372"/>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888;p34"/>
            <p:cNvSpPr/>
            <p:nvPr/>
          </p:nvSpPr>
          <p:spPr>
            <a:xfrm>
              <a:off x="7336710" y="4448995"/>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889;p34"/>
            <p:cNvSpPr/>
            <p:nvPr/>
          </p:nvSpPr>
          <p:spPr>
            <a:xfrm>
              <a:off x="7575279" y="4485446"/>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890;p34"/>
            <p:cNvSpPr/>
            <p:nvPr/>
          </p:nvSpPr>
          <p:spPr>
            <a:xfrm>
              <a:off x="7671496" y="4778277"/>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891;p34"/>
            <p:cNvSpPr/>
            <p:nvPr/>
          </p:nvSpPr>
          <p:spPr>
            <a:xfrm>
              <a:off x="7872108" y="4541862"/>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892;p34"/>
            <p:cNvSpPr/>
            <p:nvPr/>
          </p:nvSpPr>
          <p:spPr>
            <a:xfrm>
              <a:off x="7476373" y="4635418"/>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4212" name="Picture 4" descr="Anne, Princess Royal - Wikimedia Commons"/>
          <p:cNvPicPr>
            <a:picLocks noChangeAspect="1" noChangeArrowheads="1"/>
          </p:cNvPicPr>
          <p:nvPr/>
        </p:nvPicPr>
        <p:blipFill>
          <a:blip r:embed="rId4"/>
          <a:srcRect/>
          <a:stretch>
            <a:fillRect/>
          </a:stretch>
        </p:blipFill>
        <p:spPr bwMode="auto">
          <a:xfrm>
            <a:off x="3995936" y="195486"/>
            <a:ext cx="1121253" cy="1656184"/>
          </a:xfrm>
          <a:prstGeom prst="rect">
            <a:avLst/>
          </a:prstGeom>
          <a:noFill/>
        </p:spPr>
      </p:pic>
      <p:grpSp>
        <p:nvGrpSpPr>
          <p:cNvPr id="3" name="Google Shape;2886;p34"/>
          <p:cNvGrpSpPr/>
          <p:nvPr/>
        </p:nvGrpSpPr>
        <p:grpSpPr>
          <a:xfrm rot="2700000" flipH="1">
            <a:off x="3532670" y="1394805"/>
            <a:ext cx="710508" cy="409674"/>
            <a:chOff x="7326558" y="4448995"/>
            <a:chExt cx="1110909" cy="513849"/>
          </a:xfrm>
        </p:grpSpPr>
        <p:sp>
          <p:nvSpPr>
            <p:cNvPr id="68" name="Google Shape;2887;p34"/>
            <p:cNvSpPr/>
            <p:nvPr/>
          </p:nvSpPr>
          <p:spPr>
            <a:xfrm>
              <a:off x="7326558" y="4593372"/>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888;p34"/>
            <p:cNvSpPr/>
            <p:nvPr/>
          </p:nvSpPr>
          <p:spPr>
            <a:xfrm>
              <a:off x="7336710" y="4448995"/>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889;p34"/>
            <p:cNvSpPr/>
            <p:nvPr/>
          </p:nvSpPr>
          <p:spPr>
            <a:xfrm>
              <a:off x="7575279" y="4485446"/>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890;p34"/>
            <p:cNvSpPr/>
            <p:nvPr/>
          </p:nvSpPr>
          <p:spPr>
            <a:xfrm>
              <a:off x="7671496" y="4778277"/>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891;p34"/>
            <p:cNvSpPr/>
            <p:nvPr/>
          </p:nvSpPr>
          <p:spPr>
            <a:xfrm>
              <a:off x="7872108" y="4541862"/>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892;p34"/>
            <p:cNvSpPr/>
            <p:nvPr/>
          </p:nvSpPr>
          <p:spPr>
            <a:xfrm>
              <a:off x="7476373" y="4635418"/>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4214" name="Picture 6" descr="Prince Richard, Duke of Gloucester - Wikipedia"/>
          <p:cNvPicPr>
            <a:picLocks noChangeAspect="1" noChangeArrowheads="1"/>
          </p:cNvPicPr>
          <p:nvPr/>
        </p:nvPicPr>
        <p:blipFill>
          <a:blip r:embed="rId5"/>
          <a:srcRect/>
          <a:stretch>
            <a:fillRect/>
          </a:stretch>
        </p:blipFill>
        <p:spPr bwMode="auto">
          <a:xfrm>
            <a:off x="6804248" y="339502"/>
            <a:ext cx="1090430" cy="1635646"/>
          </a:xfrm>
          <a:prstGeom prst="rect">
            <a:avLst/>
          </a:prstGeom>
          <a:noFill/>
        </p:spPr>
      </p:pic>
      <p:grpSp>
        <p:nvGrpSpPr>
          <p:cNvPr id="4" name="Google Shape;2886;p34"/>
          <p:cNvGrpSpPr/>
          <p:nvPr/>
        </p:nvGrpSpPr>
        <p:grpSpPr>
          <a:xfrm rot="2700000" flipH="1">
            <a:off x="6340983" y="1538821"/>
            <a:ext cx="710508" cy="409674"/>
            <a:chOff x="7326558" y="4448995"/>
            <a:chExt cx="1110909" cy="513849"/>
          </a:xfrm>
        </p:grpSpPr>
        <p:sp>
          <p:nvSpPr>
            <p:cNvPr id="60" name="Google Shape;2887;p34"/>
            <p:cNvSpPr/>
            <p:nvPr/>
          </p:nvSpPr>
          <p:spPr>
            <a:xfrm>
              <a:off x="7326558" y="4593372"/>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888;p34"/>
            <p:cNvSpPr/>
            <p:nvPr/>
          </p:nvSpPr>
          <p:spPr>
            <a:xfrm>
              <a:off x="7336710" y="4448995"/>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89;p34"/>
            <p:cNvSpPr/>
            <p:nvPr/>
          </p:nvSpPr>
          <p:spPr>
            <a:xfrm>
              <a:off x="7575279" y="4485446"/>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890;p34"/>
            <p:cNvSpPr/>
            <p:nvPr/>
          </p:nvSpPr>
          <p:spPr>
            <a:xfrm>
              <a:off x="7671496" y="4778277"/>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891;p34"/>
            <p:cNvSpPr/>
            <p:nvPr/>
          </p:nvSpPr>
          <p:spPr>
            <a:xfrm>
              <a:off x="7872108" y="4541862"/>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92;p34"/>
            <p:cNvSpPr/>
            <p:nvPr/>
          </p:nvSpPr>
          <p:spPr>
            <a:xfrm>
              <a:off x="7476373" y="4635418"/>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4216" name="Picture 8" descr="Birgitte, Duchess of Gloucester - Wikipedia"/>
          <p:cNvPicPr>
            <a:picLocks noChangeAspect="1" noChangeArrowheads="1"/>
          </p:cNvPicPr>
          <p:nvPr/>
        </p:nvPicPr>
        <p:blipFill>
          <a:blip r:embed="rId6"/>
          <a:srcRect/>
          <a:stretch>
            <a:fillRect/>
          </a:stretch>
        </p:blipFill>
        <p:spPr bwMode="auto">
          <a:xfrm>
            <a:off x="1403648" y="2550790"/>
            <a:ext cx="1152128" cy="1487489"/>
          </a:xfrm>
          <a:prstGeom prst="rect">
            <a:avLst/>
          </a:prstGeom>
          <a:noFill/>
        </p:spPr>
      </p:pic>
      <p:grpSp>
        <p:nvGrpSpPr>
          <p:cNvPr id="5" name="Google Shape;2886;p34"/>
          <p:cNvGrpSpPr/>
          <p:nvPr/>
        </p:nvGrpSpPr>
        <p:grpSpPr>
          <a:xfrm rot="2700000" flipH="1">
            <a:off x="1012390" y="3627053"/>
            <a:ext cx="710508" cy="409674"/>
            <a:chOff x="7326558" y="4448995"/>
            <a:chExt cx="1110909" cy="513849"/>
          </a:xfrm>
        </p:grpSpPr>
        <p:sp>
          <p:nvSpPr>
            <p:cNvPr id="76" name="Google Shape;2887;p34"/>
            <p:cNvSpPr/>
            <p:nvPr/>
          </p:nvSpPr>
          <p:spPr>
            <a:xfrm>
              <a:off x="7326558" y="4593372"/>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888;p34"/>
            <p:cNvSpPr/>
            <p:nvPr/>
          </p:nvSpPr>
          <p:spPr>
            <a:xfrm>
              <a:off x="7336710" y="4448995"/>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889;p34"/>
            <p:cNvSpPr/>
            <p:nvPr/>
          </p:nvSpPr>
          <p:spPr>
            <a:xfrm>
              <a:off x="7575279" y="4485446"/>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890;p34"/>
            <p:cNvSpPr/>
            <p:nvPr/>
          </p:nvSpPr>
          <p:spPr>
            <a:xfrm>
              <a:off x="7671496" y="4778277"/>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891;p34"/>
            <p:cNvSpPr/>
            <p:nvPr/>
          </p:nvSpPr>
          <p:spPr>
            <a:xfrm>
              <a:off x="7872108" y="4541862"/>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892;p34"/>
            <p:cNvSpPr/>
            <p:nvPr/>
          </p:nvSpPr>
          <p:spPr>
            <a:xfrm>
              <a:off x="7476373" y="4635418"/>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4218" name="Picture 10" descr="Edward (książę Kentu) – Wikipedia, wolna encyklopedia"/>
          <p:cNvPicPr>
            <a:picLocks noChangeAspect="1" noChangeArrowheads="1"/>
          </p:cNvPicPr>
          <p:nvPr/>
        </p:nvPicPr>
        <p:blipFill>
          <a:blip r:embed="rId7"/>
          <a:srcRect l="23233" r="6731"/>
          <a:stretch>
            <a:fillRect/>
          </a:stretch>
        </p:blipFill>
        <p:spPr bwMode="auto">
          <a:xfrm>
            <a:off x="4139952" y="2571750"/>
            <a:ext cx="936104" cy="1584176"/>
          </a:xfrm>
          <a:prstGeom prst="rect">
            <a:avLst/>
          </a:prstGeom>
          <a:noFill/>
        </p:spPr>
      </p:pic>
      <p:grpSp>
        <p:nvGrpSpPr>
          <p:cNvPr id="6" name="Google Shape;2886;p34"/>
          <p:cNvGrpSpPr/>
          <p:nvPr/>
        </p:nvGrpSpPr>
        <p:grpSpPr>
          <a:xfrm rot="2700000" flipH="1">
            <a:off x="3676686" y="3699061"/>
            <a:ext cx="710508" cy="409674"/>
            <a:chOff x="7326558" y="4448995"/>
            <a:chExt cx="1110909" cy="513849"/>
          </a:xfrm>
        </p:grpSpPr>
        <p:sp>
          <p:nvSpPr>
            <p:cNvPr id="84" name="Google Shape;2887;p34"/>
            <p:cNvSpPr/>
            <p:nvPr/>
          </p:nvSpPr>
          <p:spPr>
            <a:xfrm>
              <a:off x="7326558" y="4593372"/>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888;p34"/>
            <p:cNvSpPr/>
            <p:nvPr/>
          </p:nvSpPr>
          <p:spPr>
            <a:xfrm>
              <a:off x="7336710" y="4448995"/>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889;p34"/>
            <p:cNvSpPr/>
            <p:nvPr/>
          </p:nvSpPr>
          <p:spPr>
            <a:xfrm>
              <a:off x="7575279" y="4485446"/>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890;p34"/>
            <p:cNvSpPr/>
            <p:nvPr/>
          </p:nvSpPr>
          <p:spPr>
            <a:xfrm>
              <a:off x="7671496" y="4778277"/>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891;p34"/>
            <p:cNvSpPr/>
            <p:nvPr/>
          </p:nvSpPr>
          <p:spPr>
            <a:xfrm>
              <a:off x="7872108" y="4541862"/>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892;p34"/>
            <p:cNvSpPr/>
            <p:nvPr/>
          </p:nvSpPr>
          <p:spPr>
            <a:xfrm>
              <a:off x="7476373" y="4635418"/>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4220" name="Picture 12" descr="Katharine, Duchess of Kent - Wikipedia"/>
          <p:cNvPicPr>
            <a:picLocks noChangeAspect="1" noChangeArrowheads="1"/>
          </p:cNvPicPr>
          <p:nvPr/>
        </p:nvPicPr>
        <p:blipFill>
          <a:blip r:embed="rId8"/>
          <a:srcRect/>
          <a:stretch>
            <a:fillRect/>
          </a:stretch>
        </p:blipFill>
        <p:spPr bwMode="auto">
          <a:xfrm>
            <a:off x="6732240" y="2571750"/>
            <a:ext cx="1080120" cy="1620180"/>
          </a:xfrm>
          <a:prstGeom prst="rect">
            <a:avLst/>
          </a:prstGeom>
          <a:noFill/>
        </p:spPr>
      </p:pic>
      <p:grpSp>
        <p:nvGrpSpPr>
          <p:cNvPr id="7" name="Google Shape;2886;p34"/>
          <p:cNvGrpSpPr/>
          <p:nvPr/>
        </p:nvGrpSpPr>
        <p:grpSpPr>
          <a:xfrm rot="2700000" flipH="1">
            <a:off x="6268974" y="3771069"/>
            <a:ext cx="710508" cy="409674"/>
            <a:chOff x="7326558" y="4448995"/>
            <a:chExt cx="1110909" cy="513849"/>
          </a:xfrm>
        </p:grpSpPr>
        <p:sp>
          <p:nvSpPr>
            <p:cNvPr id="92" name="Google Shape;2887;p34"/>
            <p:cNvSpPr/>
            <p:nvPr/>
          </p:nvSpPr>
          <p:spPr>
            <a:xfrm>
              <a:off x="7326558" y="4593372"/>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888;p34"/>
            <p:cNvSpPr/>
            <p:nvPr/>
          </p:nvSpPr>
          <p:spPr>
            <a:xfrm>
              <a:off x="7336710" y="4448995"/>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889;p34"/>
            <p:cNvSpPr/>
            <p:nvPr/>
          </p:nvSpPr>
          <p:spPr>
            <a:xfrm>
              <a:off x="7575279" y="4485446"/>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890;p34"/>
            <p:cNvSpPr/>
            <p:nvPr/>
          </p:nvSpPr>
          <p:spPr>
            <a:xfrm>
              <a:off x="7671496" y="4778277"/>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891;p34"/>
            <p:cNvSpPr/>
            <p:nvPr/>
          </p:nvSpPr>
          <p:spPr>
            <a:xfrm>
              <a:off x="7872108" y="4541862"/>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892;p34"/>
            <p:cNvSpPr/>
            <p:nvPr/>
          </p:nvSpPr>
          <p:spPr>
            <a:xfrm>
              <a:off x="7476373" y="4635418"/>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41"/>
        <p:cNvGrpSpPr/>
        <p:nvPr/>
      </p:nvGrpSpPr>
      <p:grpSpPr>
        <a:xfrm>
          <a:off x="0" y="0"/>
          <a:ext cx="0" cy="0"/>
          <a:chOff x="0" y="0"/>
          <a:chExt cx="0" cy="0"/>
        </a:xfrm>
      </p:grpSpPr>
      <p:sp>
        <p:nvSpPr>
          <p:cNvPr id="3042" name="Google Shape;3042;p40"/>
          <p:cNvSpPr txBox="1">
            <a:spLocks noGrp="1"/>
          </p:cNvSpPr>
          <p:nvPr>
            <p:ph type="title"/>
          </p:nvPr>
        </p:nvSpPr>
        <p:spPr>
          <a:xfrm>
            <a:off x="683568" y="2787774"/>
            <a:ext cx="2305500" cy="42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smtClean="0"/>
              <a:t>Michael of Kent</a:t>
            </a:r>
            <a:endParaRPr dirty="0"/>
          </a:p>
        </p:txBody>
      </p:sp>
      <p:sp>
        <p:nvSpPr>
          <p:cNvPr id="3043" name="Google Shape;3043;p40"/>
          <p:cNvSpPr txBox="1">
            <a:spLocks noGrp="1"/>
          </p:cNvSpPr>
          <p:nvPr>
            <p:ph type="subTitle" idx="1"/>
          </p:nvPr>
        </p:nvSpPr>
        <p:spPr>
          <a:xfrm>
            <a:off x="683568" y="3147814"/>
            <a:ext cx="23055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smtClean="0"/>
              <a:t>Prince</a:t>
            </a:r>
            <a:endParaRPr dirty="0"/>
          </a:p>
        </p:txBody>
      </p:sp>
      <p:sp>
        <p:nvSpPr>
          <p:cNvPr id="3044" name="Google Shape;3044;p40"/>
          <p:cNvSpPr txBox="1">
            <a:spLocks noGrp="1"/>
          </p:cNvSpPr>
          <p:nvPr>
            <p:ph type="title" idx="2"/>
          </p:nvPr>
        </p:nvSpPr>
        <p:spPr>
          <a:xfrm>
            <a:off x="3707904" y="2787774"/>
            <a:ext cx="2305500" cy="42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smtClean="0"/>
              <a:t>Marie Christine</a:t>
            </a:r>
            <a:endParaRPr dirty="0"/>
          </a:p>
        </p:txBody>
      </p:sp>
      <p:sp>
        <p:nvSpPr>
          <p:cNvPr id="3045" name="Google Shape;3045;p40"/>
          <p:cNvSpPr txBox="1">
            <a:spLocks noGrp="1"/>
          </p:cNvSpPr>
          <p:nvPr>
            <p:ph type="subTitle" idx="3"/>
          </p:nvPr>
        </p:nvSpPr>
        <p:spPr>
          <a:xfrm>
            <a:off x="3563888" y="3147814"/>
            <a:ext cx="23055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smtClean="0"/>
              <a:t>Michael of Kent</a:t>
            </a:r>
            <a:endParaRPr dirty="0"/>
          </a:p>
        </p:txBody>
      </p:sp>
      <p:sp>
        <p:nvSpPr>
          <p:cNvPr id="3046" name="Google Shape;3046;p40"/>
          <p:cNvSpPr txBox="1">
            <a:spLocks noGrp="1"/>
          </p:cNvSpPr>
          <p:nvPr>
            <p:ph type="title" idx="4"/>
          </p:nvPr>
        </p:nvSpPr>
        <p:spPr>
          <a:xfrm>
            <a:off x="6300192" y="2859782"/>
            <a:ext cx="2305500" cy="42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smtClean="0"/>
              <a:t>Alexandra</a:t>
            </a:r>
            <a:endParaRPr dirty="0"/>
          </a:p>
        </p:txBody>
      </p:sp>
      <p:sp>
        <p:nvSpPr>
          <p:cNvPr id="3047" name="Google Shape;3047;p40"/>
          <p:cNvSpPr txBox="1">
            <a:spLocks noGrp="1"/>
          </p:cNvSpPr>
          <p:nvPr>
            <p:ph type="subTitle" idx="5"/>
          </p:nvPr>
        </p:nvSpPr>
        <p:spPr>
          <a:xfrm>
            <a:off x="6300192" y="3219822"/>
            <a:ext cx="23055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err="1" smtClean="0"/>
              <a:t>Princess</a:t>
            </a:r>
            <a:r>
              <a:rPr lang="pl-PL" dirty="0" smtClean="0"/>
              <a:t> </a:t>
            </a:r>
            <a:r>
              <a:rPr lang="pl-PL" dirty="0" err="1" smtClean="0"/>
              <a:t>Oglivy</a:t>
            </a:r>
            <a:endParaRPr dirty="0"/>
          </a:p>
        </p:txBody>
      </p:sp>
      <p:sp>
        <p:nvSpPr>
          <p:cNvPr id="3048" name="Google Shape;3048;p40"/>
          <p:cNvSpPr txBox="1">
            <a:spLocks noGrp="1"/>
          </p:cNvSpPr>
          <p:nvPr>
            <p:ph type="title" idx="6"/>
          </p:nvPr>
        </p:nvSpPr>
        <p:spPr>
          <a:xfrm>
            <a:off x="5364088" y="1059582"/>
            <a:ext cx="2843888" cy="16004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sz="800" dirty="0"/>
          </a:p>
        </p:txBody>
      </p:sp>
      <p:sp>
        <p:nvSpPr>
          <p:cNvPr id="3049" name="Google Shape;3049;p40"/>
          <p:cNvSpPr txBox="1">
            <a:spLocks noGrp="1"/>
          </p:cNvSpPr>
          <p:nvPr>
            <p:ph type="title" idx="7"/>
          </p:nvPr>
        </p:nvSpPr>
        <p:spPr>
          <a:xfrm>
            <a:off x="827584" y="3939902"/>
            <a:ext cx="2305500" cy="42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3050" name="Google Shape;3050;p40"/>
          <p:cNvSpPr txBox="1">
            <a:spLocks noGrp="1"/>
          </p:cNvSpPr>
          <p:nvPr>
            <p:ph type="subTitle" idx="8"/>
          </p:nvPr>
        </p:nvSpPr>
        <p:spPr>
          <a:xfrm>
            <a:off x="827584" y="4371950"/>
            <a:ext cx="23055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3051" name="Google Shape;3051;p40"/>
          <p:cNvSpPr txBox="1">
            <a:spLocks noGrp="1"/>
          </p:cNvSpPr>
          <p:nvPr>
            <p:ph type="title" idx="9"/>
          </p:nvPr>
        </p:nvSpPr>
        <p:spPr>
          <a:xfrm>
            <a:off x="3491880" y="3939902"/>
            <a:ext cx="2305500" cy="42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3052" name="Google Shape;3052;p40"/>
          <p:cNvSpPr txBox="1">
            <a:spLocks noGrp="1"/>
          </p:cNvSpPr>
          <p:nvPr>
            <p:ph type="subTitle" idx="13"/>
          </p:nvPr>
        </p:nvSpPr>
        <p:spPr>
          <a:xfrm>
            <a:off x="3491880" y="4803998"/>
            <a:ext cx="23055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3053" name="Google Shape;3053;p40"/>
          <p:cNvSpPr txBox="1">
            <a:spLocks noGrp="1"/>
          </p:cNvSpPr>
          <p:nvPr>
            <p:ph type="title" idx="14"/>
          </p:nvPr>
        </p:nvSpPr>
        <p:spPr>
          <a:xfrm>
            <a:off x="6228184" y="4083918"/>
            <a:ext cx="2305500" cy="42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3054" name="Google Shape;3054;p40"/>
          <p:cNvSpPr txBox="1">
            <a:spLocks noGrp="1"/>
          </p:cNvSpPr>
          <p:nvPr>
            <p:ph type="subTitle" idx="15"/>
          </p:nvPr>
        </p:nvSpPr>
        <p:spPr>
          <a:xfrm>
            <a:off x="6084168" y="4658700"/>
            <a:ext cx="23055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pic>
        <p:nvPicPr>
          <p:cNvPr id="96258" name="Picture 2" descr="Prince Michael of Kent - Wikipedia"/>
          <p:cNvPicPr>
            <a:picLocks noChangeAspect="1" noChangeArrowheads="1"/>
          </p:cNvPicPr>
          <p:nvPr/>
        </p:nvPicPr>
        <p:blipFill>
          <a:blip r:embed="rId3"/>
          <a:srcRect/>
          <a:stretch>
            <a:fillRect/>
          </a:stretch>
        </p:blipFill>
        <p:spPr bwMode="auto">
          <a:xfrm>
            <a:off x="1187624" y="1203598"/>
            <a:ext cx="1121542" cy="1584176"/>
          </a:xfrm>
          <a:prstGeom prst="rect">
            <a:avLst/>
          </a:prstGeom>
          <a:noFill/>
        </p:spPr>
      </p:pic>
      <p:grpSp>
        <p:nvGrpSpPr>
          <p:cNvPr id="2" name="Google Shape;2886;p34"/>
          <p:cNvGrpSpPr/>
          <p:nvPr/>
        </p:nvGrpSpPr>
        <p:grpSpPr>
          <a:xfrm rot="2700000" flipH="1">
            <a:off x="724358" y="2402917"/>
            <a:ext cx="710508" cy="409674"/>
            <a:chOff x="7326558" y="4448995"/>
            <a:chExt cx="1110909" cy="513849"/>
          </a:xfrm>
        </p:grpSpPr>
        <p:sp>
          <p:nvSpPr>
            <p:cNvPr id="52" name="Google Shape;2887;p34"/>
            <p:cNvSpPr/>
            <p:nvPr/>
          </p:nvSpPr>
          <p:spPr>
            <a:xfrm>
              <a:off x="7326558" y="4593372"/>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888;p34"/>
            <p:cNvSpPr/>
            <p:nvPr/>
          </p:nvSpPr>
          <p:spPr>
            <a:xfrm>
              <a:off x="7336710" y="4448995"/>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889;p34"/>
            <p:cNvSpPr/>
            <p:nvPr/>
          </p:nvSpPr>
          <p:spPr>
            <a:xfrm>
              <a:off x="7575279" y="4485446"/>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890;p34"/>
            <p:cNvSpPr/>
            <p:nvPr/>
          </p:nvSpPr>
          <p:spPr>
            <a:xfrm>
              <a:off x="7671496" y="4778277"/>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891;p34"/>
            <p:cNvSpPr/>
            <p:nvPr/>
          </p:nvSpPr>
          <p:spPr>
            <a:xfrm>
              <a:off x="7872108" y="4541862"/>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892;p34"/>
            <p:cNvSpPr/>
            <p:nvPr/>
          </p:nvSpPr>
          <p:spPr>
            <a:xfrm>
              <a:off x="7476373" y="4635418"/>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6260" name="Picture 4" descr="Marie-Christine von Reibnitz – Wikipedia, wolna encyklopedia"/>
          <p:cNvPicPr>
            <a:picLocks noChangeAspect="1" noChangeArrowheads="1"/>
          </p:cNvPicPr>
          <p:nvPr/>
        </p:nvPicPr>
        <p:blipFill>
          <a:blip r:embed="rId4"/>
          <a:srcRect/>
          <a:stretch>
            <a:fillRect/>
          </a:stretch>
        </p:blipFill>
        <p:spPr bwMode="auto">
          <a:xfrm>
            <a:off x="4139952" y="1203598"/>
            <a:ext cx="1368152" cy="1607579"/>
          </a:xfrm>
          <a:prstGeom prst="rect">
            <a:avLst/>
          </a:prstGeom>
          <a:noFill/>
        </p:spPr>
      </p:pic>
      <p:grpSp>
        <p:nvGrpSpPr>
          <p:cNvPr id="3" name="Google Shape;2886;p34"/>
          <p:cNvGrpSpPr/>
          <p:nvPr/>
        </p:nvGrpSpPr>
        <p:grpSpPr>
          <a:xfrm rot="2700000" flipH="1">
            <a:off x="3676686" y="2402916"/>
            <a:ext cx="710508" cy="409674"/>
            <a:chOff x="7326558" y="4448995"/>
            <a:chExt cx="1110909" cy="513849"/>
          </a:xfrm>
        </p:grpSpPr>
        <p:sp>
          <p:nvSpPr>
            <p:cNvPr id="68" name="Google Shape;2887;p34"/>
            <p:cNvSpPr/>
            <p:nvPr/>
          </p:nvSpPr>
          <p:spPr>
            <a:xfrm>
              <a:off x="7326558" y="4593372"/>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888;p34"/>
            <p:cNvSpPr/>
            <p:nvPr/>
          </p:nvSpPr>
          <p:spPr>
            <a:xfrm>
              <a:off x="7336710" y="4448995"/>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889;p34"/>
            <p:cNvSpPr/>
            <p:nvPr/>
          </p:nvSpPr>
          <p:spPr>
            <a:xfrm>
              <a:off x="7575279" y="4485446"/>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890;p34"/>
            <p:cNvSpPr/>
            <p:nvPr/>
          </p:nvSpPr>
          <p:spPr>
            <a:xfrm>
              <a:off x="7671496" y="4778277"/>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891;p34"/>
            <p:cNvSpPr/>
            <p:nvPr/>
          </p:nvSpPr>
          <p:spPr>
            <a:xfrm>
              <a:off x="7872108" y="4541862"/>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892;p34"/>
            <p:cNvSpPr/>
            <p:nvPr/>
          </p:nvSpPr>
          <p:spPr>
            <a:xfrm>
              <a:off x="7476373" y="4635418"/>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6262" name="Picture 6" descr="House of Windsor | Princess Alexandra, Lady Ogilvy"/>
          <p:cNvPicPr>
            <a:picLocks noChangeAspect="1" noChangeArrowheads="1"/>
          </p:cNvPicPr>
          <p:nvPr/>
        </p:nvPicPr>
        <p:blipFill>
          <a:blip r:embed="rId5"/>
          <a:srcRect/>
          <a:stretch>
            <a:fillRect/>
          </a:stretch>
        </p:blipFill>
        <p:spPr bwMode="auto">
          <a:xfrm>
            <a:off x="6804248" y="1131590"/>
            <a:ext cx="1296144" cy="1684362"/>
          </a:xfrm>
          <a:prstGeom prst="rect">
            <a:avLst/>
          </a:prstGeom>
          <a:noFill/>
        </p:spPr>
      </p:pic>
      <p:grpSp>
        <p:nvGrpSpPr>
          <p:cNvPr id="4" name="Google Shape;2886;p34"/>
          <p:cNvGrpSpPr/>
          <p:nvPr/>
        </p:nvGrpSpPr>
        <p:grpSpPr>
          <a:xfrm rot="2700000" flipH="1">
            <a:off x="6340982" y="2474925"/>
            <a:ext cx="710508" cy="409674"/>
            <a:chOff x="7326558" y="4448995"/>
            <a:chExt cx="1110909" cy="513849"/>
          </a:xfrm>
        </p:grpSpPr>
        <p:sp>
          <p:nvSpPr>
            <p:cNvPr id="60" name="Google Shape;2887;p34"/>
            <p:cNvSpPr/>
            <p:nvPr/>
          </p:nvSpPr>
          <p:spPr>
            <a:xfrm>
              <a:off x="7326558" y="4593372"/>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888;p34"/>
            <p:cNvSpPr/>
            <p:nvPr/>
          </p:nvSpPr>
          <p:spPr>
            <a:xfrm>
              <a:off x="7336710" y="4448995"/>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89;p34"/>
            <p:cNvSpPr/>
            <p:nvPr/>
          </p:nvSpPr>
          <p:spPr>
            <a:xfrm>
              <a:off x="7575279" y="4485446"/>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890;p34"/>
            <p:cNvSpPr/>
            <p:nvPr/>
          </p:nvSpPr>
          <p:spPr>
            <a:xfrm>
              <a:off x="7671496" y="4778277"/>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891;p34"/>
            <p:cNvSpPr/>
            <p:nvPr/>
          </p:nvSpPr>
          <p:spPr>
            <a:xfrm>
              <a:off x="7872108" y="4541862"/>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92;p34"/>
            <p:cNvSpPr/>
            <p:nvPr/>
          </p:nvSpPr>
          <p:spPr>
            <a:xfrm>
              <a:off x="7476373" y="4635418"/>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cstate="print">
            <a:alphaModFix/>
          </a:blip>
          <a:stretch>
            <a:fillRect/>
          </a:stretch>
        </a:blipFill>
        <a:effectLst/>
      </p:bgPr>
    </p:bg>
    <p:spTree>
      <p:nvGrpSpPr>
        <p:cNvPr id="1" name="Shape 3093"/>
        <p:cNvGrpSpPr/>
        <p:nvPr/>
      </p:nvGrpSpPr>
      <p:grpSpPr>
        <a:xfrm>
          <a:off x="0" y="0"/>
          <a:ext cx="0" cy="0"/>
          <a:chOff x="0" y="0"/>
          <a:chExt cx="0" cy="0"/>
        </a:xfrm>
      </p:grpSpPr>
      <p:sp>
        <p:nvSpPr>
          <p:cNvPr id="3094" name="Google Shape;3094;p41"/>
          <p:cNvSpPr txBox="1">
            <a:spLocks noGrp="1"/>
          </p:cNvSpPr>
          <p:nvPr>
            <p:ph type="title"/>
          </p:nvPr>
        </p:nvSpPr>
        <p:spPr>
          <a:xfrm>
            <a:off x="740550" y="539500"/>
            <a:ext cx="3719700" cy="2032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pl-PL" dirty="0" err="1" smtClean="0"/>
              <a:t>Thanks</a:t>
            </a:r>
            <a:r>
              <a:rPr lang="pl-PL" dirty="0" smtClean="0"/>
              <a:t> for </a:t>
            </a:r>
            <a:r>
              <a:rPr lang="pl-PL" dirty="0" err="1" smtClean="0"/>
              <a:t>listening</a:t>
            </a:r>
            <a:r>
              <a:rPr lang="pl-PL" dirty="0" smtClean="0"/>
              <a:t>!</a:t>
            </a:r>
            <a:endParaRPr dirty="0"/>
          </a:p>
        </p:txBody>
      </p:sp>
    </p:spTree>
  </p:cSld>
  <p:clrMapOvr>
    <a:masterClrMapping/>
  </p:clrMapOvr>
  <p:transition>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68"/>
        <p:cNvGrpSpPr/>
        <p:nvPr/>
      </p:nvGrpSpPr>
      <p:grpSpPr>
        <a:xfrm>
          <a:off x="0" y="0"/>
          <a:ext cx="0" cy="0"/>
          <a:chOff x="0" y="0"/>
          <a:chExt cx="0" cy="0"/>
        </a:xfrm>
      </p:grpSpPr>
      <p:sp>
        <p:nvSpPr>
          <p:cNvPr id="2869" name="Google Shape;2869;p33"/>
          <p:cNvSpPr txBox="1">
            <a:spLocks noGrp="1"/>
          </p:cNvSpPr>
          <p:nvPr>
            <p:ph type="subTitle" idx="1"/>
          </p:nvPr>
        </p:nvSpPr>
        <p:spPr>
          <a:xfrm>
            <a:off x="1475656" y="2355726"/>
            <a:ext cx="6000000" cy="2232140"/>
          </a:xfrm>
          <a:prstGeom prst="rect">
            <a:avLst/>
          </a:prstGeom>
        </p:spPr>
        <p:txBody>
          <a:bodyPr spcFirstLastPara="1" wrap="square" lIns="91425" tIns="91425" rIns="91425" bIns="91425" anchor="t" anchorCtr="0">
            <a:noAutofit/>
          </a:bodyPr>
          <a:lstStyle/>
          <a:p>
            <a:pPr marL="0" lvl="0" indent="0">
              <a:buFont typeface="Arial" pitchFamily="34" charset="0"/>
              <a:buChar char="•"/>
            </a:pPr>
            <a:r>
              <a:rPr lang="pl-PL" dirty="0" smtClean="0"/>
              <a:t> Royal UK</a:t>
            </a:r>
          </a:p>
          <a:p>
            <a:pPr marL="0" lvl="0" indent="0">
              <a:buFont typeface="Arial" pitchFamily="34" charset="0"/>
              <a:buChar char="•"/>
            </a:pPr>
            <a:r>
              <a:rPr lang="pl-PL" dirty="0" smtClean="0"/>
              <a:t> </a:t>
            </a:r>
            <a:r>
              <a:rPr lang="pl-PL" dirty="0" err="1" smtClean="0"/>
              <a:t>Wikipedia</a:t>
            </a:r>
            <a:endParaRPr lang="pl-PL" dirty="0" smtClean="0"/>
          </a:p>
          <a:p>
            <a:pPr marL="0" lvl="0" indent="0">
              <a:buFont typeface="Arial" pitchFamily="34" charset="0"/>
              <a:buChar char="•"/>
            </a:pPr>
            <a:r>
              <a:rPr lang="pl-PL" dirty="0" smtClean="0"/>
              <a:t> </a:t>
            </a:r>
            <a:r>
              <a:rPr lang="pl-PL" dirty="0" err="1" smtClean="0"/>
              <a:t>Instagram</a:t>
            </a:r>
            <a:r>
              <a:rPr lang="pl-PL" dirty="0" smtClean="0"/>
              <a:t> – </a:t>
            </a:r>
            <a:r>
              <a:rPr lang="pl-PL" dirty="0" err="1" smtClean="0"/>
              <a:t>The</a:t>
            </a:r>
            <a:r>
              <a:rPr lang="pl-PL" dirty="0" smtClean="0"/>
              <a:t> Royal </a:t>
            </a:r>
            <a:r>
              <a:rPr lang="pl-PL" dirty="0" err="1" smtClean="0"/>
              <a:t>Family</a:t>
            </a:r>
            <a:endParaRPr lang="pl-PL" dirty="0" smtClean="0"/>
          </a:p>
          <a:p>
            <a:pPr marL="0" lvl="0" indent="0">
              <a:buFont typeface="Arial" pitchFamily="34" charset="0"/>
              <a:buChar char="•"/>
            </a:pPr>
            <a:r>
              <a:rPr lang="pl-PL" dirty="0" smtClean="0"/>
              <a:t> </a:t>
            </a:r>
            <a:r>
              <a:rPr lang="pl-PL" dirty="0" err="1" smtClean="0"/>
              <a:t>Twitter</a:t>
            </a:r>
            <a:r>
              <a:rPr lang="pl-PL" dirty="0" smtClean="0"/>
              <a:t> – </a:t>
            </a:r>
            <a:r>
              <a:rPr lang="pl-PL" dirty="0" err="1" smtClean="0"/>
              <a:t>The</a:t>
            </a:r>
            <a:r>
              <a:rPr lang="pl-PL" dirty="0" smtClean="0"/>
              <a:t> Royal </a:t>
            </a:r>
            <a:r>
              <a:rPr lang="pl-PL" dirty="0" err="1" smtClean="0"/>
              <a:t>Family</a:t>
            </a:r>
            <a:endParaRPr lang="pl-PL" dirty="0" smtClean="0"/>
          </a:p>
          <a:p>
            <a:pPr marL="0" lvl="0" indent="0">
              <a:buFont typeface="Arial" pitchFamily="34" charset="0"/>
              <a:buChar char="•"/>
            </a:pPr>
            <a:r>
              <a:rPr lang="pl-PL" dirty="0" smtClean="0"/>
              <a:t> BBC</a:t>
            </a:r>
          </a:p>
          <a:p>
            <a:pPr marL="0" lvl="0" indent="0"/>
            <a:endParaRPr dirty="0"/>
          </a:p>
        </p:txBody>
      </p:sp>
      <p:sp>
        <p:nvSpPr>
          <p:cNvPr id="2870" name="Google Shape;2870;p33"/>
          <p:cNvSpPr txBox="1">
            <a:spLocks noGrp="1"/>
          </p:cNvSpPr>
          <p:nvPr>
            <p:ph type="title"/>
          </p:nvPr>
        </p:nvSpPr>
        <p:spPr>
          <a:xfrm>
            <a:off x="2370888" y="1523447"/>
            <a:ext cx="4402200" cy="69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sz="6600" dirty="0" err="1" smtClean="0"/>
              <a:t>Biography</a:t>
            </a:r>
            <a:endParaRPr sz="6600" dirty="0"/>
          </a:p>
        </p:txBody>
      </p:sp>
      <p:grpSp>
        <p:nvGrpSpPr>
          <p:cNvPr id="2" name="Google Shape;2871;p33"/>
          <p:cNvGrpSpPr/>
          <p:nvPr/>
        </p:nvGrpSpPr>
        <p:grpSpPr>
          <a:xfrm rot="10800000" flipH="1">
            <a:off x="3697962" y="778258"/>
            <a:ext cx="1699635" cy="544278"/>
            <a:chOff x="2883482" y="4558686"/>
            <a:chExt cx="1699635" cy="544278"/>
          </a:xfrm>
        </p:grpSpPr>
        <p:sp>
          <p:nvSpPr>
            <p:cNvPr id="2872" name="Google Shape;2872;p33"/>
            <p:cNvSpPr/>
            <p:nvPr/>
          </p:nvSpPr>
          <p:spPr>
            <a:xfrm>
              <a:off x="2883482" y="4558686"/>
              <a:ext cx="1699635" cy="544278"/>
            </a:xfrm>
            <a:custGeom>
              <a:avLst/>
              <a:gdLst/>
              <a:ahLst/>
              <a:cxnLst/>
              <a:rect l="l" t="t" r="r" b="b"/>
              <a:pathLst>
                <a:path w="65465" h="20964" extrusionOk="0">
                  <a:moveTo>
                    <a:pt x="32684" y="4615"/>
                  </a:moveTo>
                  <a:cubicBezTo>
                    <a:pt x="34163" y="6092"/>
                    <a:pt x="35086" y="8041"/>
                    <a:pt x="35086" y="10299"/>
                  </a:cubicBezTo>
                  <a:cubicBezTo>
                    <a:pt x="35092" y="12533"/>
                    <a:pt x="34245" y="15029"/>
                    <a:pt x="32768" y="16887"/>
                  </a:cubicBezTo>
                  <a:cubicBezTo>
                    <a:pt x="31243" y="15023"/>
                    <a:pt x="30373" y="12479"/>
                    <a:pt x="30379" y="10210"/>
                  </a:cubicBezTo>
                  <a:cubicBezTo>
                    <a:pt x="30379" y="7999"/>
                    <a:pt x="31267" y="6081"/>
                    <a:pt x="32684" y="4615"/>
                  </a:cubicBezTo>
                  <a:close/>
                  <a:moveTo>
                    <a:pt x="36236" y="12199"/>
                  </a:moveTo>
                  <a:cubicBezTo>
                    <a:pt x="38582" y="12551"/>
                    <a:pt x="41764" y="14071"/>
                    <a:pt x="40834" y="17156"/>
                  </a:cubicBezTo>
                  <a:cubicBezTo>
                    <a:pt x="40341" y="18794"/>
                    <a:pt x="38951" y="19450"/>
                    <a:pt x="37504" y="19450"/>
                  </a:cubicBezTo>
                  <a:cubicBezTo>
                    <a:pt x="36610" y="19450"/>
                    <a:pt x="35694" y="19199"/>
                    <a:pt x="34955" y="18776"/>
                  </a:cubicBezTo>
                  <a:cubicBezTo>
                    <a:pt x="34520" y="18532"/>
                    <a:pt x="34114" y="18229"/>
                    <a:pt x="33739" y="17895"/>
                  </a:cubicBezTo>
                  <a:cubicBezTo>
                    <a:pt x="34996" y="16268"/>
                    <a:pt x="35860" y="14201"/>
                    <a:pt x="36236" y="12199"/>
                  </a:cubicBezTo>
                  <a:close/>
                  <a:moveTo>
                    <a:pt x="29283" y="12283"/>
                  </a:moveTo>
                  <a:cubicBezTo>
                    <a:pt x="29689" y="14261"/>
                    <a:pt x="30564" y="16304"/>
                    <a:pt x="31815" y="17907"/>
                  </a:cubicBezTo>
                  <a:cubicBezTo>
                    <a:pt x="31416" y="18270"/>
                    <a:pt x="30981" y="18597"/>
                    <a:pt x="30511" y="18866"/>
                  </a:cubicBezTo>
                  <a:cubicBezTo>
                    <a:pt x="29771" y="19289"/>
                    <a:pt x="28855" y="19540"/>
                    <a:pt x="27960" y="19540"/>
                  </a:cubicBezTo>
                  <a:cubicBezTo>
                    <a:pt x="26513" y="19540"/>
                    <a:pt x="25123" y="18884"/>
                    <a:pt x="24630" y="17245"/>
                  </a:cubicBezTo>
                  <a:cubicBezTo>
                    <a:pt x="23695" y="14135"/>
                    <a:pt x="26923" y="12616"/>
                    <a:pt x="29283" y="12283"/>
                  </a:cubicBezTo>
                  <a:close/>
                  <a:moveTo>
                    <a:pt x="40850" y="1"/>
                  </a:moveTo>
                  <a:cubicBezTo>
                    <a:pt x="37926" y="1"/>
                    <a:pt x="34923" y="996"/>
                    <a:pt x="32673" y="2786"/>
                  </a:cubicBezTo>
                  <a:cubicBezTo>
                    <a:pt x="30435" y="1049"/>
                    <a:pt x="27480" y="80"/>
                    <a:pt x="24606" y="80"/>
                  </a:cubicBezTo>
                  <a:cubicBezTo>
                    <a:pt x="23104" y="80"/>
                    <a:pt x="21624" y="345"/>
                    <a:pt x="20280" y="903"/>
                  </a:cubicBezTo>
                  <a:cubicBezTo>
                    <a:pt x="17332" y="2131"/>
                    <a:pt x="16348" y="5134"/>
                    <a:pt x="15276" y="7879"/>
                  </a:cubicBezTo>
                  <a:cubicBezTo>
                    <a:pt x="13326" y="12870"/>
                    <a:pt x="9597" y="14343"/>
                    <a:pt x="5228" y="14343"/>
                  </a:cubicBezTo>
                  <a:cubicBezTo>
                    <a:pt x="3604" y="14343"/>
                    <a:pt x="1891" y="14139"/>
                    <a:pt x="149" y="13837"/>
                  </a:cubicBezTo>
                  <a:cubicBezTo>
                    <a:pt x="144" y="13837"/>
                    <a:pt x="138" y="13836"/>
                    <a:pt x="133" y="13836"/>
                  </a:cubicBezTo>
                  <a:cubicBezTo>
                    <a:pt x="38" y="13836"/>
                    <a:pt x="1" y="13971"/>
                    <a:pt x="102" y="13999"/>
                  </a:cubicBezTo>
                  <a:cubicBezTo>
                    <a:pt x="2119" y="14567"/>
                    <a:pt x="4300" y="15002"/>
                    <a:pt x="6447" y="15002"/>
                  </a:cubicBezTo>
                  <a:cubicBezTo>
                    <a:pt x="8575" y="15002"/>
                    <a:pt x="10668" y="14575"/>
                    <a:pt x="12530" y="13427"/>
                  </a:cubicBezTo>
                  <a:cubicBezTo>
                    <a:pt x="16545" y="10942"/>
                    <a:pt x="16122" y="5509"/>
                    <a:pt x="19685" y="2863"/>
                  </a:cubicBezTo>
                  <a:cubicBezTo>
                    <a:pt x="20954" y="1922"/>
                    <a:pt x="22701" y="1557"/>
                    <a:pt x="24462" y="1557"/>
                  </a:cubicBezTo>
                  <a:cubicBezTo>
                    <a:pt x="26008" y="1557"/>
                    <a:pt x="27564" y="1838"/>
                    <a:pt x="28818" y="2256"/>
                  </a:cubicBezTo>
                  <a:cubicBezTo>
                    <a:pt x="29849" y="2602"/>
                    <a:pt x="30802" y="3096"/>
                    <a:pt x="31642" y="3716"/>
                  </a:cubicBezTo>
                  <a:cubicBezTo>
                    <a:pt x="30349" y="5050"/>
                    <a:pt x="29431" y="6707"/>
                    <a:pt x="29128" y="8630"/>
                  </a:cubicBezTo>
                  <a:cubicBezTo>
                    <a:pt x="29009" y="9375"/>
                    <a:pt x="29002" y="10191"/>
                    <a:pt x="29092" y="11044"/>
                  </a:cubicBezTo>
                  <a:cubicBezTo>
                    <a:pt x="26400" y="11234"/>
                    <a:pt x="23755" y="12705"/>
                    <a:pt x="23247" y="15589"/>
                  </a:cubicBezTo>
                  <a:cubicBezTo>
                    <a:pt x="22818" y="18008"/>
                    <a:pt x="24297" y="20104"/>
                    <a:pt x="26620" y="20736"/>
                  </a:cubicBezTo>
                  <a:cubicBezTo>
                    <a:pt x="27185" y="20891"/>
                    <a:pt x="27732" y="20963"/>
                    <a:pt x="28261" y="20963"/>
                  </a:cubicBezTo>
                  <a:cubicBezTo>
                    <a:pt x="29997" y="20963"/>
                    <a:pt x="31528" y="20183"/>
                    <a:pt x="32780" y="18973"/>
                  </a:cubicBezTo>
                  <a:cubicBezTo>
                    <a:pt x="34013" y="20155"/>
                    <a:pt x="35503" y="20912"/>
                    <a:pt x="37178" y="20912"/>
                  </a:cubicBezTo>
                  <a:cubicBezTo>
                    <a:pt x="37826" y="20912"/>
                    <a:pt x="38503" y="20798"/>
                    <a:pt x="39203" y="20552"/>
                  </a:cubicBezTo>
                  <a:cubicBezTo>
                    <a:pt x="41353" y="19796"/>
                    <a:pt x="42610" y="17775"/>
                    <a:pt x="42217" y="15500"/>
                  </a:cubicBezTo>
                  <a:cubicBezTo>
                    <a:pt x="41728" y="12622"/>
                    <a:pt x="39077" y="11151"/>
                    <a:pt x="36402" y="10961"/>
                  </a:cubicBezTo>
                  <a:cubicBezTo>
                    <a:pt x="36467" y="10174"/>
                    <a:pt x="36450" y="9416"/>
                    <a:pt x="36337" y="8720"/>
                  </a:cubicBezTo>
                  <a:cubicBezTo>
                    <a:pt x="36021" y="6748"/>
                    <a:pt x="35062" y="5055"/>
                    <a:pt x="33715" y="3704"/>
                  </a:cubicBezTo>
                  <a:cubicBezTo>
                    <a:pt x="34586" y="3048"/>
                    <a:pt x="35574" y="2525"/>
                    <a:pt x="36646" y="2167"/>
                  </a:cubicBezTo>
                  <a:cubicBezTo>
                    <a:pt x="37900" y="1749"/>
                    <a:pt x="39457" y="1468"/>
                    <a:pt x="41004" y="1468"/>
                  </a:cubicBezTo>
                  <a:cubicBezTo>
                    <a:pt x="42764" y="1468"/>
                    <a:pt x="44511" y="1832"/>
                    <a:pt x="45780" y="2775"/>
                  </a:cubicBezTo>
                  <a:cubicBezTo>
                    <a:pt x="49342" y="5420"/>
                    <a:pt x="48920" y="10853"/>
                    <a:pt x="52935" y="13337"/>
                  </a:cubicBezTo>
                  <a:cubicBezTo>
                    <a:pt x="54798" y="14485"/>
                    <a:pt x="56891" y="14913"/>
                    <a:pt x="59018" y="14913"/>
                  </a:cubicBezTo>
                  <a:cubicBezTo>
                    <a:pt x="61164" y="14913"/>
                    <a:pt x="63346" y="14478"/>
                    <a:pt x="65363" y="13909"/>
                  </a:cubicBezTo>
                  <a:cubicBezTo>
                    <a:pt x="65464" y="13881"/>
                    <a:pt x="65427" y="13747"/>
                    <a:pt x="65333" y="13747"/>
                  </a:cubicBezTo>
                  <a:cubicBezTo>
                    <a:pt x="65327" y="13747"/>
                    <a:pt x="65321" y="13748"/>
                    <a:pt x="65315" y="13749"/>
                  </a:cubicBezTo>
                  <a:cubicBezTo>
                    <a:pt x="63574" y="14050"/>
                    <a:pt x="61866" y="14252"/>
                    <a:pt x="60247" y="14252"/>
                  </a:cubicBezTo>
                  <a:cubicBezTo>
                    <a:pt x="55874" y="14252"/>
                    <a:pt x="52149" y="12777"/>
                    <a:pt x="50188" y="7791"/>
                  </a:cubicBezTo>
                  <a:cubicBezTo>
                    <a:pt x="49099" y="5020"/>
                    <a:pt x="48109" y="1981"/>
                    <a:pt x="45101" y="784"/>
                  </a:cubicBezTo>
                  <a:cubicBezTo>
                    <a:pt x="43775" y="254"/>
                    <a:pt x="42323" y="1"/>
                    <a:pt x="408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3"/>
            <p:cNvSpPr/>
            <p:nvPr/>
          </p:nvSpPr>
          <p:spPr>
            <a:xfrm>
              <a:off x="3790508" y="4606249"/>
              <a:ext cx="305527" cy="159410"/>
            </a:xfrm>
            <a:custGeom>
              <a:avLst/>
              <a:gdLst/>
              <a:ahLst/>
              <a:cxnLst/>
              <a:rect l="l" t="t" r="r" b="b"/>
              <a:pathLst>
                <a:path w="11768" h="6140" extrusionOk="0">
                  <a:moveTo>
                    <a:pt x="3359" y="1"/>
                  </a:moveTo>
                  <a:cubicBezTo>
                    <a:pt x="2502" y="1"/>
                    <a:pt x="1633" y="80"/>
                    <a:pt x="787" y="162"/>
                  </a:cubicBezTo>
                  <a:lnTo>
                    <a:pt x="0" y="685"/>
                  </a:lnTo>
                  <a:cubicBezTo>
                    <a:pt x="188" y="637"/>
                    <a:pt x="377" y="615"/>
                    <a:pt x="566" y="615"/>
                  </a:cubicBezTo>
                  <a:cubicBezTo>
                    <a:pt x="1470" y="615"/>
                    <a:pt x="2366" y="1128"/>
                    <a:pt x="3021" y="1788"/>
                  </a:cubicBezTo>
                  <a:cubicBezTo>
                    <a:pt x="3813" y="2580"/>
                    <a:pt x="4361" y="3588"/>
                    <a:pt x="5070" y="4457"/>
                  </a:cubicBezTo>
                  <a:cubicBezTo>
                    <a:pt x="5785" y="5327"/>
                    <a:pt x="6750" y="6096"/>
                    <a:pt x="7877" y="6137"/>
                  </a:cubicBezTo>
                  <a:cubicBezTo>
                    <a:pt x="7908" y="6138"/>
                    <a:pt x="7940" y="6139"/>
                    <a:pt x="7971" y="6139"/>
                  </a:cubicBezTo>
                  <a:cubicBezTo>
                    <a:pt x="9117" y="6139"/>
                    <a:pt x="10208" y="5408"/>
                    <a:pt x="11333" y="5408"/>
                  </a:cubicBezTo>
                  <a:cubicBezTo>
                    <a:pt x="11477" y="5408"/>
                    <a:pt x="11622" y="5420"/>
                    <a:pt x="11768" y="5447"/>
                  </a:cubicBezTo>
                  <a:cubicBezTo>
                    <a:pt x="10045" y="3933"/>
                    <a:pt x="8985" y="1829"/>
                    <a:pt x="6965" y="757"/>
                  </a:cubicBezTo>
                  <a:cubicBezTo>
                    <a:pt x="5858" y="172"/>
                    <a:pt x="4621" y="1"/>
                    <a:pt x="33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3"/>
            <p:cNvSpPr/>
            <p:nvPr/>
          </p:nvSpPr>
          <p:spPr>
            <a:xfrm>
              <a:off x="4214320" y="4900924"/>
              <a:ext cx="158735" cy="147441"/>
            </a:xfrm>
            <a:custGeom>
              <a:avLst/>
              <a:gdLst/>
              <a:ahLst/>
              <a:cxnLst/>
              <a:rect l="l" t="t" r="r" b="b"/>
              <a:pathLst>
                <a:path w="6114" h="5679" extrusionOk="0">
                  <a:moveTo>
                    <a:pt x="1585" y="1"/>
                  </a:moveTo>
                  <a:cubicBezTo>
                    <a:pt x="543" y="364"/>
                    <a:pt x="1" y="1395"/>
                    <a:pt x="412" y="2204"/>
                  </a:cubicBezTo>
                  <a:cubicBezTo>
                    <a:pt x="829" y="3026"/>
                    <a:pt x="1961" y="3474"/>
                    <a:pt x="2979" y="3878"/>
                  </a:cubicBezTo>
                  <a:cubicBezTo>
                    <a:pt x="3998" y="4284"/>
                    <a:pt x="5095" y="4821"/>
                    <a:pt x="5338" y="5678"/>
                  </a:cubicBezTo>
                  <a:cubicBezTo>
                    <a:pt x="6113" y="4832"/>
                    <a:pt x="6060" y="3605"/>
                    <a:pt x="5220" y="2794"/>
                  </a:cubicBezTo>
                  <a:cubicBezTo>
                    <a:pt x="4862" y="2448"/>
                    <a:pt x="4380" y="2187"/>
                    <a:pt x="4023" y="1835"/>
                  </a:cubicBezTo>
                  <a:cubicBezTo>
                    <a:pt x="3665" y="1483"/>
                    <a:pt x="3444" y="996"/>
                    <a:pt x="3713" y="603"/>
                  </a:cubicBezTo>
                  <a:lnTo>
                    <a:pt x="158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3"/>
            <p:cNvSpPr/>
            <p:nvPr/>
          </p:nvSpPr>
          <p:spPr>
            <a:xfrm>
              <a:off x="3285823" y="4637430"/>
              <a:ext cx="305657" cy="159462"/>
            </a:xfrm>
            <a:custGeom>
              <a:avLst/>
              <a:gdLst/>
              <a:ahLst/>
              <a:cxnLst/>
              <a:rect l="l" t="t" r="r" b="b"/>
              <a:pathLst>
                <a:path w="11773" h="6142" extrusionOk="0">
                  <a:moveTo>
                    <a:pt x="8418" y="1"/>
                  </a:moveTo>
                  <a:cubicBezTo>
                    <a:pt x="7154" y="1"/>
                    <a:pt x="5913" y="174"/>
                    <a:pt x="4808" y="760"/>
                  </a:cubicBezTo>
                  <a:cubicBezTo>
                    <a:pt x="2781" y="1832"/>
                    <a:pt x="1722" y="3935"/>
                    <a:pt x="0" y="5448"/>
                  </a:cubicBezTo>
                  <a:cubicBezTo>
                    <a:pt x="146" y="5421"/>
                    <a:pt x="290" y="5409"/>
                    <a:pt x="434" y="5409"/>
                  </a:cubicBezTo>
                  <a:cubicBezTo>
                    <a:pt x="1559" y="5409"/>
                    <a:pt x="2655" y="6142"/>
                    <a:pt x="3803" y="6142"/>
                  </a:cubicBezTo>
                  <a:cubicBezTo>
                    <a:pt x="3834" y="6142"/>
                    <a:pt x="3865" y="6141"/>
                    <a:pt x="3897" y="6140"/>
                  </a:cubicBezTo>
                  <a:cubicBezTo>
                    <a:pt x="5016" y="6097"/>
                    <a:pt x="5987" y="5324"/>
                    <a:pt x="6696" y="4453"/>
                  </a:cubicBezTo>
                  <a:cubicBezTo>
                    <a:pt x="7406" y="3589"/>
                    <a:pt x="7953" y="2583"/>
                    <a:pt x="8745" y="1785"/>
                  </a:cubicBezTo>
                  <a:cubicBezTo>
                    <a:pt x="9399" y="1125"/>
                    <a:pt x="10292" y="617"/>
                    <a:pt x="11198" y="617"/>
                  </a:cubicBezTo>
                  <a:cubicBezTo>
                    <a:pt x="11390" y="617"/>
                    <a:pt x="11582" y="639"/>
                    <a:pt x="11772" y="688"/>
                  </a:cubicBezTo>
                  <a:lnTo>
                    <a:pt x="10980" y="164"/>
                  </a:lnTo>
                  <a:cubicBezTo>
                    <a:pt x="10139" y="80"/>
                    <a:pt x="9273" y="1"/>
                    <a:pt x="8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33"/>
            <p:cNvSpPr/>
            <p:nvPr/>
          </p:nvSpPr>
          <p:spPr>
            <a:xfrm>
              <a:off x="3008777" y="4932001"/>
              <a:ext cx="158865" cy="147571"/>
            </a:xfrm>
            <a:custGeom>
              <a:avLst/>
              <a:gdLst/>
              <a:ahLst/>
              <a:cxnLst/>
              <a:rect l="l" t="t" r="r" b="b"/>
              <a:pathLst>
                <a:path w="6119" h="5684" extrusionOk="0">
                  <a:moveTo>
                    <a:pt x="4529" y="0"/>
                  </a:moveTo>
                  <a:lnTo>
                    <a:pt x="2401" y="602"/>
                  </a:lnTo>
                  <a:cubicBezTo>
                    <a:pt x="2670" y="996"/>
                    <a:pt x="2450" y="1490"/>
                    <a:pt x="2092" y="1842"/>
                  </a:cubicBezTo>
                  <a:cubicBezTo>
                    <a:pt x="1741" y="2187"/>
                    <a:pt x="1257" y="2455"/>
                    <a:pt x="894" y="2801"/>
                  </a:cubicBezTo>
                  <a:cubicBezTo>
                    <a:pt x="55" y="3605"/>
                    <a:pt x="0" y="4839"/>
                    <a:pt x="775" y="5684"/>
                  </a:cubicBezTo>
                  <a:cubicBezTo>
                    <a:pt x="1020" y="4826"/>
                    <a:pt x="2115" y="4290"/>
                    <a:pt x="3135" y="3885"/>
                  </a:cubicBezTo>
                  <a:cubicBezTo>
                    <a:pt x="4158" y="3473"/>
                    <a:pt x="5285" y="3027"/>
                    <a:pt x="5703" y="2211"/>
                  </a:cubicBezTo>
                  <a:cubicBezTo>
                    <a:pt x="6119" y="1394"/>
                    <a:pt x="5571" y="371"/>
                    <a:pt x="45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77" name="Google Shape;2877;p33"/>
          <p:cNvSpPr/>
          <p:nvPr/>
        </p:nvSpPr>
        <p:spPr>
          <a:xfrm rot="-2700000" flipH="1">
            <a:off x="2783416" y="1974376"/>
            <a:ext cx="305644" cy="159455"/>
          </a:xfrm>
          <a:custGeom>
            <a:avLst/>
            <a:gdLst/>
            <a:ahLst/>
            <a:cxnLst/>
            <a:rect l="l" t="t" r="r" b="b"/>
            <a:pathLst>
              <a:path w="11773" h="6142" extrusionOk="0">
                <a:moveTo>
                  <a:pt x="8418" y="1"/>
                </a:moveTo>
                <a:cubicBezTo>
                  <a:pt x="7154" y="1"/>
                  <a:pt x="5913" y="174"/>
                  <a:pt x="4808" y="760"/>
                </a:cubicBezTo>
                <a:cubicBezTo>
                  <a:pt x="2781" y="1832"/>
                  <a:pt x="1722" y="3935"/>
                  <a:pt x="0" y="5448"/>
                </a:cubicBezTo>
                <a:cubicBezTo>
                  <a:pt x="146" y="5421"/>
                  <a:pt x="290" y="5409"/>
                  <a:pt x="434" y="5409"/>
                </a:cubicBezTo>
                <a:cubicBezTo>
                  <a:pt x="1559" y="5409"/>
                  <a:pt x="2655" y="6142"/>
                  <a:pt x="3803" y="6142"/>
                </a:cubicBezTo>
                <a:cubicBezTo>
                  <a:pt x="3834" y="6142"/>
                  <a:pt x="3865" y="6141"/>
                  <a:pt x="3897" y="6140"/>
                </a:cubicBezTo>
                <a:cubicBezTo>
                  <a:pt x="5016" y="6097"/>
                  <a:pt x="5987" y="5324"/>
                  <a:pt x="6696" y="4453"/>
                </a:cubicBezTo>
                <a:cubicBezTo>
                  <a:pt x="7406" y="3589"/>
                  <a:pt x="7953" y="2583"/>
                  <a:pt x="8745" y="1785"/>
                </a:cubicBezTo>
                <a:cubicBezTo>
                  <a:pt x="9399" y="1125"/>
                  <a:pt x="10292" y="617"/>
                  <a:pt x="11198" y="617"/>
                </a:cubicBezTo>
                <a:cubicBezTo>
                  <a:pt x="11390" y="617"/>
                  <a:pt x="11582" y="639"/>
                  <a:pt x="11772" y="688"/>
                </a:cubicBezTo>
                <a:lnTo>
                  <a:pt x="10980" y="164"/>
                </a:lnTo>
                <a:cubicBezTo>
                  <a:pt x="10139" y="80"/>
                  <a:pt x="9273" y="1"/>
                  <a:pt x="8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3"/>
          <p:cNvSpPr/>
          <p:nvPr/>
        </p:nvSpPr>
        <p:spPr>
          <a:xfrm rot="2700000">
            <a:off x="6023776" y="1974376"/>
            <a:ext cx="305644" cy="159455"/>
          </a:xfrm>
          <a:custGeom>
            <a:avLst/>
            <a:gdLst/>
            <a:ahLst/>
            <a:cxnLst/>
            <a:rect l="l" t="t" r="r" b="b"/>
            <a:pathLst>
              <a:path w="11773" h="6142" extrusionOk="0">
                <a:moveTo>
                  <a:pt x="8418" y="1"/>
                </a:moveTo>
                <a:cubicBezTo>
                  <a:pt x="7154" y="1"/>
                  <a:pt x="5913" y="174"/>
                  <a:pt x="4808" y="760"/>
                </a:cubicBezTo>
                <a:cubicBezTo>
                  <a:pt x="2781" y="1832"/>
                  <a:pt x="1722" y="3935"/>
                  <a:pt x="0" y="5448"/>
                </a:cubicBezTo>
                <a:cubicBezTo>
                  <a:pt x="146" y="5421"/>
                  <a:pt x="290" y="5409"/>
                  <a:pt x="434" y="5409"/>
                </a:cubicBezTo>
                <a:cubicBezTo>
                  <a:pt x="1559" y="5409"/>
                  <a:pt x="2655" y="6142"/>
                  <a:pt x="3803" y="6142"/>
                </a:cubicBezTo>
                <a:cubicBezTo>
                  <a:pt x="3834" y="6142"/>
                  <a:pt x="3865" y="6141"/>
                  <a:pt x="3897" y="6140"/>
                </a:cubicBezTo>
                <a:cubicBezTo>
                  <a:pt x="5016" y="6097"/>
                  <a:pt x="5987" y="5324"/>
                  <a:pt x="6696" y="4453"/>
                </a:cubicBezTo>
                <a:cubicBezTo>
                  <a:pt x="7406" y="3589"/>
                  <a:pt x="7953" y="2583"/>
                  <a:pt x="8745" y="1785"/>
                </a:cubicBezTo>
                <a:cubicBezTo>
                  <a:pt x="9399" y="1125"/>
                  <a:pt x="10292" y="617"/>
                  <a:pt x="11198" y="617"/>
                </a:cubicBezTo>
                <a:cubicBezTo>
                  <a:pt x="11390" y="617"/>
                  <a:pt x="11582" y="639"/>
                  <a:pt x="11772" y="688"/>
                </a:cubicBezTo>
                <a:lnTo>
                  <a:pt x="10980" y="164"/>
                </a:lnTo>
                <a:cubicBezTo>
                  <a:pt x="10139" y="80"/>
                  <a:pt x="9273" y="1"/>
                  <a:pt x="84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47"/>
        <p:cNvGrpSpPr/>
        <p:nvPr/>
      </p:nvGrpSpPr>
      <p:grpSpPr>
        <a:xfrm>
          <a:off x="0" y="0"/>
          <a:ext cx="0" cy="0"/>
          <a:chOff x="0" y="0"/>
          <a:chExt cx="0" cy="0"/>
        </a:xfrm>
      </p:grpSpPr>
      <p:sp>
        <p:nvSpPr>
          <p:cNvPr id="2848" name="Google Shape;2848;p32"/>
          <p:cNvSpPr txBox="1">
            <a:spLocks noGrp="1"/>
          </p:cNvSpPr>
          <p:nvPr>
            <p:ph type="subTitle" idx="1"/>
          </p:nvPr>
        </p:nvSpPr>
        <p:spPr>
          <a:xfrm>
            <a:off x="2152350" y="3132175"/>
            <a:ext cx="4839300" cy="71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err="1" smtClean="0"/>
              <a:t>According</a:t>
            </a:r>
            <a:r>
              <a:rPr lang="pl-PL" dirty="0" smtClean="0"/>
              <a:t> to </a:t>
            </a:r>
            <a:r>
              <a:rPr lang="pl-PL" dirty="0" err="1" smtClean="0"/>
              <a:t>official</a:t>
            </a:r>
            <a:r>
              <a:rPr lang="pl-PL" dirty="0" smtClean="0"/>
              <a:t> Royal </a:t>
            </a:r>
            <a:r>
              <a:rPr lang="pl-PL" dirty="0" err="1" smtClean="0"/>
              <a:t>family</a:t>
            </a:r>
            <a:r>
              <a:rPr lang="pl-PL" dirty="0" smtClean="0"/>
              <a:t> </a:t>
            </a:r>
            <a:r>
              <a:rPr lang="pl-PL" dirty="0" err="1" smtClean="0"/>
              <a:t>website</a:t>
            </a:r>
            <a:endParaRPr dirty="0"/>
          </a:p>
        </p:txBody>
      </p:sp>
      <p:sp>
        <p:nvSpPr>
          <p:cNvPr id="2849" name="Google Shape;2849;p32"/>
          <p:cNvSpPr txBox="1">
            <a:spLocks noGrp="1"/>
          </p:cNvSpPr>
          <p:nvPr>
            <p:ph type="title"/>
          </p:nvPr>
        </p:nvSpPr>
        <p:spPr>
          <a:xfrm>
            <a:off x="1763688" y="2179625"/>
            <a:ext cx="5472608"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sz="7200" dirty="0" err="1" smtClean="0"/>
              <a:t>The</a:t>
            </a:r>
            <a:r>
              <a:rPr lang="pl-PL" sz="7200" dirty="0" smtClean="0"/>
              <a:t> list of </a:t>
            </a:r>
            <a:r>
              <a:rPr lang="pl-PL" sz="7200" dirty="0" err="1" smtClean="0"/>
              <a:t>the</a:t>
            </a:r>
            <a:r>
              <a:rPr lang="pl-PL" sz="7200" dirty="0" smtClean="0"/>
              <a:t> </a:t>
            </a:r>
            <a:r>
              <a:rPr lang="pl-PL" sz="7200" dirty="0" err="1" smtClean="0"/>
              <a:t>members</a:t>
            </a:r>
            <a:r>
              <a:rPr lang="pl-PL" sz="7200" dirty="0" smtClean="0"/>
              <a:t> </a:t>
            </a:r>
            <a:endParaRPr sz="7200" dirty="0"/>
          </a:p>
        </p:txBody>
      </p:sp>
      <p:sp>
        <p:nvSpPr>
          <p:cNvPr id="2850" name="Google Shape;2850;p32"/>
          <p:cNvSpPr txBox="1">
            <a:spLocks noGrp="1"/>
          </p:cNvSpPr>
          <p:nvPr>
            <p:ph type="title" idx="2"/>
          </p:nvPr>
        </p:nvSpPr>
        <p:spPr>
          <a:xfrm>
            <a:off x="755576" y="627534"/>
            <a:ext cx="423322" cy="7318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sz="800" dirty="0"/>
          </a:p>
        </p:txBody>
      </p:sp>
      <p:grpSp>
        <p:nvGrpSpPr>
          <p:cNvPr id="2" name="Google Shape;2851;p32"/>
          <p:cNvGrpSpPr/>
          <p:nvPr/>
        </p:nvGrpSpPr>
        <p:grpSpPr>
          <a:xfrm rot="-2700000">
            <a:off x="6967248" y="2386397"/>
            <a:ext cx="1110899" cy="513845"/>
            <a:chOff x="7326558" y="4448995"/>
            <a:chExt cx="1110909" cy="513850"/>
          </a:xfrm>
        </p:grpSpPr>
        <p:sp>
          <p:nvSpPr>
            <p:cNvPr id="2852" name="Google Shape;2852;p32"/>
            <p:cNvSpPr/>
            <p:nvPr/>
          </p:nvSpPr>
          <p:spPr>
            <a:xfrm>
              <a:off x="7326558" y="4593372"/>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2"/>
            <p:cNvSpPr/>
            <p:nvPr/>
          </p:nvSpPr>
          <p:spPr>
            <a:xfrm>
              <a:off x="7336710" y="4448995"/>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2"/>
            <p:cNvSpPr/>
            <p:nvPr/>
          </p:nvSpPr>
          <p:spPr>
            <a:xfrm>
              <a:off x="7575279" y="4485446"/>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2"/>
            <p:cNvSpPr/>
            <p:nvPr/>
          </p:nvSpPr>
          <p:spPr>
            <a:xfrm>
              <a:off x="7671496" y="4778277"/>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2"/>
            <p:cNvSpPr/>
            <p:nvPr/>
          </p:nvSpPr>
          <p:spPr>
            <a:xfrm>
              <a:off x="7872108" y="4541862"/>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2"/>
            <p:cNvSpPr/>
            <p:nvPr/>
          </p:nvSpPr>
          <p:spPr>
            <a:xfrm>
              <a:off x="7480178" y="4651268"/>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oogle Shape;2858;p32"/>
          <p:cNvGrpSpPr/>
          <p:nvPr/>
        </p:nvGrpSpPr>
        <p:grpSpPr>
          <a:xfrm rot="2700000" flipH="1">
            <a:off x="918575" y="2385205"/>
            <a:ext cx="1110899" cy="513845"/>
            <a:chOff x="7326558" y="4448995"/>
            <a:chExt cx="1110909" cy="513850"/>
          </a:xfrm>
        </p:grpSpPr>
        <p:sp>
          <p:nvSpPr>
            <p:cNvPr id="2859" name="Google Shape;2859;p32"/>
            <p:cNvSpPr/>
            <p:nvPr/>
          </p:nvSpPr>
          <p:spPr>
            <a:xfrm>
              <a:off x="7326558" y="4593372"/>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2"/>
            <p:cNvSpPr/>
            <p:nvPr/>
          </p:nvSpPr>
          <p:spPr>
            <a:xfrm>
              <a:off x="7336710" y="4448995"/>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2"/>
            <p:cNvSpPr/>
            <p:nvPr/>
          </p:nvSpPr>
          <p:spPr>
            <a:xfrm>
              <a:off x="7575279" y="4485446"/>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32"/>
            <p:cNvSpPr/>
            <p:nvPr/>
          </p:nvSpPr>
          <p:spPr>
            <a:xfrm>
              <a:off x="7671496" y="4778277"/>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32"/>
            <p:cNvSpPr/>
            <p:nvPr/>
          </p:nvSpPr>
          <p:spPr>
            <a:xfrm>
              <a:off x="7872108" y="4541862"/>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2"/>
            <p:cNvSpPr/>
            <p:nvPr/>
          </p:nvSpPr>
          <p:spPr>
            <a:xfrm>
              <a:off x="7480178" y="4651268"/>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cstate="print">
            <a:alphaModFix/>
          </a:blip>
          <a:stretch>
            <a:fillRect/>
          </a:stretch>
        </a:blipFill>
        <a:effectLst/>
      </p:bgPr>
    </p:bg>
    <p:spTree>
      <p:nvGrpSpPr>
        <p:cNvPr id="1" name="Shape 3002"/>
        <p:cNvGrpSpPr/>
        <p:nvPr/>
      </p:nvGrpSpPr>
      <p:grpSpPr>
        <a:xfrm>
          <a:off x="0" y="0"/>
          <a:ext cx="0" cy="0"/>
          <a:chOff x="0" y="0"/>
          <a:chExt cx="0" cy="0"/>
        </a:xfrm>
      </p:grpSpPr>
      <p:sp>
        <p:nvSpPr>
          <p:cNvPr id="3006" name="Google Shape;3006;p39"/>
          <p:cNvSpPr txBox="1">
            <a:spLocks noGrp="1"/>
          </p:cNvSpPr>
          <p:nvPr>
            <p:ph type="title" idx="6"/>
          </p:nvPr>
        </p:nvSpPr>
        <p:spPr>
          <a:xfrm>
            <a:off x="755576" y="123478"/>
            <a:ext cx="7704000" cy="478200"/>
          </a:xfrm>
          <a:prstGeom prst="rect">
            <a:avLst/>
          </a:prstGeom>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pl-PL" dirty="0" smtClean="0"/>
              <a:t>Royal </a:t>
            </a:r>
            <a:r>
              <a:rPr lang="pl-PL" dirty="0" err="1" smtClean="0"/>
              <a:t>family</a:t>
            </a:r>
            <a:r>
              <a:rPr lang="pl-PL" dirty="0" smtClean="0"/>
              <a:t> </a:t>
            </a:r>
            <a:r>
              <a:rPr lang="pl-PL" dirty="0" err="1" smtClean="0"/>
              <a:t>members</a:t>
            </a:r>
            <a:endParaRPr dirty="0"/>
          </a:p>
        </p:txBody>
      </p:sp>
      <p:sp>
        <p:nvSpPr>
          <p:cNvPr id="3007" name="Google Shape;3007;p39"/>
          <p:cNvSpPr txBox="1">
            <a:spLocks noGrp="1"/>
          </p:cNvSpPr>
          <p:nvPr>
            <p:ph type="title"/>
          </p:nvPr>
        </p:nvSpPr>
        <p:spPr>
          <a:xfrm>
            <a:off x="715100" y="771550"/>
            <a:ext cx="32421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t>M</a:t>
            </a:r>
            <a:r>
              <a:rPr lang="pl-PL" dirty="0" err="1" smtClean="0"/>
              <a:t>onarchs</a:t>
            </a:r>
            <a:endParaRPr dirty="0"/>
          </a:p>
        </p:txBody>
      </p:sp>
      <p:sp>
        <p:nvSpPr>
          <p:cNvPr id="3008" name="Google Shape;3008;p39"/>
          <p:cNvSpPr txBox="1">
            <a:spLocks noGrp="1"/>
          </p:cNvSpPr>
          <p:nvPr>
            <p:ph type="subTitle" idx="1"/>
          </p:nvPr>
        </p:nvSpPr>
        <p:spPr>
          <a:xfrm>
            <a:off x="899592" y="1347614"/>
            <a:ext cx="2808312" cy="1894478"/>
          </a:xfrm>
          <a:prstGeom prst="rect">
            <a:avLst/>
          </a:prstGeom>
        </p:spPr>
        <p:txBody>
          <a:bodyPr spcFirstLastPara="1" wrap="square" lIns="91425" tIns="91425" rIns="91425" bIns="91425" anchor="t" anchorCtr="0">
            <a:noAutofit/>
          </a:bodyPr>
          <a:lstStyle/>
          <a:p>
            <a:pPr marL="0" lvl="0" indent="0" algn="just">
              <a:buFont typeface="Arial" pitchFamily="34" charset="0"/>
              <a:buChar char="•"/>
            </a:pPr>
            <a:r>
              <a:rPr lang="pl-PL" dirty="0" smtClean="0"/>
              <a:t> George V (1865 – 1936)</a:t>
            </a:r>
          </a:p>
          <a:p>
            <a:pPr marL="0" lvl="0" indent="0" algn="just">
              <a:buFont typeface="Arial" pitchFamily="34" charset="0"/>
              <a:buChar char="•"/>
            </a:pPr>
            <a:r>
              <a:rPr lang="pl-PL" dirty="0" smtClean="0"/>
              <a:t> Edward VIII (1894 – 1972)</a:t>
            </a:r>
          </a:p>
          <a:p>
            <a:pPr marL="0" lvl="0" indent="0" algn="just">
              <a:buFont typeface="Arial" pitchFamily="34" charset="0"/>
              <a:buChar char="•"/>
            </a:pPr>
            <a:r>
              <a:rPr lang="pl-PL" dirty="0" smtClean="0"/>
              <a:t> George VI (1895 – 1952)</a:t>
            </a:r>
          </a:p>
          <a:p>
            <a:pPr marL="0" lvl="0" indent="0" algn="just">
              <a:buFont typeface="Arial" pitchFamily="34" charset="0"/>
              <a:buChar char="•"/>
            </a:pPr>
            <a:r>
              <a:rPr lang="pl-PL" dirty="0" smtClean="0"/>
              <a:t> Elizabeth II (1926 – 2022)</a:t>
            </a:r>
          </a:p>
          <a:p>
            <a:pPr marL="0" lvl="0" indent="0" algn="just">
              <a:buFont typeface="Arial" pitchFamily="34" charset="0"/>
              <a:buChar char="•"/>
            </a:pPr>
            <a:r>
              <a:rPr lang="pl-PL" dirty="0" smtClean="0"/>
              <a:t> Charles III (1948 - )</a:t>
            </a:r>
          </a:p>
          <a:p>
            <a:pPr marL="0" lvl="0" indent="0" algn="just" rtl="0">
              <a:spcBef>
                <a:spcPts val="0"/>
              </a:spcBef>
              <a:spcAft>
                <a:spcPts val="0"/>
              </a:spcAft>
            </a:pPr>
            <a:endParaRPr dirty="0"/>
          </a:p>
        </p:txBody>
      </p:sp>
      <p:sp>
        <p:nvSpPr>
          <p:cNvPr id="3009" name="Google Shape;3009;p39"/>
          <p:cNvSpPr txBox="1">
            <a:spLocks noGrp="1"/>
          </p:cNvSpPr>
          <p:nvPr>
            <p:ph type="title" idx="2"/>
          </p:nvPr>
        </p:nvSpPr>
        <p:spPr>
          <a:xfrm>
            <a:off x="0" y="4759816"/>
            <a:ext cx="504056" cy="38368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sz="800" dirty="0"/>
          </a:p>
        </p:txBody>
      </p:sp>
      <p:sp>
        <p:nvSpPr>
          <p:cNvPr id="3010" name="Google Shape;3010;p39"/>
          <p:cNvSpPr txBox="1">
            <a:spLocks noGrp="1"/>
          </p:cNvSpPr>
          <p:nvPr>
            <p:ph type="subTitle" idx="3"/>
          </p:nvPr>
        </p:nvSpPr>
        <p:spPr>
          <a:xfrm>
            <a:off x="6084168" y="1419622"/>
            <a:ext cx="2736304" cy="324036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Font typeface="Arial" pitchFamily="34" charset="0"/>
              <a:buChar char="•"/>
            </a:pPr>
            <a:r>
              <a:rPr lang="pl-PL" dirty="0" smtClean="0"/>
              <a:t> Richard, Duke of Gloucester</a:t>
            </a:r>
          </a:p>
          <a:p>
            <a:pPr marL="0" lvl="0" indent="0" algn="just" rtl="0">
              <a:spcBef>
                <a:spcPts val="0"/>
              </a:spcBef>
              <a:spcAft>
                <a:spcPts val="0"/>
              </a:spcAft>
              <a:buFont typeface="Arial" pitchFamily="34" charset="0"/>
              <a:buChar char="•"/>
            </a:pPr>
            <a:r>
              <a:rPr lang="pl-PL" dirty="0" smtClean="0"/>
              <a:t> Birgitte, Duchess of Gloucester</a:t>
            </a:r>
          </a:p>
          <a:p>
            <a:pPr marL="0" lvl="0" indent="0" algn="just" rtl="0">
              <a:spcBef>
                <a:spcPts val="0"/>
              </a:spcBef>
              <a:spcAft>
                <a:spcPts val="0"/>
              </a:spcAft>
              <a:buFont typeface="Arial" pitchFamily="34" charset="0"/>
              <a:buChar char="•"/>
            </a:pPr>
            <a:r>
              <a:rPr lang="pl-PL" dirty="0" smtClean="0"/>
              <a:t> Edward, Duke of Kent</a:t>
            </a:r>
          </a:p>
          <a:p>
            <a:pPr marL="0" lvl="0" indent="0" algn="just" rtl="0">
              <a:spcBef>
                <a:spcPts val="0"/>
              </a:spcBef>
              <a:spcAft>
                <a:spcPts val="0"/>
              </a:spcAft>
              <a:buFont typeface="Arial" pitchFamily="34" charset="0"/>
              <a:buChar char="•"/>
            </a:pPr>
            <a:r>
              <a:rPr lang="pl-PL" dirty="0" smtClean="0"/>
              <a:t> Katharine, Duchess of Kent</a:t>
            </a:r>
          </a:p>
          <a:p>
            <a:pPr marL="0" lvl="0" indent="0" algn="just" rtl="0">
              <a:spcBef>
                <a:spcPts val="0"/>
              </a:spcBef>
              <a:spcAft>
                <a:spcPts val="0"/>
              </a:spcAft>
              <a:buFont typeface="Arial" pitchFamily="34" charset="0"/>
              <a:buChar char="•"/>
            </a:pPr>
            <a:r>
              <a:rPr lang="pl-PL" dirty="0" smtClean="0"/>
              <a:t> Michael of Kent, Prince</a:t>
            </a:r>
          </a:p>
          <a:p>
            <a:pPr marL="0" lvl="0" indent="0" algn="just" rtl="0">
              <a:spcBef>
                <a:spcPts val="0"/>
              </a:spcBef>
              <a:spcAft>
                <a:spcPts val="0"/>
              </a:spcAft>
              <a:buFont typeface="Arial" pitchFamily="34" charset="0"/>
              <a:buChar char="•"/>
            </a:pPr>
            <a:r>
              <a:rPr lang="pl-PL" dirty="0" smtClean="0"/>
              <a:t> Marie Christine, Michael of Kent</a:t>
            </a:r>
          </a:p>
          <a:p>
            <a:pPr marL="0" lvl="0" indent="0" algn="just" rtl="0">
              <a:spcBef>
                <a:spcPts val="0"/>
              </a:spcBef>
              <a:spcAft>
                <a:spcPts val="0"/>
              </a:spcAft>
              <a:buFont typeface="Arial" pitchFamily="34" charset="0"/>
              <a:buChar char="•"/>
            </a:pPr>
            <a:r>
              <a:rPr lang="pl-PL" dirty="0" smtClean="0"/>
              <a:t> Alexandra, </a:t>
            </a:r>
            <a:r>
              <a:rPr lang="pl-PL" dirty="0" err="1" smtClean="0"/>
              <a:t>Princess</a:t>
            </a:r>
            <a:r>
              <a:rPr lang="pl-PL" dirty="0" smtClean="0"/>
              <a:t> </a:t>
            </a:r>
            <a:r>
              <a:rPr lang="pl-PL" dirty="0" err="1" smtClean="0"/>
              <a:t>Oglivy</a:t>
            </a:r>
            <a:endParaRPr lang="pl-PL" dirty="0" smtClean="0"/>
          </a:p>
          <a:p>
            <a:pPr marL="0" lvl="0" indent="0" algn="just" rtl="0">
              <a:spcBef>
                <a:spcPts val="0"/>
              </a:spcBef>
              <a:spcAft>
                <a:spcPts val="0"/>
              </a:spcAft>
              <a:buFont typeface="Arial" pitchFamily="34" charset="0"/>
              <a:buChar char="•"/>
            </a:pPr>
            <a:r>
              <a:rPr lang="pl-PL" dirty="0" smtClean="0"/>
              <a:t> Harry, Duke of Sussex</a:t>
            </a:r>
          </a:p>
          <a:p>
            <a:pPr marL="0" lvl="0" indent="0" algn="just" rtl="0">
              <a:spcBef>
                <a:spcPts val="0"/>
              </a:spcBef>
              <a:spcAft>
                <a:spcPts val="0"/>
              </a:spcAft>
              <a:buFont typeface="Arial" pitchFamily="34" charset="0"/>
              <a:buChar char="•"/>
            </a:pPr>
            <a:r>
              <a:rPr lang="pl-PL" dirty="0" smtClean="0"/>
              <a:t> </a:t>
            </a:r>
            <a:r>
              <a:rPr lang="pl-PL" dirty="0" err="1" smtClean="0"/>
              <a:t>Meghan</a:t>
            </a:r>
            <a:r>
              <a:rPr lang="pl-PL" dirty="0" smtClean="0"/>
              <a:t>, Duchess of Sussex</a:t>
            </a:r>
          </a:p>
          <a:p>
            <a:pPr marL="0" lvl="0" indent="0" algn="just" rtl="0">
              <a:spcBef>
                <a:spcPts val="0"/>
              </a:spcBef>
              <a:spcAft>
                <a:spcPts val="0"/>
              </a:spcAft>
              <a:buFont typeface="Arial" pitchFamily="34" charset="0"/>
              <a:buChar char="•"/>
            </a:pPr>
            <a:r>
              <a:rPr lang="pl-PL" dirty="0" smtClean="0"/>
              <a:t> Archie of Sussex</a:t>
            </a:r>
          </a:p>
          <a:p>
            <a:pPr marL="0" lvl="0" indent="0" algn="just" rtl="0">
              <a:spcBef>
                <a:spcPts val="0"/>
              </a:spcBef>
              <a:spcAft>
                <a:spcPts val="0"/>
              </a:spcAft>
              <a:buFont typeface="Arial" pitchFamily="34" charset="0"/>
              <a:buChar char="•"/>
            </a:pPr>
            <a:r>
              <a:rPr lang="pl-PL" dirty="0" smtClean="0"/>
              <a:t> </a:t>
            </a:r>
            <a:r>
              <a:rPr lang="pl-PL" dirty="0" err="1" smtClean="0"/>
              <a:t>Lillibet</a:t>
            </a:r>
            <a:r>
              <a:rPr lang="pl-PL" dirty="0" smtClean="0"/>
              <a:t> of Sussex</a:t>
            </a:r>
            <a:endParaRPr dirty="0"/>
          </a:p>
        </p:txBody>
      </p:sp>
      <p:sp>
        <p:nvSpPr>
          <p:cNvPr id="3011" name="Google Shape;3011;p39"/>
          <p:cNvSpPr txBox="1">
            <a:spLocks noGrp="1"/>
          </p:cNvSpPr>
          <p:nvPr>
            <p:ph type="title" idx="4"/>
          </p:nvPr>
        </p:nvSpPr>
        <p:spPr>
          <a:xfrm>
            <a:off x="4788024" y="843558"/>
            <a:ext cx="32421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smtClean="0"/>
              <a:t>Rest of </a:t>
            </a:r>
            <a:r>
              <a:rPr lang="pl-PL" dirty="0" err="1" smtClean="0"/>
              <a:t>the</a:t>
            </a:r>
            <a:r>
              <a:rPr lang="pl-PL" dirty="0" smtClean="0"/>
              <a:t> </a:t>
            </a:r>
            <a:r>
              <a:rPr lang="pl-PL" dirty="0" err="1" smtClean="0"/>
              <a:t>members</a:t>
            </a:r>
            <a:endParaRPr dirty="0"/>
          </a:p>
        </p:txBody>
      </p:sp>
      <p:sp>
        <p:nvSpPr>
          <p:cNvPr id="3012" name="Google Shape;3012;p39"/>
          <p:cNvSpPr txBox="1">
            <a:spLocks noGrp="1"/>
          </p:cNvSpPr>
          <p:nvPr>
            <p:ph type="subTitle" idx="5"/>
          </p:nvPr>
        </p:nvSpPr>
        <p:spPr>
          <a:xfrm>
            <a:off x="3563888" y="1347614"/>
            <a:ext cx="2664296" cy="3312368"/>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Font typeface="Arial" pitchFamily="34" charset="0"/>
              <a:buChar char="•"/>
            </a:pPr>
            <a:r>
              <a:rPr lang="pl-PL" dirty="0" smtClean="0"/>
              <a:t> Camilla, </a:t>
            </a:r>
            <a:r>
              <a:rPr lang="pl-PL" dirty="0" err="1" smtClean="0"/>
              <a:t>Queen</a:t>
            </a:r>
            <a:r>
              <a:rPr lang="pl-PL" dirty="0" smtClean="0"/>
              <a:t> </a:t>
            </a:r>
            <a:r>
              <a:rPr lang="pl-PL" dirty="0" err="1" smtClean="0"/>
              <a:t>Consort</a:t>
            </a:r>
            <a:endParaRPr lang="pl-PL" dirty="0" smtClean="0"/>
          </a:p>
          <a:p>
            <a:pPr marL="0" lvl="0" indent="0" algn="just" rtl="0">
              <a:spcBef>
                <a:spcPts val="0"/>
              </a:spcBef>
              <a:spcAft>
                <a:spcPts val="0"/>
              </a:spcAft>
              <a:buFont typeface="Arial" pitchFamily="34" charset="0"/>
              <a:buChar char="•"/>
            </a:pPr>
            <a:r>
              <a:rPr lang="pl-PL" dirty="0" smtClean="0"/>
              <a:t> William, Prince of </a:t>
            </a:r>
            <a:r>
              <a:rPr lang="pl-PL" dirty="0" err="1" smtClean="0"/>
              <a:t>Wales</a:t>
            </a:r>
            <a:endParaRPr lang="pl-PL" dirty="0" smtClean="0"/>
          </a:p>
          <a:p>
            <a:pPr marL="0" lvl="0" indent="0" algn="just" rtl="0">
              <a:spcBef>
                <a:spcPts val="0"/>
              </a:spcBef>
              <a:spcAft>
                <a:spcPts val="0"/>
              </a:spcAft>
              <a:buFont typeface="Arial" pitchFamily="34" charset="0"/>
              <a:buChar char="•"/>
            </a:pPr>
            <a:r>
              <a:rPr lang="pl-PL" dirty="0" smtClean="0"/>
              <a:t> Catherine, </a:t>
            </a:r>
            <a:r>
              <a:rPr lang="pl-PL" dirty="0" err="1" smtClean="0"/>
              <a:t>Princess</a:t>
            </a:r>
            <a:r>
              <a:rPr lang="pl-PL" dirty="0" smtClean="0"/>
              <a:t> of </a:t>
            </a:r>
            <a:r>
              <a:rPr lang="pl-PL" dirty="0" err="1" smtClean="0"/>
              <a:t>Wales</a:t>
            </a:r>
            <a:endParaRPr lang="pl-PL" dirty="0" smtClean="0"/>
          </a:p>
          <a:p>
            <a:pPr marL="0" lvl="0" indent="0" algn="just" rtl="0">
              <a:spcBef>
                <a:spcPts val="0"/>
              </a:spcBef>
              <a:spcAft>
                <a:spcPts val="0"/>
              </a:spcAft>
              <a:buFont typeface="Arial" pitchFamily="34" charset="0"/>
              <a:buChar char="•"/>
            </a:pPr>
            <a:r>
              <a:rPr lang="pl-PL" dirty="0" smtClean="0"/>
              <a:t> George of </a:t>
            </a:r>
            <a:r>
              <a:rPr lang="pl-PL" dirty="0" err="1" smtClean="0"/>
              <a:t>Wales</a:t>
            </a:r>
            <a:endParaRPr lang="pl-PL" dirty="0" smtClean="0"/>
          </a:p>
          <a:p>
            <a:pPr marL="0" lvl="0" indent="0" algn="just" rtl="0">
              <a:spcBef>
                <a:spcPts val="0"/>
              </a:spcBef>
              <a:spcAft>
                <a:spcPts val="0"/>
              </a:spcAft>
              <a:buFont typeface="Arial" pitchFamily="34" charset="0"/>
              <a:buChar char="•"/>
            </a:pPr>
            <a:r>
              <a:rPr lang="pl-PL" dirty="0" smtClean="0"/>
              <a:t> Charlotte of </a:t>
            </a:r>
            <a:r>
              <a:rPr lang="pl-PL" dirty="0" err="1" smtClean="0"/>
              <a:t>Wales</a:t>
            </a:r>
            <a:endParaRPr lang="pl-PL" dirty="0" smtClean="0"/>
          </a:p>
          <a:p>
            <a:pPr marL="0" lvl="0" indent="0" algn="just" rtl="0">
              <a:spcBef>
                <a:spcPts val="0"/>
              </a:spcBef>
              <a:spcAft>
                <a:spcPts val="0"/>
              </a:spcAft>
              <a:buFont typeface="Arial" pitchFamily="34" charset="0"/>
              <a:buChar char="•"/>
            </a:pPr>
            <a:r>
              <a:rPr lang="pl-PL" dirty="0" smtClean="0"/>
              <a:t> Louis of </a:t>
            </a:r>
            <a:r>
              <a:rPr lang="pl-PL" dirty="0" err="1" smtClean="0"/>
              <a:t>Wales</a:t>
            </a:r>
            <a:endParaRPr lang="pl-PL" dirty="0" smtClean="0"/>
          </a:p>
          <a:p>
            <a:pPr marL="0" lvl="0" indent="0" algn="just" rtl="0">
              <a:spcBef>
                <a:spcPts val="0"/>
              </a:spcBef>
              <a:spcAft>
                <a:spcPts val="0"/>
              </a:spcAft>
              <a:buFont typeface="Arial" pitchFamily="34" charset="0"/>
              <a:buChar char="•"/>
            </a:pPr>
            <a:r>
              <a:rPr lang="pl-PL" dirty="0" smtClean="0"/>
              <a:t> Andrew, Duke of York</a:t>
            </a:r>
          </a:p>
          <a:p>
            <a:pPr marL="0" lvl="0" indent="0" algn="just" rtl="0">
              <a:spcBef>
                <a:spcPts val="0"/>
              </a:spcBef>
              <a:spcAft>
                <a:spcPts val="0"/>
              </a:spcAft>
              <a:buFont typeface="Arial" pitchFamily="34" charset="0"/>
              <a:buChar char="•"/>
            </a:pPr>
            <a:r>
              <a:rPr lang="pl-PL" dirty="0" smtClean="0"/>
              <a:t> Beatrice, </a:t>
            </a:r>
            <a:r>
              <a:rPr lang="pl-PL" dirty="0" err="1" smtClean="0"/>
              <a:t>Princess</a:t>
            </a:r>
            <a:endParaRPr lang="pl-PL" dirty="0" smtClean="0"/>
          </a:p>
          <a:p>
            <a:pPr marL="0" lvl="0" indent="0" algn="just" rtl="0">
              <a:spcBef>
                <a:spcPts val="0"/>
              </a:spcBef>
              <a:spcAft>
                <a:spcPts val="0"/>
              </a:spcAft>
              <a:buFont typeface="Arial" pitchFamily="34" charset="0"/>
              <a:buChar char="•"/>
            </a:pPr>
            <a:r>
              <a:rPr lang="pl-PL" dirty="0" smtClean="0"/>
              <a:t> Eugenie, </a:t>
            </a:r>
            <a:r>
              <a:rPr lang="pl-PL" dirty="0" err="1" smtClean="0"/>
              <a:t>Princess</a:t>
            </a:r>
            <a:endParaRPr lang="pl-PL" dirty="0" smtClean="0"/>
          </a:p>
          <a:p>
            <a:pPr marL="0" lvl="0" indent="0" algn="just" rtl="0">
              <a:spcBef>
                <a:spcPts val="0"/>
              </a:spcBef>
              <a:spcAft>
                <a:spcPts val="0"/>
              </a:spcAft>
              <a:buFont typeface="Arial" pitchFamily="34" charset="0"/>
              <a:buChar char="•"/>
            </a:pPr>
            <a:r>
              <a:rPr lang="pl-PL" dirty="0" smtClean="0"/>
              <a:t> Edward, Duke of </a:t>
            </a:r>
            <a:r>
              <a:rPr lang="pl-PL" dirty="0" err="1" smtClean="0"/>
              <a:t>Edinburgh</a:t>
            </a:r>
            <a:endParaRPr lang="pl-PL" dirty="0" smtClean="0"/>
          </a:p>
          <a:p>
            <a:pPr marL="0" lvl="0" indent="0" algn="just" rtl="0">
              <a:spcBef>
                <a:spcPts val="0"/>
              </a:spcBef>
              <a:spcAft>
                <a:spcPts val="0"/>
              </a:spcAft>
              <a:buFont typeface="Arial" pitchFamily="34" charset="0"/>
              <a:buChar char="•"/>
            </a:pPr>
            <a:r>
              <a:rPr lang="pl-PL" dirty="0" smtClean="0"/>
              <a:t> Sophie, Duchess of </a:t>
            </a:r>
            <a:r>
              <a:rPr lang="pl-PL" dirty="0" err="1" smtClean="0"/>
              <a:t>Edinburgh</a:t>
            </a:r>
            <a:endParaRPr lang="pl-PL" dirty="0" smtClean="0"/>
          </a:p>
          <a:p>
            <a:pPr marL="0" lvl="0" indent="0" algn="just" rtl="0">
              <a:spcBef>
                <a:spcPts val="0"/>
              </a:spcBef>
              <a:spcAft>
                <a:spcPts val="0"/>
              </a:spcAft>
              <a:buFont typeface="Arial" pitchFamily="34" charset="0"/>
              <a:buChar char="•"/>
            </a:pPr>
            <a:r>
              <a:rPr lang="pl-PL" dirty="0" smtClean="0"/>
              <a:t> </a:t>
            </a:r>
            <a:r>
              <a:rPr lang="pl-PL" dirty="0" err="1" smtClean="0"/>
              <a:t>Louise</a:t>
            </a:r>
            <a:r>
              <a:rPr lang="pl-PL" dirty="0" smtClean="0"/>
              <a:t>, Lady</a:t>
            </a:r>
          </a:p>
          <a:p>
            <a:pPr marL="0" lvl="0" indent="0" algn="just" rtl="0">
              <a:spcBef>
                <a:spcPts val="0"/>
              </a:spcBef>
              <a:spcAft>
                <a:spcPts val="0"/>
              </a:spcAft>
              <a:buFont typeface="Arial" pitchFamily="34" charset="0"/>
              <a:buChar char="•"/>
            </a:pPr>
            <a:r>
              <a:rPr lang="pl-PL" dirty="0" smtClean="0"/>
              <a:t> James, </a:t>
            </a:r>
            <a:r>
              <a:rPr lang="pl-PL" dirty="0" err="1" smtClean="0"/>
              <a:t>Earl</a:t>
            </a:r>
            <a:r>
              <a:rPr lang="pl-PL" dirty="0" smtClean="0"/>
              <a:t> of </a:t>
            </a:r>
            <a:r>
              <a:rPr lang="pl-PL" dirty="0" err="1" smtClean="0"/>
              <a:t>Wessex</a:t>
            </a:r>
            <a:endParaRPr lang="pl-PL" dirty="0" smtClean="0"/>
          </a:p>
          <a:p>
            <a:pPr marL="0" lvl="0" indent="0" algn="just" rtl="0">
              <a:spcBef>
                <a:spcPts val="0"/>
              </a:spcBef>
              <a:spcAft>
                <a:spcPts val="0"/>
              </a:spcAft>
              <a:buFont typeface="Arial" pitchFamily="34" charset="0"/>
              <a:buChar char="•"/>
            </a:pPr>
            <a:r>
              <a:rPr lang="pl-PL" dirty="0" smtClean="0"/>
              <a:t> Ann, </a:t>
            </a:r>
            <a:r>
              <a:rPr lang="pl-PL" dirty="0" err="1" smtClean="0"/>
              <a:t>Princess</a:t>
            </a:r>
            <a:r>
              <a:rPr lang="pl-PL" dirty="0" smtClean="0"/>
              <a:t> Royal</a:t>
            </a:r>
          </a:p>
          <a:p>
            <a:pPr marL="0" lvl="0" indent="0" algn="just" rtl="0">
              <a:spcBef>
                <a:spcPts val="0"/>
              </a:spcBef>
              <a:spcAft>
                <a:spcPts val="0"/>
              </a:spcAft>
              <a:buFont typeface="Arial" pitchFamily="34" charset="0"/>
              <a:buChar char="•"/>
            </a:pPr>
            <a:endParaRPr dirty="0"/>
          </a:p>
        </p:txBody>
      </p:sp>
    </p:spTree>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47"/>
        <p:cNvGrpSpPr/>
        <p:nvPr/>
      </p:nvGrpSpPr>
      <p:grpSpPr>
        <a:xfrm>
          <a:off x="0" y="0"/>
          <a:ext cx="0" cy="0"/>
          <a:chOff x="0" y="0"/>
          <a:chExt cx="0" cy="0"/>
        </a:xfrm>
      </p:grpSpPr>
      <p:sp>
        <p:nvSpPr>
          <p:cNvPr id="2848" name="Google Shape;2848;p32"/>
          <p:cNvSpPr txBox="1">
            <a:spLocks noGrp="1"/>
          </p:cNvSpPr>
          <p:nvPr>
            <p:ph type="subTitle" idx="1"/>
          </p:nvPr>
        </p:nvSpPr>
        <p:spPr>
          <a:xfrm>
            <a:off x="2152350" y="3132175"/>
            <a:ext cx="4839300" cy="71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2849" name="Google Shape;2849;p32"/>
          <p:cNvSpPr txBox="1">
            <a:spLocks noGrp="1"/>
          </p:cNvSpPr>
          <p:nvPr>
            <p:ph type="title"/>
          </p:nvPr>
        </p:nvSpPr>
        <p:spPr>
          <a:xfrm>
            <a:off x="2152350" y="2179625"/>
            <a:ext cx="48393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sz="7200" dirty="0" err="1" smtClean="0"/>
              <a:t>Monarchs</a:t>
            </a:r>
            <a:endParaRPr sz="7200" dirty="0"/>
          </a:p>
        </p:txBody>
      </p:sp>
      <p:sp>
        <p:nvSpPr>
          <p:cNvPr id="2850" name="Google Shape;2850;p32"/>
          <p:cNvSpPr txBox="1">
            <a:spLocks noGrp="1"/>
          </p:cNvSpPr>
          <p:nvPr>
            <p:ph type="title" idx="2"/>
          </p:nvPr>
        </p:nvSpPr>
        <p:spPr>
          <a:xfrm>
            <a:off x="755576" y="627534"/>
            <a:ext cx="423322" cy="7318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sz="800" dirty="0"/>
          </a:p>
        </p:txBody>
      </p:sp>
      <p:grpSp>
        <p:nvGrpSpPr>
          <p:cNvPr id="2" name="Google Shape;2851;p32"/>
          <p:cNvGrpSpPr/>
          <p:nvPr/>
        </p:nvGrpSpPr>
        <p:grpSpPr>
          <a:xfrm rot="-2700000">
            <a:off x="6040788" y="2386397"/>
            <a:ext cx="1110899" cy="513845"/>
            <a:chOff x="7326558" y="4448995"/>
            <a:chExt cx="1110909" cy="513850"/>
          </a:xfrm>
        </p:grpSpPr>
        <p:sp>
          <p:nvSpPr>
            <p:cNvPr id="2852" name="Google Shape;2852;p32"/>
            <p:cNvSpPr/>
            <p:nvPr/>
          </p:nvSpPr>
          <p:spPr>
            <a:xfrm>
              <a:off x="7326558" y="4593372"/>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2"/>
            <p:cNvSpPr/>
            <p:nvPr/>
          </p:nvSpPr>
          <p:spPr>
            <a:xfrm>
              <a:off x="7336710" y="4448995"/>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2"/>
            <p:cNvSpPr/>
            <p:nvPr/>
          </p:nvSpPr>
          <p:spPr>
            <a:xfrm>
              <a:off x="7575279" y="4485446"/>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2"/>
            <p:cNvSpPr/>
            <p:nvPr/>
          </p:nvSpPr>
          <p:spPr>
            <a:xfrm>
              <a:off x="7671496" y="4778277"/>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2"/>
            <p:cNvSpPr/>
            <p:nvPr/>
          </p:nvSpPr>
          <p:spPr>
            <a:xfrm>
              <a:off x="7872108" y="4541862"/>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2"/>
            <p:cNvSpPr/>
            <p:nvPr/>
          </p:nvSpPr>
          <p:spPr>
            <a:xfrm>
              <a:off x="7480178" y="4651268"/>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oogle Shape;2858;p32"/>
          <p:cNvGrpSpPr/>
          <p:nvPr/>
        </p:nvGrpSpPr>
        <p:grpSpPr>
          <a:xfrm rot="2700000" flipH="1">
            <a:off x="1992313" y="2386397"/>
            <a:ext cx="1110899" cy="513845"/>
            <a:chOff x="7326558" y="4448995"/>
            <a:chExt cx="1110909" cy="513850"/>
          </a:xfrm>
        </p:grpSpPr>
        <p:sp>
          <p:nvSpPr>
            <p:cNvPr id="2859" name="Google Shape;2859;p32"/>
            <p:cNvSpPr/>
            <p:nvPr/>
          </p:nvSpPr>
          <p:spPr>
            <a:xfrm>
              <a:off x="7326558" y="4593372"/>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2"/>
            <p:cNvSpPr/>
            <p:nvPr/>
          </p:nvSpPr>
          <p:spPr>
            <a:xfrm>
              <a:off x="7336710" y="4448995"/>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2"/>
            <p:cNvSpPr/>
            <p:nvPr/>
          </p:nvSpPr>
          <p:spPr>
            <a:xfrm>
              <a:off x="7575279" y="4485446"/>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32"/>
            <p:cNvSpPr/>
            <p:nvPr/>
          </p:nvSpPr>
          <p:spPr>
            <a:xfrm>
              <a:off x="7671496" y="4778277"/>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32"/>
            <p:cNvSpPr/>
            <p:nvPr/>
          </p:nvSpPr>
          <p:spPr>
            <a:xfrm>
              <a:off x="7872108" y="4541862"/>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2"/>
            <p:cNvSpPr/>
            <p:nvPr/>
          </p:nvSpPr>
          <p:spPr>
            <a:xfrm>
              <a:off x="7480178" y="4651268"/>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cstate="print">
            <a:alphaModFix/>
          </a:blip>
          <a:stretch>
            <a:fillRect/>
          </a:stretch>
        </a:blipFill>
        <a:effectLst/>
      </p:bgPr>
    </p:bg>
    <p:spTree>
      <p:nvGrpSpPr>
        <p:cNvPr id="1" name="Shape 2882"/>
        <p:cNvGrpSpPr/>
        <p:nvPr/>
      </p:nvGrpSpPr>
      <p:grpSpPr>
        <a:xfrm>
          <a:off x="0" y="0"/>
          <a:ext cx="0" cy="0"/>
          <a:chOff x="0" y="0"/>
          <a:chExt cx="0" cy="0"/>
        </a:xfrm>
      </p:grpSpPr>
      <p:sp>
        <p:nvSpPr>
          <p:cNvPr id="2883" name="Google Shape;2883;p34"/>
          <p:cNvSpPr txBox="1">
            <a:spLocks noGrp="1"/>
          </p:cNvSpPr>
          <p:nvPr>
            <p:ph type="title"/>
          </p:nvPr>
        </p:nvSpPr>
        <p:spPr>
          <a:xfrm>
            <a:off x="720000" y="539500"/>
            <a:ext cx="7704000"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smtClean="0"/>
              <a:t>George V</a:t>
            </a:r>
            <a:endParaRPr dirty="0"/>
          </a:p>
        </p:txBody>
      </p:sp>
      <p:sp>
        <p:nvSpPr>
          <p:cNvPr id="2884" name="Google Shape;2884;p34"/>
          <p:cNvSpPr txBox="1">
            <a:spLocks noGrp="1"/>
          </p:cNvSpPr>
          <p:nvPr>
            <p:ph type="body" idx="1"/>
          </p:nvPr>
        </p:nvSpPr>
        <p:spPr>
          <a:xfrm>
            <a:off x="726450" y="1602275"/>
            <a:ext cx="4015200" cy="2609700"/>
          </a:xfrm>
          <a:prstGeom prst="rect">
            <a:avLst/>
          </a:prstGeom>
        </p:spPr>
        <p:txBody>
          <a:bodyPr spcFirstLastPara="1" wrap="square" lIns="91425" tIns="91425" rIns="91425" bIns="91425" anchor="t" anchorCtr="0">
            <a:noAutofit/>
          </a:bodyPr>
          <a:lstStyle/>
          <a:p>
            <a:pPr marL="0" lvl="0" indent="0">
              <a:buClr>
                <a:srgbClr val="273D40"/>
              </a:buClr>
              <a:buSzPts val="600"/>
              <a:buNone/>
            </a:pPr>
            <a:r>
              <a:rPr lang="pl-PL" dirty="0" smtClean="0"/>
              <a:t>George Frederick Ernest Albert was </a:t>
            </a:r>
            <a:r>
              <a:rPr lang="pl-PL" dirty="0" err="1" smtClean="0"/>
              <a:t>born</a:t>
            </a:r>
            <a:r>
              <a:rPr lang="pl-PL" dirty="0" smtClean="0"/>
              <a:t> on 3 </a:t>
            </a:r>
            <a:r>
              <a:rPr lang="pl-PL" dirty="0" err="1" smtClean="0"/>
              <a:t>June</a:t>
            </a:r>
            <a:r>
              <a:rPr lang="pl-PL" dirty="0" smtClean="0"/>
              <a:t> 1865, </a:t>
            </a:r>
            <a:r>
              <a:rPr lang="pl-PL" dirty="0" err="1" smtClean="0"/>
              <a:t>in</a:t>
            </a:r>
            <a:r>
              <a:rPr lang="pl-PL" dirty="0" smtClean="0"/>
              <a:t> Marlborough House, London. </a:t>
            </a:r>
            <a:endParaRPr dirty="0">
              <a:solidFill>
                <a:schemeClr val="dk1"/>
              </a:solidFill>
            </a:endParaRPr>
          </a:p>
        </p:txBody>
      </p:sp>
      <p:pic>
        <p:nvPicPr>
          <p:cNvPr id="26626" name="Picture 2" descr="Plik:King George V of the United Kingdom as a boy, 1870.jpg – Wikipedia,  wolna encyklopedia"/>
          <p:cNvPicPr>
            <a:picLocks noChangeAspect="1" noChangeArrowheads="1"/>
          </p:cNvPicPr>
          <p:nvPr/>
        </p:nvPicPr>
        <p:blipFill>
          <a:blip r:embed="rId4" cstate="print"/>
          <a:srcRect/>
          <a:stretch>
            <a:fillRect/>
          </a:stretch>
        </p:blipFill>
        <p:spPr bwMode="auto">
          <a:xfrm>
            <a:off x="5796136" y="1203598"/>
            <a:ext cx="2088232" cy="3108999"/>
          </a:xfrm>
          <a:prstGeom prst="rect">
            <a:avLst/>
          </a:prstGeom>
          <a:noFill/>
        </p:spPr>
      </p:pic>
      <p:grpSp>
        <p:nvGrpSpPr>
          <p:cNvPr id="2886" name="Google Shape;2886;p34"/>
          <p:cNvGrpSpPr/>
          <p:nvPr/>
        </p:nvGrpSpPr>
        <p:grpSpPr>
          <a:xfrm rot="2700000" flipH="1">
            <a:off x="5239055" y="3753357"/>
            <a:ext cx="1110899" cy="513844"/>
            <a:chOff x="7326558" y="4448995"/>
            <a:chExt cx="1110909" cy="513849"/>
          </a:xfrm>
        </p:grpSpPr>
        <p:sp>
          <p:nvSpPr>
            <p:cNvPr id="2887" name="Google Shape;2887;p34"/>
            <p:cNvSpPr/>
            <p:nvPr/>
          </p:nvSpPr>
          <p:spPr>
            <a:xfrm>
              <a:off x="7326558" y="4593372"/>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4"/>
            <p:cNvSpPr/>
            <p:nvPr/>
          </p:nvSpPr>
          <p:spPr>
            <a:xfrm>
              <a:off x="7336710" y="4448995"/>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4"/>
            <p:cNvSpPr/>
            <p:nvPr/>
          </p:nvSpPr>
          <p:spPr>
            <a:xfrm>
              <a:off x="7575279" y="4485446"/>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4"/>
            <p:cNvSpPr/>
            <p:nvPr/>
          </p:nvSpPr>
          <p:spPr>
            <a:xfrm>
              <a:off x="7671496" y="4778277"/>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4"/>
            <p:cNvSpPr/>
            <p:nvPr/>
          </p:nvSpPr>
          <p:spPr>
            <a:xfrm>
              <a:off x="7872108" y="4541862"/>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4"/>
            <p:cNvSpPr/>
            <p:nvPr/>
          </p:nvSpPr>
          <p:spPr>
            <a:xfrm>
              <a:off x="7476373" y="4635418"/>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82"/>
        <p:cNvGrpSpPr/>
        <p:nvPr/>
      </p:nvGrpSpPr>
      <p:grpSpPr>
        <a:xfrm>
          <a:off x="0" y="0"/>
          <a:ext cx="0" cy="0"/>
          <a:chOff x="0" y="0"/>
          <a:chExt cx="0" cy="0"/>
        </a:xfrm>
      </p:grpSpPr>
      <p:sp>
        <p:nvSpPr>
          <p:cNvPr id="2883" name="Google Shape;2883;p34"/>
          <p:cNvSpPr txBox="1">
            <a:spLocks noGrp="1"/>
          </p:cNvSpPr>
          <p:nvPr>
            <p:ph type="title"/>
          </p:nvPr>
        </p:nvSpPr>
        <p:spPr>
          <a:xfrm>
            <a:off x="720000" y="539500"/>
            <a:ext cx="7704000"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smtClean="0"/>
              <a:t>George V</a:t>
            </a:r>
            <a:endParaRPr dirty="0"/>
          </a:p>
        </p:txBody>
      </p:sp>
      <p:sp>
        <p:nvSpPr>
          <p:cNvPr id="2884" name="Google Shape;2884;p34"/>
          <p:cNvSpPr txBox="1">
            <a:spLocks noGrp="1"/>
          </p:cNvSpPr>
          <p:nvPr>
            <p:ph type="body" idx="1"/>
          </p:nvPr>
        </p:nvSpPr>
        <p:spPr>
          <a:xfrm>
            <a:off x="726450" y="1059582"/>
            <a:ext cx="7805990" cy="3456383"/>
          </a:xfrm>
          <a:prstGeom prst="rect">
            <a:avLst/>
          </a:prstGeom>
        </p:spPr>
        <p:txBody>
          <a:bodyPr spcFirstLastPara="1" wrap="square" lIns="91425" tIns="91425" rIns="91425" bIns="91425" anchor="t" anchorCtr="0">
            <a:noAutofit/>
          </a:bodyPr>
          <a:lstStyle/>
          <a:p>
            <a:pPr marL="0" indent="0" algn="just">
              <a:lnSpc>
                <a:spcPct val="150000"/>
              </a:lnSpc>
              <a:buClr>
                <a:srgbClr val="273D40"/>
              </a:buClr>
              <a:buSzPts val="600"/>
              <a:buNone/>
            </a:pPr>
            <a:r>
              <a:rPr lang="pl-PL" dirty="0" smtClean="0"/>
              <a:t>	George was </a:t>
            </a:r>
            <a:r>
              <a:rPr lang="pl-PL" dirty="0" err="1" smtClean="0"/>
              <a:t>the</a:t>
            </a:r>
            <a:r>
              <a:rPr lang="pl-PL" dirty="0" smtClean="0"/>
              <a:t> </a:t>
            </a:r>
            <a:r>
              <a:rPr lang="pl-PL" dirty="0" err="1" smtClean="0"/>
              <a:t>second</a:t>
            </a:r>
            <a:r>
              <a:rPr lang="pl-PL" dirty="0" smtClean="0"/>
              <a:t> son of Albert Edward, Prince of </a:t>
            </a:r>
            <a:r>
              <a:rPr lang="pl-PL" dirty="0" err="1" smtClean="0"/>
              <a:t>Wales</a:t>
            </a:r>
            <a:r>
              <a:rPr lang="pl-PL" dirty="0" smtClean="0"/>
              <a:t> and </a:t>
            </a:r>
            <a:r>
              <a:rPr lang="pl-PL" dirty="0" err="1" smtClean="0"/>
              <a:t>the</a:t>
            </a:r>
            <a:r>
              <a:rPr lang="pl-PL" dirty="0" smtClean="0"/>
              <a:t> third </a:t>
            </a:r>
            <a:r>
              <a:rPr lang="pl-PL" dirty="0" err="1" smtClean="0"/>
              <a:t>in</a:t>
            </a:r>
            <a:r>
              <a:rPr lang="pl-PL" dirty="0" smtClean="0"/>
              <a:t> </a:t>
            </a:r>
            <a:r>
              <a:rPr lang="pl-PL" dirty="0" err="1" smtClean="0"/>
              <a:t>line</a:t>
            </a:r>
            <a:r>
              <a:rPr lang="pl-PL" dirty="0" smtClean="0"/>
              <a:t> to </a:t>
            </a:r>
            <a:r>
              <a:rPr lang="pl-PL" dirty="0" err="1" smtClean="0"/>
              <a:t>the</a:t>
            </a:r>
            <a:r>
              <a:rPr lang="pl-PL" dirty="0" smtClean="0"/>
              <a:t> British </a:t>
            </a:r>
            <a:r>
              <a:rPr lang="pl-PL" dirty="0" err="1" smtClean="0"/>
              <a:t>throne</a:t>
            </a:r>
            <a:r>
              <a:rPr lang="pl-PL" dirty="0" smtClean="0"/>
              <a:t> </a:t>
            </a:r>
            <a:r>
              <a:rPr lang="pl-PL" dirty="0" err="1" smtClean="0"/>
              <a:t>after</a:t>
            </a:r>
            <a:r>
              <a:rPr lang="pl-PL" dirty="0" smtClean="0"/>
              <a:t> his </a:t>
            </a:r>
            <a:r>
              <a:rPr lang="pl-PL" dirty="0" err="1" smtClean="0"/>
              <a:t>father</a:t>
            </a:r>
            <a:r>
              <a:rPr lang="pl-PL" dirty="0" smtClean="0"/>
              <a:t> and </a:t>
            </a:r>
            <a:r>
              <a:rPr lang="pl-PL" dirty="0" err="1" smtClean="0"/>
              <a:t>brother</a:t>
            </a:r>
            <a:r>
              <a:rPr lang="pl-PL" dirty="0" smtClean="0"/>
              <a:t> Prince Albert Victor. </a:t>
            </a:r>
            <a:r>
              <a:rPr lang="pl-PL" dirty="0" err="1" smtClean="0"/>
              <a:t>Queen</a:t>
            </a:r>
            <a:r>
              <a:rPr lang="pl-PL" dirty="0" smtClean="0"/>
              <a:t> Victoria was his </a:t>
            </a:r>
            <a:r>
              <a:rPr lang="pl-PL" dirty="0" err="1" smtClean="0"/>
              <a:t>grandmother</a:t>
            </a:r>
            <a:r>
              <a:rPr lang="pl-PL" dirty="0" smtClean="0"/>
              <a:t>.  </a:t>
            </a:r>
            <a:r>
              <a:rPr lang="pl-PL" dirty="0" err="1" smtClean="0"/>
              <a:t>However</a:t>
            </a:r>
            <a:r>
              <a:rPr lang="pl-PL" dirty="0" smtClean="0"/>
              <a:t>, </a:t>
            </a:r>
            <a:r>
              <a:rPr lang="pl-PL" dirty="0" err="1" smtClean="0"/>
              <a:t>after</a:t>
            </a:r>
            <a:r>
              <a:rPr lang="pl-PL" dirty="0" smtClean="0"/>
              <a:t> </a:t>
            </a:r>
            <a:r>
              <a:rPr lang="pl-PL" dirty="0" err="1" smtClean="0"/>
              <a:t>the</a:t>
            </a:r>
            <a:r>
              <a:rPr lang="pl-PL" dirty="0" smtClean="0"/>
              <a:t> </a:t>
            </a:r>
            <a:r>
              <a:rPr lang="pl-PL" dirty="0" err="1" smtClean="0"/>
              <a:t>unexpected</a:t>
            </a:r>
            <a:r>
              <a:rPr lang="pl-PL" dirty="0" smtClean="0"/>
              <a:t> </a:t>
            </a:r>
            <a:r>
              <a:rPr lang="pl-PL" dirty="0" err="1" smtClean="0"/>
              <a:t>death</a:t>
            </a:r>
            <a:r>
              <a:rPr lang="pl-PL" dirty="0" smtClean="0"/>
              <a:t> of his </a:t>
            </a:r>
            <a:r>
              <a:rPr lang="pl-PL" dirty="0" err="1" smtClean="0"/>
              <a:t>older</a:t>
            </a:r>
            <a:r>
              <a:rPr lang="pl-PL" dirty="0" smtClean="0"/>
              <a:t> </a:t>
            </a:r>
            <a:r>
              <a:rPr lang="pl-PL" dirty="0" err="1" smtClean="0"/>
              <a:t>brother</a:t>
            </a:r>
            <a:r>
              <a:rPr lang="pl-PL" dirty="0" smtClean="0"/>
              <a:t> </a:t>
            </a:r>
            <a:r>
              <a:rPr lang="pl-PL" dirty="0" err="1" smtClean="0"/>
              <a:t>in</a:t>
            </a:r>
            <a:r>
              <a:rPr lang="pl-PL" dirty="0" smtClean="0"/>
              <a:t> 1892, </a:t>
            </a:r>
            <a:r>
              <a:rPr lang="pl-PL" dirty="0" err="1" smtClean="0"/>
              <a:t>he</a:t>
            </a:r>
            <a:r>
              <a:rPr lang="pl-PL" dirty="0" smtClean="0"/>
              <a:t> </a:t>
            </a:r>
            <a:r>
              <a:rPr lang="pl-PL" dirty="0" err="1" smtClean="0"/>
              <a:t>became</a:t>
            </a:r>
            <a:r>
              <a:rPr lang="pl-PL" dirty="0" smtClean="0"/>
              <a:t> </a:t>
            </a:r>
            <a:r>
              <a:rPr lang="pl-PL" dirty="0" err="1" smtClean="0"/>
              <a:t>the</a:t>
            </a:r>
            <a:r>
              <a:rPr lang="pl-PL" dirty="0" smtClean="0"/>
              <a:t> </a:t>
            </a:r>
            <a:r>
              <a:rPr lang="pl-PL" dirty="0" err="1" smtClean="0"/>
              <a:t>heir</a:t>
            </a:r>
            <a:r>
              <a:rPr lang="pl-PL" dirty="0" smtClean="0"/>
              <a:t> to </a:t>
            </a:r>
            <a:r>
              <a:rPr lang="pl-PL" dirty="0" err="1" smtClean="0"/>
              <a:t>the</a:t>
            </a:r>
            <a:r>
              <a:rPr lang="pl-PL" dirty="0" smtClean="0"/>
              <a:t> </a:t>
            </a:r>
            <a:r>
              <a:rPr lang="pl-PL" dirty="0" err="1" smtClean="0"/>
              <a:t>throne</a:t>
            </a:r>
            <a:r>
              <a:rPr lang="pl-PL" dirty="0" smtClean="0"/>
              <a:t>. In 1893 George </a:t>
            </a:r>
            <a:r>
              <a:rPr lang="pl-PL" dirty="0" err="1" smtClean="0"/>
              <a:t>married</a:t>
            </a:r>
            <a:r>
              <a:rPr lang="pl-PL" dirty="0" smtClean="0"/>
              <a:t> his </a:t>
            </a:r>
            <a:r>
              <a:rPr lang="pl-PL" dirty="0" err="1" smtClean="0"/>
              <a:t>brother's</a:t>
            </a:r>
            <a:r>
              <a:rPr lang="pl-PL" dirty="0" smtClean="0"/>
              <a:t> </a:t>
            </a:r>
            <a:r>
              <a:rPr lang="pl-PL" dirty="0" err="1" smtClean="0"/>
              <a:t>fiancé</a:t>
            </a:r>
            <a:r>
              <a:rPr lang="pl-PL" dirty="0" smtClean="0"/>
              <a:t>, Victoria Mary of </a:t>
            </a:r>
            <a:r>
              <a:rPr lang="pl-PL" dirty="0" err="1" smtClean="0"/>
              <a:t>Tech</a:t>
            </a:r>
            <a:r>
              <a:rPr lang="pl-PL" dirty="0" smtClean="0"/>
              <a:t>, </a:t>
            </a:r>
            <a:r>
              <a:rPr lang="pl-PL" dirty="0" err="1" smtClean="0"/>
              <a:t>with</a:t>
            </a:r>
            <a:r>
              <a:rPr lang="pl-PL" dirty="0" smtClean="0"/>
              <a:t> </a:t>
            </a:r>
            <a:r>
              <a:rPr lang="pl-PL" dirty="0" err="1" smtClean="0"/>
              <a:t>whom</a:t>
            </a:r>
            <a:r>
              <a:rPr lang="pl-PL" dirty="0" smtClean="0"/>
              <a:t> </a:t>
            </a:r>
            <a:r>
              <a:rPr lang="pl-PL" dirty="0" err="1" smtClean="0"/>
              <a:t>he</a:t>
            </a:r>
            <a:r>
              <a:rPr lang="pl-PL" dirty="0" smtClean="0"/>
              <a:t> </a:t>
            </a:r>
            <a:r>
              <a:rPr lang="pl-PL" dirty="0" err="1" smtClean="0"/>
              <a:t>had</a:t>
            </a:r>
            <a:r>
              <a:rPr lang="pl-PL" dirty="0" smtClean="0"/>
              <a:t> </a:t>
            </a:r>
            <a:r>
              <a:rPr lang="pl-PL" dirty="0" err="1" smtClean="0"/>
              <a:t>six</a:t>
            </a:r>
            <a:r>
              <a:rPr lang="pl-PL" dirty="0" smtClean="0"/>
              <a:t> </a:t>
            </a:r>
            <a:r>
              <a:rPr lang="pl-PL" dirty="0" err="1" smtClean="0"/>
              <a:t>children</a:t>
            </a:r>
            <a:r>
              <a:rPr lang="pl-PL" dirty="0" smtClean="0"/>
              <a:t>.  </a:t>
            </a:r>
            <a:r>
              <a:rPr lang="pl-PL" dirty="0" err="1" smtClean="0"/>
              <a:t>When</a:t>
            </a:r>
            <a:r>
              <a:rPr lang="pl-PL" dirty="0" smtClean="0"/>
              <a:t> </a:t>
            </a:r>
            <a:r>
              <a:rPr lang="pl-PL" dirty="0" err="1" smtClean="0"/>
              <a:t>Queen</a:t>
            </a:r>
            <a:r>
              <a:rPr lang="pl-PL" dirty="0" smtClean="0"/>
              <a:t> Victoria </a:t>
            </a:r>
            <a:r>
              <a:rPr lang="pl-PL" dirty="0" err="1" smtClean="0"/>
              <a:t>died</a:t>
            </a:r>
            <a:r>
              <a:rPr lang="pl-PL" dirty="0" smtClean="0"/>
              <a:t> </a:t>
            </a:r>
            <a:r>
              <a:rPr lang="pl-PL" dirty="0" err="1" smtClean="0"/>
              <a:t>in</a:t>
            </a:r>
            <a:r>
              <a:rPr lang="pl-PL" dirty="0" smtClean="0"/>
              <a:t> 1901, George's </a:t>
            </a:r>
            <a:r>
              <a:rPr lang="pl-PL" dirty="0" err="1" smtClean="0"/>
              <a:t>father</a:t>
            </a:r>
            <a:r>
              <a:rPr lang="pl-PL" dirty="0" smtClean="0"/>
              <a:t> </a:t>
            </a:r>
            <a:r>
              <a:rPr lang="pl-PL" dirty="0" err="1" smtClean="0"/>
              <a:t>succeeded</a:t>
            </a:r>
            <a:r>
              <a:rPr lang="pl-PL" dirty="0" smtClean="0"/>
              <a:t> to </a:t>
            </a:r>
            <a:r>
              <a:rPr lang="pl-PL" dirty="0" err="1" smtClean="0"/>
              <a:t>the</a:t>
            </a:r>
            <a:r>
              <a:rPr lang="pl-PL" dirty="0" smtClean="0"/>
              <a:t> </a:t>
            </a:r>
            <a:r>
              <a:rPr lang="pl-PL" dirty="0" err="1" smtClean="0"/>
              <a:t>throne</a:t>
            </a:r>
            <a:r>
              <a:rPr lang="pl-PL" dirty="0" smtClean="0"/>
              <a:t> as Edward VII, and George was </a:t>
            </a:r>
            <a:r>
              <a:rPr lang="pl-PL" dirty="0" err="1" smtClean="0"/>
              <a:t>named</a:t>
            </a:r>
            <a:r>
              <a:rPr lang="pl-PL" dirty="0" smtClean="0"/>
              <a:t> </a:t>
            </a:r>
            <a:r>
              <a:rPr lang="pl-PL" dirty="0" err="1" smtClean="0"/>
              <a:t>the</a:t>
            </a:r>
            <a:r>
              <a:rPr lang="pl-PL" dirty="0" smtClean="0"/>
              <a:t> Prince of </a:t>
            </a:r>
            <a:r>
              <a:rPr lang="pl-PL" dirty="0" err="1" smtClean="0"/>
              <a:t>Wales</a:t>
            </a:r>
            <a:r>
              <a:rPr lang="pl-PL" dirty="0" smtClean="0"/>
              <a:t>. He </a:t>
            </a:r>
            <a:r>
              <a:rPr lang="pl-PL" dirty="0" err="1" smtClean="0"/>
              <a:t>became</a:t>
            </a:r>
            <a:r>
              <a:rPr lang="pl-PL" dirty="0" smtClean="0"/>
              <a:t> </a:t>
            </a:r>
            <a:r>
              <a:rPr lang="pl-PL" dirty="0" err="1" smtClean="0"/>
              <a:t>the</a:t>
            </a:r>
            <a:r>
              <a:rPr lang="pl-PL" dirty="0" smtClean="0"/>
              <a:t> king </a:t>
            </a:r>
            <a:r>
              <a:rPr lang="pl-PL" dirty="0" err="1" smtClean="0"/>
              <a:t>in</a:t>
            </a:r>
            <a:r>
              <a:rPr lang="pl-PL" dirty="0" smtClean="0"/>
              <a:t> 1910 </a:t>
            </a:r>
            <a:r>
              <a:rPr lang="pl-PL" dirty="0" err="1" smtClean="0"/>
              <a:t>after</a:t>
            </a:r>
            <a:r>
              <a:rPr lang="pl-PL" dirty="0" smtClean="0"/>
              <a:t> his </a:t>
            </a:r>
            <a:r>
              <a:rPr lang="pl-PL" dirty="0" err="1" smtClean="0"/>
              <a:t>father’s</a:t>
            </a:r>
            <a:r>
              <a:rPr lang="pl-PL" dirty="0" smtClean="0"/>
              <a:t> </a:t>
            </a:r>
            <a:r>
              <a:rPr lang="pl-PL" dirty="0" err="1" smtClean="0"/>
              <a:t>death</a:t>
            </a:r>
            <a:r>
              <a:rPr lang="pl-PL" dirty="0" smtClean="0"/>
              <a:t>. </a:t>
            </a:r>
          </a:p>
          <a:p>
            <a:pPr marL="0" indent="0" algn="just">
              <a:lnSpc>
                <a:spcPct val="150000"/>
              </a:lnSpc>
              <a:buClr>
                <a:srgbClr val="273D40"/>
              </a:buClr>
              <a:buSzPts val="600"/>
              <a:buNone/>
            </a:pPr>
            <a:r>
              <a:rPr lang="pl-PL" dirty="0" err="1" smtClean="0"/>
              <a:t>The</a:t>
            </a:r>
            <a:r>
              <a:rPr lang="pl-PL" dirty="0" smtClean="0"/>
              <a:t> period of his </a:t>
            </a:r>
            <a:r>
              <a:rPr lang="pl-PL" dirty="0" err="1" smtClean="0"/>
              <a:t>reign</a:t>
            </a:r>
            <a:r>
              <a:rPr lang="pl-PL" dirty="0" smtClean="0"/>
              <a:t>  was </a:t>
            </a:r>
            <a:r>
              <a:rPr lang="pl-PL" dirty="0" err="1" smtClean="0"/>
              <a:t>difficult</a:t>
            </a:r>
            <a:r>
              <a:rPr lang="pl-PL" dirty="0" smtClean="0"/>
              <a:t> and as a king </a:t>
            </a:r>
            <a:r>
              <a:rPr lang="pl-PL" dirty="0" err="1" smtClean="0"/>
              <a:t>he</a:t>
            </a:r>
            <a:r>
              <a:rPr lang="pl-PL" dirty="0" smtClean="0"/>
              <a:t> </a:t>
            </a:r>
            <a:r>
              <a:rPr lang="pl-PL" dirty="0" err="1" smtClean="0"/>
              <a:t>saw</a:t>
            </a:r>
            <a:r>
              <a:rPr lang="pl-PL" dirty="0" smtClean="0"/>
              <a:t> </a:t>
            </a:r>
            <a:r>
              <a:rPr lang="pl-PL" dirty="0" err="1" smtClean="0"/>
              <a:t>the</a:t>
            </a:r>
            <a:r>
              <a:rPr lang="pl-PL" dirty="0" smtClean="0"/>
              <a:t> </a:t>
            </a:r>
            <a:r>
              <a:rPr lang="pl-PL" dirty="0" err="1" smtClean="0"/>
              <a:t>rise</a:t>
            </a:r>
            <a:r>
              <a:rPr lang="pl-PL" dirty="0" smtClean="0"/>
              <a:t> of </a:t>
            </a:r>
            <a:r>
              <a:rPr lang="pl-PL" dirty="0" err="1" smtClean="0"/>
              <a:t>socialism</a:t>
            </a:r>
            <a:r>
              <a:rPr lang="pl-PL" dirty="0" smtClean="0"/>
              <a:t>, </a:t>
            </a:r>
            <a:r>
              <a:rPr lang="pl-PL" dirty="0" err="1" smtClean="0"/>
              <a:t>communism</a:t>
            </a:r>
            <a:r>
              <a:rPr lang="pl-PL" dirty="0" smtClean="0"/>
              <a:t>, </a:t>
            </a:r>
            <a:r>
              <a:rPr lang="pl-PL" dirty="0" err="1" smtClean="0"/>
              <a:t>fascism</a:t>
            </a:r>
            <a:r>
              <a:rPr lang="pl-PL" dirty="0" smtClean="0"/>
              <a:t>, Irish </a:t>
            </a:r>
            <a:r>
              <a:rPr lang="pl-PL" dirty="0" err="1" smtClean="0"/>
              <a:t>republicanism</a:t>
            </a:r>
            <a:r>
              <a:rPr lang="pl-PL" dirty="0" smtClean="0"/>
              <a:t> and </a:t>
            </a:r>
            <a:r>
              <a:rPr lang="pl-PL" dirty="0" err="1" smtClean="0"/>
              <a:t>the</a:t>
            </a:r>
            <a:r>
              <a:rPr lang="pl-PL" dirty="0" smtClean="0"/>
              <a:t> Indian </a:t>
            </a:r>
            <a:r>
              <a:rPr lang="pl-PL" dirty="0" err="1" smtClean="0"/>
              <a:t>independence</a:t>
            </a:r>
            <a:r>
              <a:rPr lang="pl-PL" dirty="0" smtClean="0"/>
              <a:t> </a:t>
            </a:r>
            <a:r>
              <a:rPr lang="pl-PL" dirty="0" err="1" smtClean="0"/>
              <a:t>movement</a:t>
            </a:r>
            <a:r>
              <a:rPr lang="pl-PL" dirty="0" smtClean="0"/>
              <a:t>.  All </a:t>
            </a:r>
            <a:r>
              <a:rPr lang="pl-PL" dirty="0" err="1" smtClean="0"/>
              <a:t>these</a:t>
            </a:r>
            <a:r>
              <a:rPr lang="pl-PL" dirty="0" smtClean="0"/>
              <a:t> </a:t>
            </a:r>
            <a:r>
              <a:rPr lang="pl-PL" dirty="0" err="1" smtClean="0"/>
              <a:t>things</a:t>
            </a:r>
            <a:r>
              <a:rPr lang="pl-PL" dirty="0" smtClean="0"/>
              <a:t> </a:t>
            </a:r>
            <a:r>
              <a:rPr lang="pl-PL" dirty="0" err="1" smtClean="0"/>
              <a:t>radically</a:t>
            </a:r>
            <a:r>
              <a:rPr lang="pl-PL" dirty="0" smtClean="0"/>
              <a:t> </a:t>
            </a:r>
            <a:r>
              <a:rPr lang="pl-PL" dirty="0" err="1" smtClean="0"/>
              <a:t>changed</a:t>
            </a:r>
            <a:r>
              <a:rPr lang="pl-PL" dirty="0" smtClean="0"/>
              <a:t> </a:t>
            </a:r>
            <a:r>
              <a:rPr lang="pl-PL" dirty="0" err="1" smtClean="0"/>
              <a:t>the</a:t>
            </a:r>
            <a:r>
              <a:rPr lang="pl-PL" dirty="0" smtClean="0"/>
              <a:t> </a:t>
            </a:r>
            <a:r>
              <a:rPr lang="pl-PL" dirty="0" err="1" smtClean="0"/>
              <a:t>political</a:t>
            </a:r>
            <a:r>
              <a:rPr lang="pl-PL" dirty="0" smtClean="0"/>
              <a:t> </a:t>
            </a:r>
            <a:r>
              <a:rPr lang="pl-PL" dirty="0" err="1" smtClean="0"/>
              <a:t>climate</a:t>
            </a:r>
            <a:r>
              <a:rPr lang="pl-PL" dirty="0" smtClean="0"/>
              <a:t> of </a:t>
            </a:r>
            <a:r>
              <a:rPr lang="pl-PL" dirty="0" err="1" smtClean="0"/>
              <a:t>the</a:t>
            </a:r>
            <a:r>
              <a:rPr lang="pl-PL" dirty="0" smtClean="0"/>
              <a:t> British Empire, </a:t>
            </a:r>
            <a:r>
              <a:rPr lang="pl-PL" dirty="0" err="1" smtClean="0"/>
              <a:t>whose</a:t>
            </a:r>
            <a:r>
              <a:rPr lang="pl-PL" dirty="0" smtClean="0"/>
              <a:t> </a:t>
            </a:r>
            <a:r>
              <a:rPr lang="pl-PL" dirty="0" err="1" smtClean="0"/>
              <a:t>territorial</a:t>
            </a:r>
            <a:r>
              <a:rPr lang="pl-PL" dirty="0" smtClean="0"/>
              <a:t> </a:t>
            </a:r>
            <a:r>
              <a:rPr lang="pl-PL" dirty="0" err="1" smtClean="0"/>
              <a:t>peak</a:t>
            </a:r>
            <a:r>
              <a:rPr lang="pl-PL" dirty="0" smtClean="0"/>
              <a:t> was </a:t>
            </a:r>
            <a:r>
              <a:rPr lang="pl-PL" dirty="0" err="1" smtClean="0"/>
              <a:t>in</a:t>
            </a:r>
            <a:r>
              <a:rPr lang="pl-PL" dirty="0" smtClean="0"/>
              <a:t> </a:t>
            </a:r>
            <a:r>
              <a:rPr lang="pl-PL" dirty="0" err="1" smtClean="0"/>
              <a:t>the</a:t>
            </a:r>
            <a:r>
              <a:rPr lang="pl-PL" dirty="0" smtClean="0"/>
              <a:t> </a:t>
            </a:r>
            <a:r>
              <a:rPr lang="pl-PL" dirty="0" err="1" smtClean="0"/>
              <a:t>early</a:t>
            </a:r>
            <a:r>
              <a:rPr lang="pl-PL" dirty="0" smtClean="0"/>
              <a:t> 1920s. </a:t>
            </a:r>
            <a:r>
              <a:rPr lang="pl-PL" dirty="0" err="1" smtClean="0"/>
              <a:t>World</a:t>
            </a:r>
            <a:r>
              <a:rPr lang="pl-PL" dirty="0" smtClean="0"/>
              <a:t> War I (1914–1918) </a:t>
            </a:r>
            <a:r>
              <a:rPr lang="pl-PL" dirty="0" err="1" smtClean="0"/>
              <a:t>resulted</a:t>
            </a:r>
            <a:r>
              <a:rPr lang="pl-PL" dirty="0" smtClean="0"/>
              <a:t> </a:t>
            </a:r>
            <a:r>
              <a:rPr lang="pl-PL" dirty="0" err="1" smtClean="0"/>
              <a:t>in</a:t>
            </a:r>
            <a:r>
              <a:rPr lang="pl-PL" dirty="0" smtClean="0"/>
              <a:t> </a:t>
            </a:r>
            <a:r>
              <a:rPr lang="pl-PL" dirty="0" err="1" smtClean="0"/>
              <a:t>the</a:t>
            </a:r>
            <a:r>
              <a:rPr lang="pl-PL" dirty="0" smtClean="0"/>
              <a:t> </a:t>
            </a:r>
            <a:r>
              <a:rPr lang="pl-PL" dirty="0" err="1" smtClean="0"/>
              <a:t>collapse</a:t>
            </a:r>
            <a:r>
              <a:rPr lang="pl-PL" dirty="0" smtClean="0"/>
              <a:t> of </a:t>
            </a:r>
            <a:r>
              <a:rPr lang="pl-PL" dirty="0" err="1" smtClean="0"/>
              <a:t>the</a:t>
            </a:r>
            <a:r>
              <a:rPr lang="pl-PL" dirty="0" smtClean="0"/>
              <a:t> </a:t>
            </a:r>
            <a:r>
              <a:rPr lang="pl-PL" dirty="0" err="1" smtClean="0"/>
              <a:t>empires</a:t>
            </a:r>
            <a:r>
              <a:rPr lang="pl-PL" dirty="0" smtClean="0"/>
              <a:t> of his </a:t>
            </a:r>
            <a:r>
              <a:rPr lang="pl-PL" dirty="0" err="1" smtClean="0"/>
              <a:t>cousins</a:t>
            </a:r>
            <a:r>
              <a:rPr lang="pl-PL" dirty="0" smtClean="0"/>
              <a:t> ​​Nicholas II of Russia and Wilhelm II of Germany. </a:t>
            </a:r>
            <a:r>
              <a:rPr lang="pl-PL" dirty="0" err="1" smtClean="0"/>
              <a:t>Because</a:t>
            </a:r>
            <a:r>
              <a:rPr lang="pl-PL" dirty="0" smtClean="0"/>
              <a:t> of </a:t>
            </a:r>
            <a:r>
              <a:rPr lang="pl-PL" dirty="0" err="1" smtClean="0"/>
              <a:t>it</a:t>
            </a:r>
            <a:r>
              <a:rPr lang="pl-PL" dirty="0" smtClean="0"/>
              <a:t> </a:t>
            </a:r>
            <a:r>
              <a:rPr lang="pl-PL" dirty="0" err="1" smtClean="0"/>
              <a:t>the</a:t>
            </a:r>
            <a:r>
              <a:rPr lang="pl-PL" dirty="0" smtClean="0"/>
              <a:t> British Empire </a:t>
            </a:r>
            <a:r>
              <a:rPr lang="pl-PL" dirty="0" err="1" smtClean="0"/>
              <a:t>expanded</a:t>
            </a:r>
            <a:r>
              <a:rPr lang="pl-PL" dirty="0" smtClean="0"/>
              <a:t> to </a:t>
            </a:r>
            <a:r>
              <a:rPr lang="pl-PL" dirty="0" err="1" smtClean="0"/>
              <a:t>its</a:t>
            </a:r>
            <a:r>
              <a:rPr lang="pl-PL" dirty="0" smtClean="0"/>
              <a:t> most </a:t>
            </a:r>
            <a:r>
              <a:rPr lang="pl-PL" dirty="0" err="1" smtClean="0"/>
              <a:t>effective</a:t>
            </a:r>
            <a:r>
              <a:rPr lang="pl-PL" dirty="0" smtClean="0"/>
              <a:t> </a:t>
            </a:r>
            <a:r>
              <a:rPr lang="pl-PL" dirty="0" err="1" smtClean="0"/>
              <a:t>extent</a:t>
            </a:r>
            <a:r>
              <a:rPr lang="pl-PL" dirty="0" smtClean="0"/>
              <a:t>.</a:t>
            </a:r>
            <a:endParaRPr dirty="0">
              <a:solidFill>
                <a:schemeClr val="dk1"/>
              </a:solidFill>
            </a:endParaRPr>
          </a:p>
        </p:txBody>
      </p:sp>
      <p:grpSp>
        <p:nvGrpSpPr>
          <p:cNvPr id="2" name="Google Shape;2886;p34"/>
          <p:cNvGrpSpPr/>
          <p:nvPr/>
        </p:nvGrpSpPr>
        <p:grpSpPr>
          <a:xfrm rot="2700000" flipH="1">
            <a:off x="18984" y="4401430"/>
            <a:ext cx="1110899" cy="513844"/>
            <a:chOff x="7326558" y="4448995"/>
            <a:chExt cx="1110909" cy="513849"/>
          </a:xfrm>
        </p:grpSpPr>
        <p:sp>
          <p:nvSpPr>
            <p:cNvPr id="2887" name="Google Shape;2887;p34"/>
            <p:cNvSpPr/>
            <p:nvPr/>
          </p:nvSpPr>
          <p:spPr>
            <a:xfrm>
              <a:off x="7326558" y="4593372"/>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4"/>
            <p:cNvSpPr/>
            <p:nvPr/>
          </p:nvSpPr>
          <p:spPr>
            <a:xfrm>
              <a:off x="7336710" y="4448995"/>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4"/>
            <p:cNvSpPr/>
            <p:nvPr/>
          </p:nvSpPr>
          <p:spPr>
            <a:xfrm>
              <a:off x="7575279" y="4485446"/>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4"/>
            <p:cNvSpPr/>
            <p:nvPr/>
          </p:nvSpPr>
          <p:spPr>
            <a:xfrm>
              <a:off x="7671496" y="4778277"/>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4"/>
            <p:cNvSpPr/>
            <p:nvPr/>
          </p:nvSpPr>
          <p:spPr>
            <a:xfrm>
              <a:off x="7872108" y="4541862"/>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4"/>
            <p:cNvSpPr/>
            <p:nvPr/>
          </p:nvSpPr>
          <p:spPr>
            <a:xfrm>
              <a:off x="7476373" y="4635418"/>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82"/>
        <p:cNvGrpSpPr/>
        <p:nvPr/>
      </p:nvGrpSpPr>
      <p:grpSpPr>
        <a:xfrm>
          <a:off x="0" y="0"/>
          <a:ext cx="0" cy="0"/>
          <a:chOff x="0" y="0"/>
          <a:chExt cx="0" cy="0"/>
        </a:xfrm>
      </p:grpSpPr>
      <p:sp>
        <p:nvSpPr>
          <p:cNvPr id="2883" name="Google Shape;2883;p34"/>
          <p:cNvSpPr txBox="1">
            <a:spLocks noGrp="1"/>
          </p:cNvSpPr>
          <p:nvPr>
            <p:ph type="title"/>
          </p:nvPr>
        </p:nvSpPr>
        <p:spPr>
          <a:xfrm>
            <a:off x="720000" y="539500"/>
            <a:ext cx="7704000" cy="47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pl-PL" dirty="0" smtClean="0"/>
              <a:t>George V</a:t>
            </a:r>
            <a:endParaRPr dirty="0"/>
          </a:p>
        </p:txBody>
      </p:sp>
      <p:sp>
        <p:nvSpPr>
          <p:cNvPr id="2884" name="Google Shape;2884;p34"/>
          <p:cNvSpPr txBox="1">
            <a:spLocks noGrp="1"/>
          </p:cNvSpPr>
          <p:nvPr>
            <p:ph type="body" idx="1"/>
          </p:nvPr>
        </p:nvSpPr>
        <p:spPr>
          <a:xfrm>
            <a:off x="726450" y="1419622"/>
            <a:ext cx="4015200" cy="3168352"/>
          </a:xfrm>
          <a:prstGeom prst="rect">
            <a:avLst/>
          </a:prstGeom>
        </p:spPr>
        <p:txBody>
          <a:bodyPr spcFirstLastPara="1" wrap="square" lIns="91425" tIns="91425" rIns="91425" bIns="91425" anchor="t" anchorCtr="0">
            <a:noAutofit/>
          </a:bodyPr>
          <a:lstStyle/>
          <a:p>
            <a:pPr marL="0" lvl="0" indent="0" algn="just">
              <a:lnSpc>
                <a:spcPct val="150000"/>
              </a:lnSpc>
              <a:buClr>
                <a:srgbClr val="273D40"/>
              </a:buClr>
              <a:buSzPts val="600"/>
              <a:buNone/>
            </a:pPr>
            <a:r>
              <a:rPr lang="pl-PL" dirty="0" smtClean="0"/>
              <a:t>	In 1917, George </a:t>
            </a:r>
            <a:r>
              <a:rPr lang="pl-PL" dirty="0" err="1" smtClean="0"/>
              <a:t>became</a:t>
            </a:r>
            <a:r>
              <a:rPr lang="pl-PL" dirty="0" smtClean="0"/>
              <a:t> </a:t>
            </a:r>
            <a:r>
              <a:rPr lang="pl-PL" dirty="0" err="1" smtClean="0"/>
              <a:t>the</a:t>
            </a:r>
            <a:r>
              <a:rPr lang="pl-PL" dirty="0" smtClean="0"/>
              <a:t> first Windsor </a:t>
            </a:r>
            <a:r>
              <a:rPr lang="pl-PL" dirty="0" err="1" smtClean="0"/>
              <a:t>monarch</a:t>
            </a:r>
            <a:r>
              <a:rPr lang="pl-PL" dirty="0" smtClean="0"/>
              <a:t> and </a:t>
            </a:r>
            <a:r>
              <a:rPr lang="pl-PL" dirty="0" err="1" smtClean="0"/>
              <a:t>he</a:t>
            </a:r>
            <a:r>
              <a:rPr lang="pl-PL" dirty="0" smtClean="0"/>
              <a:t> </a:t>
            </a:r>
            <a:r>
              <a:rPr lang="pl-PL" dirty="0" err="1" smtClean="0"/>
              <a:t>renamed</a:t>
            </a:r>
            <a:r>
              <a:rPr lang="pl-PL" dirty="0" smtClean="0"/>
              <a:t> </a:t>
            </a:r>
            <a:r>
              <a:rPr lang="pl-PL" dirty="0" err="1" smtClean="0"/>
              <a:t>the</a:t>
            </a:r>
            <a:r>
              <a:rPr lang="pl-PL" dirty="0" smtClean="0"/>
              <a:t> House of </a:t>
            </a:r>
            <a:r>
              <a:rPr lang="pl-PL" dirty="0" err="1" smtClean="0"/>
              <a:t>Saxe-Coburg</a:t>
            </a:r>
            <a:r>
              <a:rPr lang="pl-PL" dirty="0" smtClean="0"/>
              <a:t> and </a:t>
            </a:r>
            <a:r>
              <a:rPr lang="pl-PL" dirty="0" err="1" smtClean="0"/>
              <a:t>the</a:t>
            </a:r>
            <a:r>
              <a:rPr lang="pl-PL" dirty="0" smtClean="0"/>
              <a:t> House of Gotha </a:t>
            </a:r>
            <a:r>
              <a:rPr lang="pl-PL" dirty="0" err="1" smtClean="0"/>
              <a:t>due</a:t>
            </a:r>
            <a:r>
              <a:rPr lang="pl-PL" dirty="0" smtClean="0"/>
              <a:t> to </a:t>
            </a:r>
            <a:r>
              <a:rPr lang="pl-PL" dirty="0" err="1" smtClean="0"/>
              <a:t>anti-German</a:t>
            </a:r>
            <a:r>
              <a:rPr lang="pl-PL" dirty="0" smtClean="0"/>
              <a:t> </a:t>
            </a:r>
            <a:r>
              <a:rPr lang="pl-PL" dirty="0" err="1" smtClean="0"/>
              <a:t>opinion</a:t>
            </a:r>
            <a:r>
              <a:rPr lang="pl-PL" dirty="0" smtClean="0"/>
              <a:t>. George </a:t>
            </a:r>
            <a:r>
              <a:rPr lang="pl-PL" dirty="0" err="1" smtClean="0"/>
              <a:t>suffered</a:t>
            </a:r>
            <a:r>
              <a:rPr lang="pl-PL" dirty="0" smtClean="0"/>
              <a:t> </a:t>
            </a:r>
            <a:r>
              <a:rPr lang="pl-PL" dirty="0" err="1" smtClean="0"/>
              <a:t>from</a:t>
            </a:r>
            <a:r>
              <a:rPr lang="pl-PL" dirty="0" smtClean="0"/>
              <a:t> </a:t>
            </a:r>
            <a:r>
              <a:rPr lang="pl-PL" dirty="0" err="1" smtClean="0"/>
              <a:t>smoking-related</a:t>
            </a:r>
            <a:r>
              <a:rPr lang="pl-PL" dirty="0" smtClean="0"/>
              <a:t> health </a:t>
            </a:r>
            <a:r>
              <a:rPr lang="pl-PL" dirty="0" err="1" smtClean="0"/>
              <a:t>problems</a:t>
            </a:r>
            <a:r>
              <a:rPr lang="pl-PL" dirty="0" smtClean="0"/>
              <a:t> for most of his </a:t>
            </a:r>
            <a:r>
              <a:rPr lang="pl-PL" dirty="0" err="1" smtClean="0"/>
              <a:t>subsequent</a:t>
            </a:r>
            <a:r>
              <a:rPr lang="pl-PL" dirty="0" smtClean="0"/>
              <a:t> </a:t>
            </a:r>
            <a:r>
              <a:rPr lang="pl-PL" dirty="0" err="1" smtClean="0"/>
              <a:t>reign</a:t>
            </a:r>
            <a:r>
              <a:rPr lang="pl-PL" dirty="0" smtClean="0"/>
              <a:t>.</a:t>
            </a:r>
            <a:endParaRPr dirty="0">
              <a:solidFill>
                <a:schemeClr val="dk1"/>
              </a:solidFill>
            </a:endParaRPr>
          </a:p>
        </p:txBody>
      </p:sp>
      <p:pic>
        <p:nvPicPr>
          <p:cNvPr id="53250" name="Picture 2" descr="Frederick W Elwell (1870-1958) - King George V (1865-1936)"/>
          <p:cNvPicPr>
            <a:picLocks noChangeAspect="1" noChangeArrowheads="1"/>
          </p:cNvPicPr>
          <p:nvPr/>
        </p:nvPicPr>
        <p:blipFill>
          <a:blip r:embed="rId3"/>
          <a:srcRect/>
          <a:stretch>
            <a:fillRect/>
          </a:stretch>
        </p:blipFill>
        <p:spPr bwMode="auto">
          <a:xfrm>
            <a:off x="5796136" y="1347614"/>
            <a:ext cx="2396786" cy="3024336"/>
          </a:xfrm>
          <a:prstGeom prst="rect">
            <a:avLst/>
          </a:prstGeom>
          <a:noFill/>
        </p:spPr>
      </p:pic>
      <p:grpSp>
        <p:nvGrpSpPr>
          <p:cNvPr id="2" name="Google Shape;2886;p34"/>
          <p:cNvGrpSpPr/>
          <p:nvPr/>
        </p:nvGrpSpPr>
        <p:grpSpPr>
          <a:xfrm rot="2700000" flipH="1">
            <a:off x="5239055" y="3753357"/>
            <a:ext cx="1110899" cy="513844"/>
            <a:chOff x="7326558" y="4448995"/>
            <a:chExt cx="1110909" cy="513849"/>
          </a:xfrm>
        </p:grpSpPr>
        <p:sp>
          <p:nvSpPr>
            <p:cNvPr id="2887" name="Google Shape;2887;p34"/>
            <p:cNvSpPr/>
            <p:nvPr/>
          </p:nvSpPr>
          <p:spPr>
            <a:xfrm>
              <a:off x="7326558" y="4593372"/>
              <a:ext cx="1110909" cy="369472"/>
            </a:xfrm>
            <a:custGeom>
              <a:avLst/>
              <a:gdLst/>
              <a:ahLst/>
              <a:cxnLst/>
              <a:rect l="l" t="t" r="r" b="b"/>
              <a:pathLst>
                <a:path w="42789" h="14231" extrusionOk="0">
                  <a:moveTo>
                    <a:pt x="31956" y="0"/>
                  </a:moveTo>
                  <a:cubicBezTo>
                    <a:pt x="29232" y="0"/>
                    <a:pt x="26402" y="789"/>
                    <a:pt x="23998" y="1849"/>
                  </a:cubicBezTo>
                  <a:cubicBezTo>
                    <a:pt x="20299" y="3482"/>
                    <a:pt x="16807" y="5572"/>
                    <a:pt x="13274" y="7527"/>
                  </a:cubicBezTo>
                  <a:cubicBezTo>
                    <a:pt x="11446" y="8535"/>
                    <a:pt x="9749" y="9384"/>
                    <a:pt x="7782" y="9384"/>
                  </a:cubicBezTo>
                  <a:cubicBezTo>
                    <a:pt x="7205" y="9384"/>
                    <a:pt x="6604" y="9311"/>
                    <a:pt x="5970" y="9147"/>
                  </a:cubicBezTo>
                  <a:cubicBezTo>
                    <a:pt x="3867" y="8605"/>
                    <a:pt x="1895" y="7265"/>
                    <a:pt x="119" y="6056"/>
                  </a:cubicBezTo>
                  <a:cubicBezTo>
                    <a:pt x="107" y="6047"/>
                    <a:pt x="96" y="6044"/>
                    <a:pt x="85" y="6044"/>
                  </a:cubicBezTo>
                  <a:cubicBezTo>
                    <a:pt x="32" y="6044"/>
                    <a:pt x="0" y="6129"/>
                    <a:pt x="55" y="6169"/>
                  </a:cubicBezTo>
                  <a:cubicBezTo>
                    <a:pt x="2497" y="8015"/>
                    <a:pt x="5125" y="9817"/>
                    <a:pt x="8166" y="9817"/>
                  </a:cubicBezTo>
                  <a:cubicBezTo>
                    <a:pt x="8707" y="9817"/>
                    <a:pt x="9262" y="9760"/>
                    <a:pt x="9831" y="9636"/>
                  </a:cubicBezTo>
                  <a:cubicBezTo>
                    <a:pt x="14049" y="8712"/>
                    <a:pt x="18171" y="6043"/>
                    <a:pt x="22015" y="4184"/>
                  </a:cubicBezTo>
                  <a:cubicBezTo>
                    <a:pt x="24939" y="2767"/>
                    <a:pt x="28477" y="1260"/>
                    <a:pt x="31875" y="1260"/>
                  </a:cubicBezTo>
                  <a:cubicBezTo>
                    <a:pt x="33689" y="1260"/>
                    <a:pt x="35462" y="1689"/>
                    <a:pt x="37081" y="2790"/>
                  </a:cubicBezTo>
                  <a:cubicBezTo>
                    <a:pt x="39841" y="4662"/>
                    <a:pt x="41306" y="8712"/>
                    <a:pt x="38833" y="11465"/>
                  </a:cubicBezTo>
                  <a:cubicBezTo>
                    <a:pt x="37947" y="12449"/>
                    <a:pt x="36733" y="12890"/>
                    <a:pt x="35482" y="12890"/>
                  </a:cubicBezTo>
                  <a:cubicBezTo>
                    <a:pt x="34998" y="12890"/>
                    <a:pt x="34509" y="12825"/>
                    <a:pt x="34031" y="12699"/>
                  </a:cubicBezTo>
                  <a:cubicBezTo>
                    <a:pt x="32405" y="12263"/>
                    <a:pt x="28711" y="10095"/>
                    <a:pt x="30850" y="7640"/>
                  </a:cubicBezTo>
                  <a:cubicBezTo>
                    <a:pt x="31269" y="7156"/>
                    <a:pt x="30844" y="6503"/>
                    <a:pt x="30360" y="6503"/>
                  </a:cubicBezTo>
                  <a:cubicBezTo>
                    <a:pt x="30211" y="6503"/>
                    <a:pt x="30057" y="6564"/>
                    <a:pt x="29920" y="6711"/>
                  </a:cubicBezTo>
                  <a:cubicBezTo>
                    <a:pt x="26500" y="10339"/>
                    <a:pt x="32030" y="14230"/>
                    <a:pt x="35643" y="14230"/>
                  </a:cubicBezTo>
                  <a:cubicBezTo>
                    <a:pt x="35786" y="14230"/>
                    <a:pt x="35926" y="14224"/>
                    <a:pt x="36063" y="14212"/>
                  </a:cubicBezTo>
                  <a:cubicBezTo>
                    <a:pt x="41353" y="13728"/>
                    <a:pt x="42789" y="7283"/>
                    <a:pt x="39833" y="3529"/>
                  </a:cubicBezTo>
                  <a:cubicBezTo>
                    <a:pt x="37802" y="949"/>
                    <a:pt x="34943" y="0"/>
                    <a:pt x="3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4"/>
            <p:cNvSpPr/>
            <p:nvPr/>
          </p:nvSpPr>
          <p:spPr>
            <a:xfrm>
              <a:off x="7336710" y="4448995"/>
              <a:ext cx="467195" cy="357296"/>
            </a:xfrm>
            <a:custGeom>
              <a:avLst/>
              <a:gdLst/>
              <a:ahLst/>
              <a:cxnLst/>
              <a:rect l="l" t="t" r="r" b="b"/>
              <a:pathLst>
                <a:path w="17995" h="13762" extrusionOk="0">
                  <a:moveTo>
                    <a:pt x="12944" y="0"/>
                  </a:moveTo>
                  <a:cubicBezTo>
                    <a:pt x="12386" y="0"/>
                    <a:pt x="11824" y="110"/>
                    <a:pt x="11287" y="351"/>
                  </a:cubicBezTo>
                  <a:cubicBezTo>
                    <a:pt x="8879" y="1423"/>
                    <a:pt x="8260" y="5766"/>
                    <a:pt x="11239" y="6421"/>
                  </a:cubicBezTo>
                  <a:cubicBezTo>
                    <a:pt x="11274" y="6428"/>
                    <a:pt x="11307" y="6432"/>
                    <a:pt x="11340" y="6432"/>
                  </a:cubicBezTo>
                  <a:cubicBezTo>
                    <a:pt x="11686" y="6432"/>
                    <a:pt x="11855" y="6015"/>
                    <a:pt x="11626" y="5741"/>
                  </a:cubicBezTo>
                  <a:cubicBezTo>
                    <a:pt x="9813" y="3556"/>
                    <a:pt x="11057" y="1220"/>
                    <a:pt x="13107" y="1220"/>
                  </a:cubicBezTo>
                  <a:cubicBezTo>
                    <a:pt x="13644" y="1220"/>
                    <a:pt x="14236" y="1380"/>
                    <a:pt x="14843" y="1745"/>
                  </a:cubicBezTo>
                  <a:cubicBezTo>
                    <a:pt x="16119" y="2513"/>
                    <a:pt x="16779" y="4204"/>
                    <a:pt x="16471" y="5634"/>
                  </a:cubicBezTo>
                  <a:cubicBezTo>
                    <a:pt x="16042" y="7572"/>
                    <a:pt x="14337" y="9346"/>
                    <a:pt x="12907" y="10580"/>
                  </a:cubicBezTo>
                  <a:cubicBezTo>
                    <a:pt x="10930" y="12281"/>
                    <a:pt x="8976" y="12950"/>
                    <a:pt x="6985" y="12950"/>
                  </a:cubicBezTo>
                  <a:cubicBezTo>
                    <a:pt x="4764" y="12950"/>
                    <a:pt x="2498" y="12117"/>
                    <a:pt x="105" y="10955"/>
                  </a:cubicBezTo>
                  <a:cubicBezTo>
                    <a:pt x="95" y="10949"/>
                    <a:pt x="86" y="10946"/>
                    <a:pt x="77" y="10946"/>
                  </a:cubicBezTo>
                  <a:cubicBezTo>
                    <a:pt x="30" y="10946"/>
                    <a:pt x="1" y="11016"/>
                    <a:pt x="50" y="11050"/>
                  </a:cubicBezTo>
                  <a:cubicBezTo>
                    <a:pt x="2378" y="12566"/>
                    <a:pt x="4717" y="13762"/>
                    <a:pt x="7226" y="13762"/>
                  </a:cubicBezTo>
                  <a:cubicBezTo>
                    <a:pt x="8378" y="13762"/>
                    <a:pt x="9565" y="13510"/>
                    <a:pt x="10804" y="12921"/>
                  </a:cubicBezTo>
                  <a:cubicBezTo>
                    <a:pt x="13735" y="11527"/>
                    <a:pt x="17995" y="8208"/>
                    <a:pt x="17816" y="4509"/>
                  </a:cubicBezTo>
                  <a:cubicBezTo>
                    <a:pt x="17695" y="2039"/>
                    <a:pt x="15347" y="0"/>
                    <a:pt x="129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4"/>
            <p:cNvSpPr/>
            <p:nvPr/>
          </p:nvSpPr>
          <p:spPr>
            <a:xfrm>
              <a:off x="7575279" y="4485446"/>
              <a:ext cx="131526" cy="143780"/>
            </a:xfrm>
            <a:custGeom>
              <a:avLst/>
              <a:gdLst/>
              <a:ahLst/>
              <a:cxnLst/>
              <a:rect l="l" t="t" r="r" b="b"/>
              <a:pathLst>
                <a:path w="5066" h="5538" extrusionOk="0">
                  <a:moveTo>
                    <a:pt x="1818" y="1"/>
                  </a:moveTo>
                  <a:lnTo>
                    <a:pt x="168" y="1585"/>
                  </a:lnTo>
                  <a:cubicBezTo>
                    <a:pt x="1" y="3391"/>
                    <a:pt x="394" y="4130"/>
                    <a:pt x="1216" y="4785"/>
                  </a:cubicBezTo>
                  <a:cubicBezTo>
                    <a:pt x="1830" y="5274"/>
                    <a:pt x="2615" y="5538"/>
                    <a:pt x="3399" y="5538"/>
                  </a:cubicBezTo>
                  <a:cubicBezTo>
                    <a:pt x="3664" y="5538"/>
                    <a:pt x="3930" y="5507"/>
                    <a:pt x="4189" y="5446"/>
                  </a:cubicBezTo>
                  <a:cubicBezTo>
                    <a:pt x="4416" y="5393"/>
                    <a:pt x="4653" y="5303"/>
                    <a:pt x="4802" y="5118"/>
                  </a:cubicBezTo>
                  <a:cubicBezTo>
                    <a:pt x="5065" y="4785"/>
                    <a:pt x="4909" y="4255"/>
                    <a:pt x="4582" y="3980"/>
                  </a:cubicBezTo>
                  <a:cubicBezTo>
                    <a:pt x="4255" y="3701"/>
                    <a:pt x="3814" y="3611"/>
                    <a:pt x="3397" y="3534"/>
                  </a:cubicBezTo>
                  <a:cubicBezTo>
                    <a:pt x="3837" y="3319"/>
                    <a:pt x="3856" y="2635"/>
                    <a:pt x="3528" y="2264"/>
                  </a:cubicBezTo>
                  <a:cubicBezTo>
                    <a:pt x="3201" y="1901"/>
                    <a:pt x="2676" y="1788"/>
                    <a:pt x="2181" y="1752"/>
                  </a:cubicBezTo>
                  <a:cubicBezTo>
                    <a:pt x="2557" y="1579"/>
                    <a:pt x="2778" y="1133"/>
                    <a:pt x="2693" y="734"/>
                  </a:cubicBezTo>
                  <a:cubicBezTo>
                    <a:pt x="2610" y="328"/>
                    <a:pt x="2228" y="12"/>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4"/>
            <p:cNvSpPr/>
            <p:nvPr/>
          </p:nvSpPr>
          <p:spPr>
            <a:xfrm>
              <a:off x="7671496" y="4778277"/>
              <a:ext cx="351428" cy="146273"/>
            </a:xfrm>
            <a:custGeom>
              <a:avLst/>
              <a:gdLst/>
              <a:ahLst/>
              <a:cxnLst/>
              <a:rect l="l" t="t" r="r" b="b"/>
              <a:pathLst>
                <a:path w="13536" h="5634" extrusionOk="0">
                  <a:moveTo>
                    <a:pt x="2104" y="0"/>
                  </a:moveTo>
                  <a:lnTo>
                    <a:pt x="1" y="1186"/>
                  </a:lnTo>
                  <a:cubicBezTo>
                    <a:pt x="164" y="1159"/>
                    <a:pt x="327" y="1147"/>
                    <a:pt x="489" y="1147"/>
                  </a:cubicBezTo>
                  <a:cubicBezTo>
                    <a:pt x="1537" y="1147"/>
                    <a:pt x="2556" y="1668"/>
                    <a:pt x="3397" y="2324"/>
                  </a:cubicBezTo>
                  <a:cubicBezTo>
                    <a:pt x="4368" y="3075"/>
                    <a:pt x="5196" y="4015"/>
                    <a:pt x="6202" y="4719"/>
                  </a:cubicBezTo>
                  <a:cubicBezTo>
                    <a:pt x="6959" y="5247"/>
                    <a:pt x="7878" y="5634"/>
                    <a:pt x="8786" y="5634"/>
                  </a:cubicBezTo>
                  <a:cubicBezTo>
                    <a:pt x="9085" y="5634"/>
                    <a:pt x="9384" y="5592"/>
                    <a:pt x="9675" y="5498"/>
                  </a:cubicBezTo>
                  <a:cubicBezTo>
                    <a:pt x="11004" y="5064"/>
                    <a:pt x="12009" y="3626"/>
                    <a:pt x="13370" y="3626"/>
                  </a:cubicBezTo>
                  <a:cubicBezTo>
                    <a:pt x="13425" y="3626"/>
                    <a:pt x="13480" y="3629"/>
                    <a:pt x="13536" y="3634"/>
                  </a:cubicBezTo>
                  <a:cubicBezTo>
                    <a:pt x="12952" y="2789"/>
                    <a:pt x="12213" y="2002"/>
                    <a:pt x="11320" y="1502"/>
                  </a:cubicBezTo>
                  <a:cubicBezTo>
                    <a:pt x="10609" y="1105"/>
                    <a:pt x="9793" y="977"/>
                    <a:pt x="8973" y="977"/>
                  </a:cubicBezTo>
                  <a:cubicBezTo>
                    <a:pt x="8708" y="977"/>
                    <a:pt x="8443" y="991"/>
                    <a:pt x="8181" y="1013"/>
                  </a:cubicBezTo>
                  <a:cubicBezTo>
                    <a:pt x="7224" y="1087"/>
                    <a:pt x="6272" y="1265"/>
                    <a:pt x="5315" y="1265"/>
                  </a:cubicBezTo>
                  <a:cubicBezTo>
                    <a:pt x="5200" y="1265"/>
                    <a:pt x="5085" y="1263"/>
                    <a:pt x="4970" y="1257"/>
                  </a:cubicBezTo>
                  <a:cubicBezTo>
                    <a:pt x="3897" y="1203"/>
                    <a:pt x="2776" y="840"/>
                    <a:pt x="21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4"/>
            <p:cNvSpPr/>
            <p:nvPr/>
          </p:nvSpPr>
          <p:spPr>
            <a:xfrm>
              <a:off x="7872108" y="4541862"/>
              <a:ext cx="160578" cy="138666"/>
            </a:xfrm>
            <a:custGeom>
              <a:avLst/>
              <a:gdLst/>
              <a:ahLst/>
              <a:cxnLst/>
              <a:rect l="l" t="t" r="r" b="b"/>
              <a:pathLst>
                <a:path w="6185" h="5341" extrusionOk="0">
                  <a:moveTo>
                    <a:pt x="5416" y="0"/>
                  </a:moveTo>
                  <a:cubicBezTo>
                    <a:pt x="4469" y="0"/>
                    <a:pt x="3523" y="375"/>
                    <a:pt x="2849" y="1045"/>
                  </a:cubicBezTo>
                  <a:cubicBezTo>
                    <a:pt x="1627" y="2272"/>
                    <a:pt x="1365" y="4281"/>
                    <a:pt x="1" y="5340"/>
                  </a:cubicBezTo>
                  <a:lnTo>
                    <a:pt x="1222" y="5167"/>
                  </a:lnTo>
                  <a:cubicBezTo>
                    <a:pt x="1871" y="4751"/>
                    <a:pt x="2520" y="4339"/>
                    <a:pt x="3164" y="3923"/>
                  </a:cubicBezTo>
                  <a:cubicBezTo>
                    <a:pt x="4021" y="3374"/>
                    <a:pt x="4934" y="2755"/>
                    <a:pt x="5285" y="1801"/>
                  </a:cubicBezTo>
                  <a:cubicBezTo>
                    <a:pt x="5404" y="1485"/>
                    <a:pt x="5446" y="1152"/>
                    <a:pt x="5566" y="836"/>
                  </a:cubicBezTo>
                  <a:cubicBezTo>
                    <a:pt x="5679" y="520"/>
                    <a:pt x="5875" y="211"/>
                    <a:pt x="6185" y="85"/>
                  </a:cubicBezTo>
                  <a:cubicBezTo>
                    <a:pt x="5932" y="28"/>
                    <a:pt x="5674" y="0"/>
                    <a:pt x="54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4"/>
            <p:cNvSpPr/>
            <p:nvPr/>
          </p:nvSpPr>
          <p:spPr>
            <a:xfrm>
              <a:off x="7476373" y="4635418"/>
              <a:ext cx="129163" cy="141002"/>
            </a:xfrm>
            <a:custGeom>
              <a:avLst/>
              <a:gdLst/>
              <a:ahLst/>
              <a:cxnLst/>
              <a:rect l="l" t="t" r="r" b="b"/>
              <a:pathLst>
                <a:path w="4975" h="5431" extrusionOk="0">
                  <a:moveTo>
                    <a:pt x="0" y="5071"/>
                  </a:moveTo>
                  <a:lnTo>
                    <a:pt x="0" y="5071"/>
                  </a:lnTo>
                  <a:cubicBezTo>
                    <a:pt x="59" y="5100"/>
                    <a:pt x="122" y="5119"/>
                    <a:pt x="188" y="5129"/>
                  </a:cubicBezTo>
                  <a:lnTo>
                    <a:pt x="188" y="5129"/>
                  </a:lnTo>
                  <a:lnTo>
                    <a:pt x="0" y="5071"/>
                  </a:lnTo>
                  <a:close/>
                  <a:moveTo>
                    <a:pt x="4725" y="1"/>
                  </a:moveTo>
                  <a:lnTo>
                    <a:pt x="4725" y="1"/>
                  </a:lnTo>
                  <a:cubicBezTo>
                    <a:pt x="3782" y="102"/>
                    <a:pt x="2729" y="340"/>
                    <a:pt x="2240" y="1150"/>
                  </a:cubicBezTo>
                  <a:cubicBezTo>
                    <a:pt x="1954" y="1627"/>
                    <a:pt x="1924" y="2211"/>
                    <a:pt x="1906" y="2765"/>
                  </a:cubicBezTo>
                  <a:cubicBezTo>
                    <a:pt x="1888" y="3325"/>
                    <a:pt x="1865" y="3909"/>
                    <a:pt x="1585" y="4385"/>
                  </a:cubicBezTo>
                  <a:cubicBezTo>
                    <a:pt x="1359" y="4774"/>
                    <a:pt x="793" y="5140"/>
                    <a:pt x="320" y="5140"/>
                  </a:cubicBezTo>
                  <a:cubicBezTo>
                    <a:pt x="275" y="5140"/>
                    <a:pt x="231" y="5136"/>
                    <a:pt x="188" y="5129"/>
                  </a:cubicBezTo>
                  <a:lnTo>
                    <a:pt x="188" y="5129"/>
                  </a:lnTo>
                  <a:lnTo>
                    <a:pt x="923" y="5357"/>
                  </a:lnTo>
                  <a:cubicBezTo>
                    <a:pt x="1151" y="5406"/>
                    <a:pt x="1385" y="5431"/>
                    <a:pt x="1618" y="5431"/>
                  </a:cubicBezTo>
                  <a:cubicBezTo>
                    <a:pt x="2364" y="5431"/>
                    <a:pt x="3109" y="5184"/>
                    <a:pt x="3699" y="4725"/>
                  </a:cubicBezTo>
                  <a:cubicBezTo>
                    <a:pt x="4474" y="4123"/>
                    <a:pt x="4975" y="3117"/>
                    <a:pt x="4813" y="2151"/>
                  </a:cubicBezTo>
                  <a:cubicBezTo>
                    <a:pt x="4748" y="1782"/>
                    <a:pt x="4599" y="1436"/>
                    <a:pt x="4533" y="1068"/>
                  </a:cubicBezTo>
                  <a:cubicBezTo>
                    <a:pt x="4462" y="703"/>
                    <a:pt x="4480" y="287"/>
                    <a:pt x="47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thruBlk="1"/>
  </p:transition>
  <p:timing>
    <p:tnLst>
      <p:par>
        <p:cTn id="1" dur="indefinite" restart="never" nodeType="tmRoot"/>
      </p:par>
    </p:tnLst>
  </p:timing>
</p:sld>
</file>

<file path=ppt/theme/theme1.xml><?xml version="1.0" encoding="utf-8"?>
<a:theme xmlns:a="http://schemas.openxmlformats.org/drawingml/2006/main" name="Structure Minitheme by Slidesgo">
  <a:themeElements>
    <a:clrScheme name="Simple Light">
      <a:dk1>
        <a:srgbClr val="373742"/>
      </a:dk1>
      <a:lt1>
        <a:srgbClr val="FFFFFF"/>
      </a:lt1>
      <a:dk2>
        <a:srgbClr val="8A7777"/>
      </a:dk2>
      <a:lt2>
        <a:srgbClr val="A0123B"/>
      </a:lt2>
      <a:accent1>
        <a:srgbClr val="FDF1E1"/>
      </a:accent1>
      <a:accent2>
        <a:srgbClr val="FFFFFF"/>
      </a:accent2>
      <a:accent3>
        <a:srgbClr val="FFFFFF"/>
      </a:accent3>
      <a:accent4>
        <a:srgbClr val="FFFFFF"/>
      </a:accent4>
      <a:accent5>
        <a:srgbClr val="FFFFFF"/>
      </a:accent5>
      <a:accent6>
        <a:srgbClr val="FFFFFF"/>
      </a:accent6>
      <a:hlink>
        <a:srgbClr val="37374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3102</TotalTime>
  <Words>505</Words>
  <Application>Microsoft Office PowerPoint</Application>
  <PresentationFormat>Pokaz na ekranie (16:9)</PresentationFormat>
  <Paragraphs>144</Paragraphs>
  <Slides>33</Slides>
  <Notes>33</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33</vt:i4>
      </vt:variant>
    </vt:vector>
  </HeadingPairs>
  <TitlesOfParts>
    <vt:vector size="38" baseType="lpstr">
      <vt:lpstr>Arial</vt:lpstr>
      <vt:lpstr>Romanesco</vt:lpstr>
      <vt:lpstr>Didact Gothic</vt:lpstr>
      <vt:lpstr>Darker Grotesque SemiBold</vt:lpstr>
      <vt:lpstr>Structure Minitheme by Slidesgo</vt:lpstr>
      <vt:lpstr>The British royal family</vt:lpstr>
      <vt:lpstr>The beginning</vt:lpstr>
      <vt:lpstr>Background</vt:lpstr>
      <vt:lpstr>The list of the members </vt:lpstr>
      <vt:lpstr>Royal family members</vt:lpstr>
      <vt:lpstr>Monarchs</vt:lpstr>
      <vt:lpstr>George V</vt:lpstr>
      <vt:lpstr>George V</vt:lpstr>
      <vt:lpstr>George V</vt:lpstr>
      <vt:lpstr>George V</vt:lpstr>
      <vt:lpstr>Edward VIII</vt:lpstr>
      <vt:lpstr>Edward VIII</vt:lpstr>
      <vt:lpstr>Edward VIII</vt:lpstr>
      <vt:lpstr>Edward VIII</vt:lpstr>
      <vt:lpstr>George VI</vt:lpstr>
      <vt:lpstr>George VI</vt:lpstr>
      <vt:lpstr>George VI</vt:lpstr>
      <vt:lpstr>George VI</vt:lpstr>
      <vt:lpstr>Elizabeth II</vt:lpstr>
      <vt:lpstr>Elizabeth II</vt:lpstr>
      <vt:lpstr>Elizabeth II</vt:lpstr>
      <vt:lpstr>Elizabeth II</vt:lpstr>
      <vt:lpstr>Charles III</vt:lpstr>
      <vt:lpstr>Charles III</vt:lpstr>
      <vt:lpstr>Charles III</vt:lpstr>
      <vt:lpstr>Rest of the members</vt:lpstr>
      <vt:lpstr>Camilla</vt:lpstr>
      <vt:lpstr>Harry</vt:lpstr>
      <vt:lpstr>Andrew</vt:lpstr>
      <vt:lpstr>James</vt:lpstr>
      <vt:lpstr>Michael of Kent</vt:lpstr>
      <vt:lpstr>Thanks for listening!</vt:lpstr>
      <vt:lpstr>Biography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Medieval style minitheme</dc:title>
  <dc:creator>Ula Go</dc:creator>
  <cp:lastModifiedBy>Ula Go</cp:lastModifiedBy>
  <cp:revision>150</cp:revision>
  <dcterms:modified xsi:type="dcterms:W3CDTF">2023-05-14T21:06:13Z</dcterms:modified>
</cp:coreProperties>
</file>