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5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81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9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CD437-B8FC-410A-A91D-C07CEF1BC559}" v="52" dt="2021-11-24T15:54:16.601"/>
    <p1510:client id="{3D85CC73-CB0F-6533-88C9-C4CD77BB982C}" v="348" dt="2021-11-24T16:21:44.269"/>
    <p1510:client id="{7119F7F9-CDC6-469D-9CB8-4ED50DEEA5AA}" v="538" dt="2021-12-07T19:58:14.293"/>
    <p1510:client id="{BB5AEF65-CD7B-43B8-B4EA-C3C157379EAD}" v="9" dt="2021-11-24T16:28:54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wona Kociołek" userId="S::i.kociolek@ww.slowacki.net::f009435c-b32c-4101-8cc4-5a95b33b13bd" providerId="AD" clId="Web-{3D85CC73-CB0F-6533-88C9-C4CD77BB982C}"/>
    <pc:docChg chg="addSld modSld">
      <pc:chgData name="Iwona Kociołek" userId="S::i.kociolek@ww.slowacki.net::f009435c-b32c-4101-8cc4-5a95b33b13bd" providerId="AD" clId="Web-{3D85CC73-CB0F-6533-88C9-C4CD77BB982C}" dt="2021-11-24T16:21:44.269" v="420"/>
      <pc:docMkLst>
        <pc:docMk/>
      </pc:docMkLst>
      <pc:sldChg chg="addSp delSp modSp">
        <pc:chgData name="Iwona Kociołek" userId="S::i.kociolek@ww.slowacki.net::f009435c-b32c-4101-8cc4-5a95b33b13bd" providerId="AD" clId="Web-{3D85CC73-CB0F-6533-88C9-C4CD77BB982C}" dt="2021-11-24T15:56:51.668" v="19"/>
        <pc:sldMkLst>
          <pc:docMk/>
          <pc:sldMk cId="793940560" sldId="257"/>
        </pc:sldMkLst>
        <pc:spChg chg="del mod">
          <ac:chgData name="Iwona Kociołek" userId="S::i.kociolek@ww.slowacki.net::f009435c-b32c-4101-8cc4-5a95b33b13bd" providerId="AD" clId="Web-{3D85CC73-CB0F-6533-88C9-C4CD77BB982C}" dt="2021-11-24T15:56:51.668" v="19"/>
          <ac:spMkLst>
            <pc:docMk/>
            <pc:sldMk cId="793940560" sldId="257"/>
            <ac:spMk id="3" creationId="{17FBA919-8CEB-4411-9E1E-013899E4C8E1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5:55:37.400" v="14" actId="20577"/>
          <ac:spMkLst>
            <pc:docMk/>
            <pc:sldMk cId="793940560" sldId="257"/>
            <ac:spMk id="4" creationId="{A87ACD5E-CE0D-48D8-AB12-F2968C83B103}"/>
          </ac:spMkLst>
        </pc:spChg>
        <pc:graphicFrameChg chg="add">
          <ac:chgData name="Iwona Kociołek" userId="S::i.kociolek@ww.slowacki.net::f009435c-b32c-4101-8cc4-5a95b33b13bd" providerId="AD" clId="Web-{3D85CC73-CB0F-6533-88C9-C4CD77BB982C}" dt="2021-11-24T15:56:51.668" v="19"/>
          <ac:graphicFrameMkLst>
            <pc:docMk/>
            <pc:sldMk cId="793940560" sldId="257"/>
            <ac:graphicFrameMk id="6" creationId="{1BA5CF85-0D97-4F01-A5FE-A8D7E2E2872F}"/>
          </ac:graphicFrameMkLst>
        </pc:graphicFrameChg>
      </pc:sldChg>
      <pc:sldChg chg="addSp delSp modSp new mod setBg modClrScheme chgLayout">
        <pc:chgData name="Iwona Kociołek" userId="S::i.kociolek@ww.slowacki.net::f009435c-b32c-4101-8cc4-5a95b33b13bd" providerId="AD" clId="Web-{3D85CC73-CB0F-6533-88C9-C4CD77BB982C}" dt="2021-11-24T15:57:43.044" v="32" actId="20577"/>
        <pc:sldMkLst>
          <pc:docMk/>
          <pc:sldMk cId="2851807605" sldId="258"/>
        </pc:sldMkLst>
        <pc:spChg chg="mod or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2" creationId="{3EE0829E-4FAF-46B9-91B9-DA8F7F2262B8}"/>
          </ac:spMkLst>
        </pc:spChg>
        <pc:spChg chg="mod ord">
          <ac:chgData name="Iwona Kociołek" userId="S::i.kociolek@ww.slowacki.net::f009435c-b32c-4101-8cc4-5a95b33b13bd" providerId="AD" clId="Web-{3D85CC73-CB0F-6533-88C9-C4CD77BB982C}" dt="2021-11-24T15:57:43.044" v="32" actId="20577"/>
          <ac:spMkLst>
            <pc:docMk/>
            <pc:sldMk cId="2851807605" sldId="258"/>
            <ac:spMk id="3" creationId="{B879176E-A82F-49C5-83E4-6CC1CD37CDC0}"/>
          </ac:spMkLst>
        </pc:spChg>
        <pc:spChg chg="del">
          <ac:chgData name="Iwona Kociołek" userId="S::i.kociolek@ww.slowacki.net::f009435c-b32c-4101-8cc4-5a95b33b13bd" providerId="AD" clId="Web-{3D85CC73-CB0F-6533-88C9-C4CD77BB982C}" dt="2021-11-24T15:56:34.120" v="17"/>
          <ac:spMkLst>
            <pc:docMk/>
            <pc:sldMk cId="2851807605" sldId="258"/>
            <ac:spMk id="4" creationId="{4D97848F-8D31-4EDD-BD92-213892439B12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6:39.964" v="18"/>
          <ac:spMkLst>
            <pc:docMk/>
            <pc:sldMk cId="2851807605" sldId="258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5:58:55.171" v="53" actId="20577"/>
        <pc:sldMkLst>
          <pc:docMk/>
          <pc:sldMk cId="95125166" sldId="259"/>
        </pc:sldMkLst>
        <pc:spChg chg="mod">
          <ac:chgData name="Iwona Kociołek" userId="S::i.kociolek@ww.slowacki.net::f009435c-b32c-4101-8cc4-5a95b33b13bd" providerId="AD" clId="Web-{3D85CC73-CB0F-6533-88C9-C4CD77BB982C}" dt="2021-11-24T15:58:20.311" v="50" actId="20577"/>
          <ac:spMkLst>
            <pc:docMk/>
            <pc:sldMk cId="95125166" sldId="259"/>
            <ac:spMk id="2" creationId="{1CBBE10E-D538-4B40-9EC7-BAB107E8F564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5:58:55.171" v="53" actId="20577"/>
          <ac:spMkLst>
            <pc:docMk/>
            <pc:sldMk cId="95125166" sldId="259"/>
            <ac:spMk id="3" creationId="{3506D75C-9F99-458F-8925-8C54C7A6D313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8:03.357" v="34"/>
          <ac:spMkLst>
            <pc:docMk/>
            <pc:sldMk cId="95125166" sldId="259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0:28.158" v="83" actId="20577"/>
        <pc:sldMkLst>
          <pc:docMk/>
          <pc:sldMk cId="4036774882" sldId="260"/>
        </pc:sldMkLst>
        <pc:spChg chg="mod">
          <ac:chgData name="Iwona Kociołek" userId="S::i.kociolek@ww.slowacki.net::f009435c-b32c-4101-8cc4-5a95b33b13bd" providerId="AD" clId="Web-{3D85CC73-CB0F-6533-88C9-C4CD77BB982C}" dt="2021-11-24T15:59:14.218" v="60" actId="20577"/>
          <ac:spMkLst>
            <pc:docMk/>
            <pc:sldMk cId="4036774882" sldId="260"/>
            <ac:spMk id="2" creationId="{30FC2C89-3980-4DDE-A006-6A91E4746AB2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0:28.158" v="83" actId="20577"/>
          <ac:spMkLst>
            <pc:docMk/>
            <pc:sldMk cId="4036774882" sldId="260"/>
            <ac:spMk id="3" creationId="{45C6BEC7-B8E8-4E70-A915-DD8E0222AAF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9:00.874" v="55"/>
          <ac:spMkLst>
            <pc:docMk/>
            <pc:sldMk cId="4036774882" sldId="260"/>
            <ac:spMk id="8" creationId="{76EFD3D9-44F0-4267-BCC1-1613E79D827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9:00.874" v="55"/>
          <ac:spMkLst>
            <pc:docMk/>
            <pc:sldMk cId="4036774882" sldId="260"/>
            <ac:spMk id="10" creationId="{A779A851-95D6-41AF-937A-B0E4B7F6FA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9:00.874" v="55"/>
          <ac:spMkLst>
            <pc:docMk/>
            <pc:sldMk cId="4036774882" sldId="260"/>
            <ac:spMk id="12" creationId="{953FB2E7-B6CB-429C-81EB-D9516D6D5C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9:00.874" v="55"/>
          <ac:spMkLst>
            <pc:docMk/>
            <pc:sldMk cId="4036774882" sldId="260"/>
            <ac:spMk id="14" creationId="{2EC40DB1-B719-4A13-9A4D-0966B4B2786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5:59:00.874" v="55"/>
          <ac:spMkLst>
            <pc:docMk/>
            <pc:sldMk cId="4036774882" sldId="260"/>
            <ac:spMk id="16" creationId="{82211336-CFF3-412D-868A-6679C1004C45}"/>
          </ac:spMkLst>
        </pc:spChg>
      </pc:sldChg>
      <pc:sldChg chg="addSp delSp modSp new mod setBg">
        <pc:chgData name="Iwona Kociołek" userId="S::i.kociolek@ww.slowacki.net::f009435c-b32c-4101-8cc4-5a95b33b13bd" providerId="AD" clId="Web-{3D85CC73-CB0F-6533-88C9-C4CD77BB982C}" dt="2021-11-24T16:01:27.393" v="116" actId="20577"/>
        <pc:sldMkLst>
          <pc:docMk/>
          <pc:sldMk cId="1560999174" sldId="261"/>
        </pc:sldMkLst>
        <pc:spChg chg="del mod">
          <ac:chgData name="Iwona Kociołek" userId="S::i.kociolek@ww.slowacki.net::f009435c-b32c-4101-8cc4-5a95b33b13bd" providerId="AD" clId="Web-{3D85CC73-CB0F-6533-88C9-C4CD77BB982C}" dt="2021-11-24T16:00:41.830" v="86"/>
          <ac:spMkLst>
            <pc:docMk/>
            <pc:sldMk cId="1560999174" sldId="261"/>
            <ac:spMk id="2" creationId="{FF5CB0FD-1308-43EE-8EB9-76871AEC5737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1:27.393" v="116" actId="20577"/>
          <ac:spMkLst>
            <pc:docMk/>
            <pc:sldMk cId="1560999174" sldId="261"/>
            <ac:spMk id="3" creationId="{9F159DA4-6F5D-438B-AF6D-34D53B534ED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0:37.798" v="85"/>
          <ac:spMkLst>
            <pc:docMk/>
            <pc:sldMk cId="1560999174" sldId="261"/>
            <ac:spMk id="8" creationId="{76EFD3D9-44F0-4267-BCC1-1613E79D827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0:37.798" v="85"/>
          <ac:spMkLst>
            <pc:docMk/>
            <pc:sldMk cId="1560999174" sldId="261"/>
            <ac:spMk id="10" creationId="{A779A851-95D6-41AF-937A-B0E4B7F6FA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0:37.798" v="85"/>
          <ac:spMkLst>
            <pc:docMk/>
            <pc:sldMk cId="1560999174" sldId="261"/>
            <ac:spMk id="12" creationId="{953FB2E7-B6CB-429C-81EB-D9516D6D5C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0:37.798" v="85"/>
          <ac:spMkLst>
            <pc:docMk/>
            <pc:sldMk cId="1560999174" sldId="261"/>
            <ac:spMk id="14" creationId="{2EC40DB1-B719-4A13-9A4D-0966B4B2786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0:37.798" v="85"/>
          <ac:spMkLst>
            <pc:docMk/>
            <pc:sldMk cId="1560999174" sldId="261"/>
            <ac:spMk id="16" creationId="{82211336-CFF3-412D-868A-6679C1004C45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2:57.146" v="143" actId="20577"/>
        <pc:sldMkLst>
          <pc:docMk/>
          <pc:sldMk cId="1031898290" sldId="262"/>
        </pc:sldMkLst>
        <pc:spChg chg="mod">
          <ac:chgData name="Iwona Kociołek" userId="S::i.kociolek@ww.slowacki.net::f009435c-b32c-4101-8cc4-5a95b33b13bd" providerId="AD" clId="Web-{3D85CC73-CB0F-6533-88C9-C4CD77BB982C}" dt="2021-11-24T16:02:09.035" v="128" actId="20577"/>
          <ac:spMkLst>
            <pc:docMk/>
            <pc:sldMk cId="1031898290" sldId="262"/>
            <ac:spMk id="2" creationId="{72C8E9DA-79C4-46A1-8B0D-2D5F324D8DF1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2:57.146" v="143" actId="20577"/>
          <ac:spMkLst>
            <pc:docMk/>
            <pc:sldMk cId="1031898290" sldId="262"/>
            <ac:spMk id="3" creationId="{7E819A58-9063-4943-9426-AAE633852F77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1:52.863" v="118"/>
          <ac:spMkLst>
            <pc:docMk/>
            <pc:sldMk cId="1031898290" sldId="262"/>
            <ac:spMk id="8" creationId="{6A1473A6-3F22-483E-8A30-80B9D2B14592}"/>
          </ac:spMkLst>
        </pc:spChg>
        <pc:grpChg chg="add">
          <ac:chgData name="Iwona Kociołek" userId="S::i.kociolek@ww.slowacki.net::f009435c-b32c-4101-8cc4-5a95b33b13bd" providerId="AD" clId="Web-{3D85CC73-CB0F-6533-88C9-C4CD77BB982C}" dt="2021-11-24T16:01:52.863" v="118"/>
          <ac:grpSpMkLst>
            <pc:docMk/>
            <pc:sldMk cId="1031898290" sldId="262"/>
            <ac:grpSpMk id="10" creationId="{AA1375E3-3E53-4D75-BAB7-E5929BFCB25F}"/>
          </ac:grpSpMkLst>
        </pc:gr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4:18.882" v="166" actId="20577"/>
        <pc:sldMkLst>
          <pc:docMk/>
          <pc:sldMk cId="1611096628" sldId="263"/>
        </pc:sldMkLst>
        <pc:spChg chg="mod">
          <ac:chgData name="Iwona Kociołek" userId="S::i.kociolek@ww.slowacki.net::f009435c-b32c-4101-8cc4-5a95b33b13bd" providerId="AD" clId="Web-{3D85CC73-CB0F-6533-88C9-C4CD77BB982C}" dt="2021-11-24T16:03:18.256" v="150" actId="20577"/>
          <ac:spMkLst>
            <pc:docMk/>
            <pc:sldMk cId="1611096628" sldId="263"/>
            <ac:spMk id="2" creationId="{2B577C75-F680-4004-85C7-14A50D1BE0E6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4:18.882" v="166" actId="20577"/>
          <ac:spMkLst>
            <pc:docMk/>
            <pc:sldMk cId="1611096628" sldId="263"/>
            <ac:spMk id="3" creationId="{63E788EF-7C6C-4978-9159-F8EC60BF1D7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3:08.724" v="145"/>
          <ac:spMkLst>
            <pc:docMk/>
            <pc:sldMk cId="1611096628" sldId="263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5:30.744" v="181" actId="20577"/>
        <pc:sldMkLst>
          <pc:docMk/>
          <pc:sldMk cId="831225886" sldId="264"/>
        </pc:sldMkLst>
        <pc:spChg chg="mod">
          <ac:chgData name="Iwona Kociołek" userId="S::i.kociolek@ww.slowacki.net::f009435c-b32c-4101-8cc4-5a95b33b13bd" providerId="AD" clId="Web-{3D85CC73-CB0F-6533-88C9-C4CD77BB982C}" dt="2021-11-24T16:04:42.461" v="176" actId="20577"/>
          <ac:spMkLst>
            <pc:docMk/>
            <pc:sldMk cId="831225886" sldId="264"/>
            <ac:spMk id="2" creationId="{976599DD-A53C-4960-9625-6835BE869864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5:30.744" v="181" actId="20577"/>
          <ac:spMkLst>
            <pc:docMk/>
            <pc:sldMk cId="831225886" sldId="264"/>
            <ac:spMk id="3" creationId="{8EF717B7-CBCA-4F1F-B98A-FCABB6BDE46E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4:22.398" v="168"/>
          <ac:spMkLst>
            <pc:docMk/>
            <pc:sldMk cId="831225886" sldId="264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6:15.104" v="199" actId="20577"/>
        <pc:sldMkLst>
          <pc:docMk/>
          <pc:sldMk cId="3726949027" sldId="265"/>
        </pc:sldMkLst>
        <pc:spChg chg="mod">
          <ac:chgData name="Iwona Kociołek" userId="S::i.kociolek@ww.slowacki.net::f009435c-b32c-4101-8cc4-5a95b33b13bd" providerId="AD" clId="Web-{3D85CC73-CB0F-6533-88C9-C4CD77BB982C}" dt="2021-11-24T16:05:39.853" v="186" actId="20577"/>
          <ac:spMkLst>
            <pc:docMk/>
            <pc:sldMk cId="3726949027" sldId="265"/>
            <ac:spMk id="2" creationId="{BB2C390A-3B8D-4A1F-B189-D1D4C2A11F23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6:15.104" v="199" actId="20577"/>
          <ac:spMkLst>
            <pc:docMk/>
            <pc:sldMk cId="3726949027" sldId="265"/>
            <ac:spMk id="3" creationId="{A6DDB8A1-EE33-4235-8021-391B4E87F4D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5:34.244" v="183"/>
          <ac:spMkLst>
            <pc:docMk/>
            <pc:sldMk cId="3726949027" sldId="265"/>
            <ac:spMk id="8" creationId="{76EFD3D9-44F0-4267-BCC1-1613E79D827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5:34.244" v="183"/>
          <ac:spMkLst>
            <pc:docMk/>
            <pc:sldMk cId="3726949027" sldId="265"/>
            <ac:spMk id="10" creationId="{A779A851-95D6-41AF-937A-B0E4B7F6FA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5:34.244" v="183"/>
          <ac:spMkLst>
            <pc:docMk/>
            <pc:sldMk cId="3726949027" sldId="265"/>
            <ac:spMk id="12" creationId="{953FB2E7-B6CB-429C-81EB-D9516D6D5C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5:34.244" v="183"/>
          <ac:spMkLst>
            <pc:docMk/>
            <pc:sldMk cId="3726949027" sldId="265"/>
            <ac:spMk id="14" creationId="{2EC40DB1-B719-4A13-9A4D-0966B4B2786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5:34.244" v="183"/>
          <ac:spMkLst>
            <pc:docMk/>
            <pc:sldMk cId="3726949027" sldId="265"/>
            <ac:spMk id="16" creationId="{82211336-CFF3-412D-868A-6679C1004C45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6:34.308" v="207" actId="20577"/>
        <pc:sldMkLst>
          <pc:docMk/>
          <pc:sldMk cId="918932371" sldId="266"/>
        </pc:sldMkLst>
        <pc:spChg chg="mod">
          <ac:chgData name="Iwona Kociołek" userId="S::i.kociolek@ww.slowacki.net::f009435c-b32c-4101-8cc4-5a95b33b13bd" providerId="AD" clId="Web-{3D85CC73-CB0F-6533-88C9-C4CD77BB982C}" dt="2021-11-24T16:06:34.308" v="207" actId="20577"/>
          <ac:spMkLst>
            <pc:docMk/>
            <pc:sldMk cId="918932371" sldId="266"/>
            <ac:spMk id="2" creationId="{0002F688-EA68-4B16-A85E-0191DD0B94B0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3" creationId="{72819C75-AE7C-46EE-B307-E7ED1DBDAC63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8" creationId="{76EFD3D9-44F0-4267-BCC1-1613E79D827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10" creationId="{A779A851-95D6-41AF-937A-B0E4B7F6FA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12" creationId="{953FB2E7-B6CB-429C-81EB-D9516D6D5C8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14" creationId="{2EC40DB1-B719-4A13-9A4D-0966B4B27866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25.932" v="201"/>
          <ac:spMkLst>
            <pc:docMk/>
            <pc:sldMk cId="918932371" sldId="266"/>
            <ac:spMk id="16" creationId="{82211336-CFF3-412D-868A-6679C1004C45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09:26.812" v="235" actId="20577"/>
        <pc:sldMkLst>
          <pc:docMk/>
          <pc:sldMk cId="1764237238" sldId="267"/>
        </pc:sldMkLst>
        <pc:spChg chg="mod">
          <ac:chgData name="Iwona Kociołek" userId="S::i.kociolek@ww.slowacki.net::f009435c-b32c-4101-8cc4-5a95b33b13bd" providerId="AD" clId="Web-{3D85CC73-CB0F-6533-88C9-C4CD77BB982C}" dt="2021-11-24T16:07:07.074" v="213" actId="20577"/>
          <ac:spMkLst>
            <pc:docMk/>
            <pc:sldMk cId="1764237238" sldId="267"/>
            <ac:spMk id="2" creationId="{1920F204-5F86-48FC-BE51-56B02EE079AB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09:26.812" v="235" actId="20577"/>
          <ac:spMkLst>
            <pc:docMk/>
            <pc:sldMk cId="1764237238" sldId="267"/>
            <ac:spMk id="3" creationId="{2C926CE4-1AA7-442F-BF29-47975C2BC1B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6:56.121" v="209"/>
          <ac:spMkLst>
            <pc:docMk/>
            <pc:sldMk cId="1764237238" sldId="267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10:52.877" v="257" actId="20577"/>
        <pc:sldMkLst>
          <pc:docMk/>
          <pc:sldMk cId="2929258484" sldId="268"/>
        </pc:sldMkLst>
        <pc:spChg chg="mod">
          <ac:chgData name="Iwona Kociołek" userId="S::i.kociolek@ww.slowacki.net::f009435c-b32c-4101-8cc4-5a95b33b13bd" providerId="AD" clId="Web-{3D85CC73-CB0F-6533-88C9-C4CD77BB982C}" dt="2021-11-24T16:09:41.969" v="245" actId="20577"/>
          <ac:spMkLst>
            <pc:docMk/>
            <pc:sldMk cId="2929258484" sldId="268"/>
            <ac:spMk id="2" creationId="{C13A4954-9926-4780-AD56-E49958E0FD7B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10:52.877" v="257" actId="20577"/>
          <ac:spMkLst>
            <pc:docMk/>
            <pc:sldMk cId="2929258484" sldId="268"/>
            <ac:spMk id="3" creationId="{92147B83-0363-4549-AA3B-159ECA67C418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09:35.359" v="241"/>
          <ac:spMkLst>
            <pc:docMk/>
            <pc:sldMk cId="2929258484" sldId="268"/>
            <ac:spMk id="18" creationId="{14E91B64-9FCC-451E-AFB4-A827D6329367}"/>
          </ac:spMkLst>
        </pc:spChg>
      </pc:sldChg>
      <pc:sldChg chg="addSp modSp new mod setBg">
        <pc:chgData name="Iwona Kociołek" userId="S::i.kociolek@ww.slowacki.net::f009435c-b32c-4101-8cc4-5a95b33b13bd" providerId="AD" clId="Web-{3D85CC73-CB0F-6533-88C9-C4CD77BB982C}" dt="2021-11-24T16:15:57.229" v="293" actId="20577"/>
        <pc:sldMkLst>
          <pc:docMk/>
          <pc:sldMk cId="3159508013" sldId="269"/>
        </pc:sldMkLst>
        <pc:spChg chg="mod">
          <ac:chgData name="Iwona Kociołek" userId="S::i.kociolek@ww.slowacki.net::f009435c-b32c-4101-8cc4-5a95b33b13bd" providerId="AD" clId="Web-{3D85CC73-CB0F-6533-88C9-C4CD77BB982C}" dt="2021-11-24T16:15:57.229" v="293" actId="20577"/>
          <ac:spMkLst>
            <pc:docMk/>
            <pc:sldMk cId="3159508013" sldId="269"/>
            <ac:spMk id="2" creationId="{9A8D5377-D50E-473B-9CCE-903D7DB40F0B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14:28.570" v="273" actId="20577"/>
          <ac:spMkLst>
            <pc:docMk/>
            <pc:sldMk cId="3159508013" sldId="269"/>
            <ac:spMk id="3" creationId="{31CBBFC7-7480-407F-AE93-55B087B74F33}"/>
          </ac:spMkLst>
        </pc:spChg>
        <pc:spChg chg="add mod">
          <ac:chgData name="Iwona Kociołek" userId="S::i.kociolek@ww.slowacki.net::f009435c-b32c-4101-8cc4-5a95b33b13bd" providerId="AD" clId="Web-{3D85CC73-CB0F-6533-88C9-C4CD77BB982C}" dt="2021-11-24T16:15:17.384" v="289" actId="14100"/>
          <ac:spMkLst>
            <pc:docMk/>
            <pc:sldMk cId="3159508013" sldId="269"/>
            <ac:spMk id="4" creationId="{A8C171F6-9E63-4E45-97FC-7C7CA11B970C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8" creationId="{827B839B-9ADE-406B-8590-F1CAEDED45A1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10" creationId="{CFE45BF0-46DB-408C-B5F7-7B11716805D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12" creationId="{2AEBC8F2-97B1-41B4-93F1-2D289E197FB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14" creationId="{472E3A19-F5D5-48FC-BB9C-48C2F68F598B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16" creationId="{7A62E32F-BB65-43A8-8EB5-92346890E549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3:00.271" v="263"/>
          <ac:spMkLst>
            <pc:docMk/>
            <pc:sldMk cId="3159508013" sldId="269"/>
            <ac:spMk id="18" creationId="{14E91B64-9FCC-451E-AFB4-A827D6329367}"/>
          </ac:spMkLst>
        </pc:spChg>
      </pc:sldChg>
      <pc:sldChg chg="addSp modSp new mod setBg modClrScheme setClrOvrMap chgLayout">
        <pc:chgData name="Iwona Kociołek" userId="S::i.kociolek@ww.slowacki.net::f009435c-b32c-4101-8cc4-5a95b33b13bd" providerId="AD" clId="Web-{3D85CC73-CB0F-6533-88C9-C4CD77BB982C}" dt="2021-11-24T16:17:45.997" v="325" actId="20577"/>
        <pc:sldMkLst>
          <pc:docMk/>
          <pc:sldMk cId="3696503046" sldId="270"/>
        </pc:sldMkLst>
        <pc:spChg chg="mod ord">
          <ac:chgData name="Iwona Kociołek" userId="S::i.kociolek@ww.slowacki.net::f009435c-b32c-4101-8cc4-5a95b33b13bd" providerId="AD" clId="Web-{3D85CC73-CB0F-6533-88C9-C4CD77BB982C}" dt="2021-11-24T16:16:50.058" v="308"/>
          <ac:spMkLst>
            <pc:docMk/>
            <pc:sldMk cId="3696503046" sldId="270"/>
            <ac:spMk id="2" creationId="{DDB58245-1E61-4BAD-88CA-6B0C0E6B5643}"/>
          </ac:spMkLst>
        </pc:spChg>
        <pc:spChg chg="mod ord">
          <ac:chgData name="Iwona Kociołek" userId="S::i.kociolek@ww.slowacki.net::f009435c-b32c-4101-8cc4-5a95b33b13bd" providerId="AD" clId="Web-{3D85CC73-CB0F-6533-88C9-C4CD77BB982C}" dt="2021-11-24T16:17:06.027" v="312" actId="20577"/>
          <ac:spMkLst>
            <pc:docMk/>
            <pc:sldMk cId="3696503046" sldId="270"/>
            <ac:spMk id="3" creationId="{642991EB-CF42-46D2-9872-85E6DD1D78AB}"/>
          </ac:spMkLst>
        </pc:spChg>
        <pc:spChg chg="add mod ord">
          <ac:chgData name="Iwona Kociołek" userId="S::i.kociolek@ww.slowacki.net::f009435c-b32c-4101-8cc4-5a95b33b13bd" providerId="AD" clId="Web-{3D85CC73-CB0F-6533-88C9-C4CD77BB982C}" dt="2021-11-24T16:17:45.997" v="325" actId="20577"/>
          <ac:spMkLst>
            <pc:docMk/>
            <pc:sldMk cId="3696503046" sldId="270"/>
            <ac:spMk id="4" creationId="{8EB67B2C-5BE3-42AB-AE21-CAE90A926D5A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6:50.058" v="308"/>
          <ac:spMkLst>
            <pc:docMk/>
            <pc:sldMk cId="3696503046" sldId="270"/>
            <ac:spMk id="9" creationId="{10F24D38-B79E-44B4-830E-043F45D96DC2}"/>
          </ac:spMkLst>
        </pc:spChg>
        <pc:cxnChg chg="add">
          <ac:chgData name="Iwona Kociołek" userId="S::i.kociolek@ww.slowacki.net::f009435c-b32c-4101-8cc4-5a95b33b13bd" providerId="AD" clId="Web-{3D85CC73-CB0F-6533-88C9-C4CD77BB982C}" dt="2021-11-24T16:16:50.058" v="308"/>
          <ac:cxnSpMkLst>
            <pc:docMk/>
            <pc:sldMk cId="3696503046" sldId="270"/>
            <ac:cxnSpMk id="11" creationId="{FC469874-256B-45B3-A79C-7591B4BA1ECC}"/>
          </ac:cxnSpMkLst>
        </pc:cxnChg>
      </pc:sldChg>
      <pc:sldChg chg="addSp delSp modSp new mod setBg setClrOvrMap">
        <pc:chgData name="Iwona Kociołek" userId="S::i.kociolek@ww.slowacki.net::f009435c-b32c-4101-8cc4-5a95b33b13bd" providerId="AD" clId="Web-{3D85CC73-CB0F-6533-88C9-C4CD77BB982C}" dt="2021-11-24T16:21:36.362" v="419" actId="14100"/>
        <pc:sldMkLst>
          <pc:docMk/>
          <pc:sldMk cId="4281004529" sldId="271"/>
        </pc:sldMkLst>
        <pc:spChg chg="del mod">
          <ac:chgData name="Iwona Kociołek" userId="S::i.kociolek@ww.slowacki.net::f009435c-b32c-4101-8cc4-5a95b33b13bd" providerId="AD" clId="Web-{3D85CC73-CB0F-6533-88C9-C4CD77BB982C}" dt="2021-11-24T16:21:30.940" v="417"/>
          <ac:spMkLst>
            <pc:docMk/>
            <pc:sldMk cId="4281004529" sldId="271"/>
            <ac:spMk id="2" creationId="{22E4E727-091E-40DC-8213-CE3C4817428C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36.362" v="419" actId="14100"/>
          <ac:spMkLst>
            <pc:docMk/>
            <pc:sldMk cId="4281004529" sldId="271"/>
            <ac:spMk id="3" creationId="{EC11376E-01B0-4350-A0AB-DE0B9A552F93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36.362" v="419" actId="14100"/>
          <ac:spMkLst>
            <pc:docMk/>
            <pc:sldMk cId="4281004529" sldId="271"/>
            <ac:spMk id="4" creationId="{6605EBD0-D23C-4CF8-BFC8-BFC15287985E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8:10.545" v="335"/>
          <ac:spMkLst>
            <pc:docMk/>
            <pc:sldMk cId="4281004529" sldId="271"/>
            <ac:spMk id="9" creationId="{10F24D38-B79E-44B4-830E-043F45D96DC2}"/>
          </ac:spMkLst>
        </pc:spChg>
        <pc:cxnChg chg="add">
          <ac:chgData name="Iwona Kociołek" userId="S::i.kociolek@ww.slowacki.net::f009435c-b32c-4101-8cc4-5a95b33b13bd" providerId="AD" clId="Web-{3D85CC73-CB0F-6533-88C9-C4CD77BB982C}" dt="2021-11-24T16:18:10.545" v="335"/>
          <ac:cxnSpMkLst>
            <pc:docMk/>
            <pc:sldMk cId="4281004529" sldId="271"/>
            <ac:cxnSpMk id="11" creationId="{FC469874-256B-45B3-A79C-7591B4BA1ECC}"/>
          </ac:cxnSpMkLst>
        </pc:cxnChg>
      </pc:sldChg>
      <pc:sldChg chg="addSp delSp modSp new mod setBg setClrOvrMap">
        <pc:chgData name="Iwona Kociołek" userId="S::i.kociolek@ww.slowacki.net::f009435c-b32c-4101-8cc4-5a95b33b13bd" providerId="AD" clId="Web-{3D85CC73-CB0F-6533-88C9-C4CD77BB982C}" dt="2021-11-24T16:21:24.409" v="416" actId="14100"/>
        <pc:sldMkLst>
          <pc:docMk/>
          <pc:sldMk cId="3471635985" sldId="272"/>
        </pc:sldMkLst>
        <pc:spChg chg="del mod">
          <ac:chgData name="Iwona Kociołek" userId="S::i.kociolek@ww.slowacki.net::f009435c-b32c-4101-8cc4-5a95b33b13bd" providerId="AD" clId="Web-{3D85CC73-CB0F-6533-88C9-C4CD77BB982C}" dt="2021-11-24T16:21:18.206" v="414"/>
          <ac:spMkLst>
            <pc:docMk/>
            <pc:sldMk cId="3471635985" sldId="272"/>
            <ac:spMk id="2" creationId="{FC3CEAA6-05CA-4DDF-BE2F-F3B4D6C8D017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24.409" v="416" actId="14100"/>
          <ac:spMkLst>
            <pc:docMk/>
            <pc:sldMk cId="3471635985" sldId="272"/>
            <ac:spMk id="3" creationId="{2C9AD279-F8DD-4C29-A838-2C458D09AFC1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24.409" v="416" actId="14100"/>
          <ac:spMkLst>
            <pc:docMk/>
            <pc:sldMk cId="3471635985" sldId="272"/>
            <ac:spMk id="4" creationId="{F0454855-167B-4C0C-BB5B-4DF7051263C8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9:00.062" v="354"/>
          <ac:spMkLst>
            <pc:docMk/>
            <pc:sldMk cId="3471635985" sldId="272"/>
            <ac:spMk id="9" creationId="{10F24D38-B79E-44B4-830E-043F45D96DC2}"/>
          </ac:spMkLst>
        </pc:spChg>
        <pc:cxnChg chg="add">
          <ac:chgData name="Iwona Kociołek" userId="S::i.kociolek@ww.slowacki.net::f009435c-b32c-4101-8cc4-5a95b33b13bd" providerId="AD" clId="Web-{3D85CC73-CB0F-6533-88C9-C4CD77BB982C}" dt="2021-11-24T16:19:00.062" v="354"/>
          <ac:cxnSpMkLst>
            <pc:docMk/>
            <pc:sldMk cId="3471635985" sldId="272"/>
            <ac:cxnSpMk id="11" creationId="{FC469874-256B-45B3-A79C-7591B4BA1ECC}"/>
          </ac:cxnSpMkLst>
        </pc:cxnChg>
      </pc:sldChg>
      <pc:sldChg chg="addSp delSp modSp new mod setBg setClrOvrMap">
        <pc:chgData name="Iwona Kociołek" userId="S::i.kociolek@ww.slowacki.net::f009435c-b32c-4101-8cc4-5a95b33b13bd" providerId="AD" clId="Web-{3D85CC73-CB0F-6533-88C9-C4CD77BB982C}" dt="2021-11-24T16:21:13.409" v="413" actId="14100"/>
        <pc:sldMkLst>
          <pc:docMk/>
          <pc:sldMk cId="1694064253" sldId="273"/>
        </pc:sldMkLst>
        <pc:spChg chg="del mod">
          <ac:chgData name="Iwona Kociołek" userId="S::i.kociolek@ww.slowacki.net::f009435c-b32c-4101-8cc4-5a95b33b13bd" providerId="AD" clId="Web-{3D85CC73-CB0F-6533-88C9-C4CD77BB982C}" dt="2021-11-24T16:21:04.534" v="411"/>
          <ac:spMkLst>
            <pc:docMk/>
            <pc:sldMk cId="1694064253" sldId="273"/>
            <ac:spMk id="2" creationId="{8123D02D-0AF7-46F7-B9B0-515EC03376E5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13.409" v="413" actId="14100"/>
          <ac:spMkLst>
            <pc:docMk/>
            <pc:sldMk cId="1694064253" sldId="273"/>
            <ac:spMk id="3" creationId="{E44854A4-52AB-4822-842B-EFFDAE8AAD3F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13.409" v="413" actId="14100"/>
          <ac:spMkLst>
            <pc:docMk/>
            <pc:sldMk cId="1694064253" sldId="273"/>
            <ac:spMk id="4" creationId="{838BC888-9D16-462D-A7ED-F31809E38DBD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19:44.938" v="372"/>
          <ac:spMkLst>
            <pc:docMk/>
            <pc:sldMk cId="1694064253" sldId="273"/>
            <ac:spMk id="9" creationId="{10F24D38-B79E-44B4-830E-043F45D96DC2}"/>
          </ac:spMkLst>
        </pc:spChg>
        <pc:cxnChg chg="add">
          <ac:chgData name="Iwona Kociołek" userId="S::i.kociolek@ww.slowacki.net::f009435c-b32c-4101-8cc4-5a95b33b13bd" providerId="AD" clId="Web-{3D85CC73-CB0F-6533-88C9-C4CD77BB982C}" dt="2021-11-24T16:19:44.938" v="372"/>
          <ac:cxnSpMkLst>
            <pc:docMk/>
            <pc:sldMk cId="1694064253" sldId="273"/>
            <ac:cxnSpMk id="11" creationId="{FC469874-256B-45B3-A79C-7591B4BA1ECC}"/>
          </ac:cxnSpMkLst>
        </pc:cxnChg>
      </pc:sldChg>
      <pc:sldChg chg="addSp delSp modSp new mod setBg setClrOvrMap">
        <pc:chgData name="Iwona Kociołek" userId="S::i.kociolek@ww.slowacki.net::f009435c-b32c-4101-8cc4-5a95b33b13bd" providerId="AD" clId="Web-{3D85CC73-CB0F-6533-88C9-C4CD77BB982C}" dt="2021-11-24T16:21:00.940" v="410" actId="20577"/>
        <pc:sldMkLst>
          <pc:docMk/>
          <pc:sldMk cId="4088640681" sldId="274"/>
        </pc:sldMkLst>
        <pc:spChg chg="del mod">
          <ac:chgData name="Iwona Kociołek" userId="S::i.kociolek@ww.slowacki.net::f009435c-b32c-4101-8cc4-5a95b33b13bd" providerId="AD" clId="Web-{3D85CC73-CB0F-6533-88C9-C4CD77BB982C}" dt="2021-11-24T16:20:49.002" v="405"/>
          <ac:spMkLst>
            <pc:docMk/>
            <pc:sldMk cId="4088640681" sldId="274"/>
            <ac:spMk id="2" creationId="{49F159DC-5643-41BA-9398-F6E018F72260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0:53.799" v="406" actId="14100"/>
          <ac:spMkLst>
            <pc:docMk/>
            <pc:sldMk cId="4088640681" sldId="274"/>
            <ac:spMk id="3" creationId="{D0CF25E2-5490-4F29-A1DD-6494845AF596}"/>
          </ac:spMkLst>
        </pc:spChg>
        <pc:spChg chg="mod">
          <ac:chgData name="Iwona Kociołek" userId="S::i.kociolek@ww.slowacki.net::f009435c-b32c-4101-8cc4-5a95b33b13bd" providerId="AD" clId="Web-{3D85CC73-CB0F-6533-88C9-C4CD77BB982C}" dt="2021-11-24T16:21:00.940" v="410" actId="20577"/>
          <ac:spMkLst>
            <pc:docMk/>
            <pc:sldMk cId="4088640681" sldId="274"/>
            <ac:spMk id="4" creationId="{A86BEE7E-4849-4CB7-B9E0-70F4900F8214}"/>
          </ac:spMkLst>
        </pc:spChg>
        <pc:spChg chg="add">
          <ac:chgData name="Iwona Kociołek" userId="S::i.kociolek@ww.slowacki.net::f009435c-b32c-4101-8cc4-5a95b33b13bd" providerId="AD" clId="Web-{3D85CC73-CB0F-6533-88C9-C4CD77BB982C}" dt="2021-11-24T16:20:44.424" v="404"/>
          <ac:spMkLst>
            <pc:docMk/>
            <pc:sldMk cId="4088640681" sldId="274"/>
            <ac:spMk id="9" creationId="{10F24D38-B79E-44B4-830E-043F45D96DC2}"/>
          </ac:spMkLst>
        </pc:spChg>
        <pc:cxnChg chg="add">
          <ac:chgData name="Iwona Kociołek" userId="S::i.kociolek@ww.slowacki.net::f009435c-b32c-4101-8cc4-5a95b33b13bd" providerId="AD" clId="Web-{3D85CC73-CB0F-6533-88C9-C4CD77BB982C}" dt="2021-11-24T16:20:44.424" v="404"/>
          <ac:cxnSpMkLst>
            <pc:docMk/>
            <pc:sldMk cId="4088640681" sldId="274"/>
            <ac:cxnSpMk id="11" creationId="{FC469874-256B-45B3-A79C-7591B4BA1ECC}"/>
          </ac:cxnSpMkLst>
        </pc:cxnChg>
      </pc:sldChg>
      <pc:sldChg chg="new">
        <pc:chgData name="Iwona Kociołek" userId="S::i.kociolek@ww.slowacki.net::f009435c-b32c-4101-8cc4-5a95b33b13bd" providerId="AD" clId="Web-{3D85CC73-CB0F-6533-88C9-C4CD77BB982C}" dt="2021-11-24T16:21:44.269" v="420"/>
        <pc:sldMkLst>
          <pc:docMk/>
          <pc:sldMk cId="4210616367" sldId="275"/>
        </pc:sldMkLst>
      </pc:sldChg>
    </pc:docChg>
  </pc:docChgLst>
  <pc:docChgLst>
    <pc:chgData name="Iwona Kociołek" userId="S::i.kociolek@ww.slowacki.net::f009435c-b32c-4101-8cc4-5a95b33b13bd" providerId="AD" clId="Web-{BB5AEF65-CD7B-43B8-B4EA-C3C157379EAD}"/>
    <pc:docChg chg="modSld sldOrd">
      <pc:chgData name="Iwona Kociołek" userId="S::i.kociolek@ww.slowacki.net::f009435c-b32c-4101-8cc4-5a95b33b13bd" providerId="AD" clId="Web-{BB5AEF65-CD7B-43B8-B4EA-C3C157379EAD}" dt="2021-11-24T16:28:54.062" v="9"/>
      <pc:docMkLst>
        <pc:docMk/>
      </pc:docMkLst>
      <pc:sldChg chg="addSp modSp mod setBg addAnim">
        <pc:chgData name="Iwona Kociołek" userId="S::i.kociolek@ww.slowacki.net::f009435c-b32c-4101-8cc4-5a95b33b13bd" providerId="AD" clId="Web-{BB5AEF65-CD7B-43B8-B4EA-C3C157379EAD}" dt="2021-11-24T16:28:54.062" v="9"/>
        <pc:sldMkLst>
          <pc:docMk/>
          <pc:sldMk cId="650317164" sldId="256"/>
        </pc:sldMkLst>
        <pc:spChg chg="mo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8" creationId="{B26EE4FD-480F-42A5-9FEB-DA630457CFB7}"/>
          </ac:spMkLst>
        </pc:spChg>
        <pc:spChg chg="ad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10" creationId="{A187062F-BE14-42FC-B06A-607DB23849C3}"/>
          </ac:spMkLst>
        </pc:spChg>
        <pc:spChg chg="ad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12" creationId="{731FE21B-2A45-4BF5-8B03-E12341988774}"/>
          </ac:spMkLst>
        </pc:spChg>
        <pc:spChg chg="ad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14" creationId="{2DC5A94D-79ED-48F5-9DC5-96CBB507CEC8}"/>
          </ac:spMkLst>
        </pc:spChg>
        <pc:spChg chg="add">
          <ac:chgData name="Iwona Kociołek" userId="S::i.kociolek@ww.slowacki.net::f009435c-b32c-4101-8cc4-5a95b33b13bd" providerId="AD" clId="Web-{BB5AEF65-CD7B-43B8-B4EA-C3C157379EAD}" dt="2021-11-24T16:28:54.062" v="8"/>
          <ac:spMkLst>
            <pc:docMk/>
            <pc:sldMk cId="650317164" sldId="256"/>
            <ac:spMk id="16" creationId="{93A3D4BE-AF25-4F9A-9C29-1145CCE24A28}"/>
          </ac:spMkLst>
        </pc:spChg>
      </pc:sldChg>
      <pc:sldChg chg="addSp delSp modSp mod ord modClrScheme chgLayout">
        <pc:chgData name="Iwona Kociołek" userId="S::i.kociolek@ww.slowacki.net::f009435c-b32c-4101-8cc4-5a95b33b13bd" providerId="AD" clId="Web-{BB5AEF65-CD7B-43B8-B4EA-C3C157379EAD}" dt="2021-11-24T16:28:50.515" v="7"/>
        <pc:sldMkLst>
          <pc:docMk/>
          <pc:sldMk cId="4210616367" sldId="275"/>
        </pc:sldMkLst>
        <pc:spChg chg="mod ord">
          <ac:chgData name="Iwona Kociołek" userId="S::i.kociolek@ww.slowacki.net::f009435c-b32c-4101-8cc4-5a95b33b13bd" providerId="AD" clId="Web-{BB5AEF65-CD7B-43B8-B4EA-C3C157379EAD}" dt="2021-11-24T16:27:47.670" v="0"/>
          <ac:spMkLst>
            <pc:docMk/>
            <pc:sldMk cId="4210616367" sldId="275"/>
            <ac:spMk id="2" creationId="{966FA852-EB5D-4C5F-9CBC-BBDEC363F675}"/>
          </ac:spMkLst>
        </pc:spChg>
        <pc:spChg chg="del mod ord">
          <ac:chgData name="Iwona Kociołek" userId="S::i.kociolek@ww.slowacki.net::f009435c-b32c-4101-8cc4-5a95b33b13bd" providerId="AD" clId="Web-{BB5AEF65-CD7B-43B8-B4EA-C3C157379EAD}" dt="2021-11-24T16:28:18.186" v="1"/>
          <ac:spMkLst>
            <pc:docMk/>
            <pc:sldMk cId="4210616367" sldId="275"/>
            <ac:spMk id="3" creationId="{588C68DC-C76F-4D73-8621-3C3BE2B2E1F8}"/>
          </ac:spMkLst>
        </pc:spChg>
        <pc:spChg chg="del">
          <ac:chgData name="Iwona Kociołek" userId="S::i.kociolek@ww.slowacki.net::f009435c-b32c-4101-8cc4-5a95b33b13bd" providerId="AD" clId="Web-{BB5AEF65-CD7B-43B8-B4EA-C3C157379EAD}" dt="2021-11-24T16:27:47.670" v="0"/>
          <ac:spMkLst>
            <pc:docMk/>
            <pc:sldMk cId="4210616367" sldId="275"/>
            <ac:spMk id="4" creationId="{C854E86D-8863-485B-B397-BA933CA27BE1}"/>
          </ac:spMkLst>
        </pc:spChg>
        <pc:picChg chg="add mod ord">
          <ac:chgData name="Iwona Kociołek" userId="S::i.kociolek@ww.slowacki.net::f009435c-b32c-4101-8cc4-5a95b33b13bd" providerId="AD" clId="Web-{BB5AEF65-CD7B-43B8-B4EA-C3C157379EAD}" dt="2021-11-24T16:28:32.437" v="6" actId="14100"/>
          <ac:picMkLst>
            <pc:docMk/>
            <pc:sldMk cId="4210616367" sldId="275"/>
            <ac:picMk id="5" creationId="{F1FD69FC-1D3C-4013-B246-1B23C39C6129}"/>
          </ac:picMkLst>
        </pc:picChg>
      </pc:sldChg>
    </pc:docChg>
  </pc:docChgLst>
  <pc:docChgLst>
    <pc:chgData name="Iwona Kociołek" userId="S::i.kociolek@ww.slowacki.net::f009435c-b32c-4101-8cc4-5a95b33b13bd" providerId="AD" clId="Web-{1CBCD437-B8FC-410A-A91D-C07CEF1BC559}"/>
    <pc:docChg chg="addSld modSld">
      <pc:chgData name="Iwona Kociołek" userId="S::i.kociolek@ww.slowacki.net::f009435c-b32c-4101-8cc4-5a95b33b13bd" providerId="AD" clId="Web-{1CBCD437-B8FC-410A-A91D-C07CEF1BC559}" dt="2021-11-24T15:54:16.601" v="52" actId="20577"/>
      <pc:docMkLst>
        <pc:docMk/>
      </pc:docMkLst>
      <pc:sldChg chg="modSp">
        <pc:chgData name="Iwona Kociołek" userId="S::i.kociolek@ww.slowacki.net::f009435c-b32c-4101-8cc4-5a95b33b13bd" providerId="AD" clId="Web-{1CBCD437-B8FC-410A-A91D-C07CEF1BC559}" dt="2021-11-24T15:51:50.566" v="12" actId="20577"/>
        <pc:sldMkLst>
          <pc:docMk/>
          <pc:sldMk cId="650317164" sldId="256"/>
        </pc:sldMkLst>
        <pc:spChg chg="mod">
          <ac:chgData name="Iwona Kociołek" userId="S::i.kociolek@ww.slowacki.net::f009435c-b32c-4101-8cc4-5a95b33b13bd" providerId="AD" clId="Web-{1CBCD437-B8FC-410A-A91D-C07CEF1BC559}" dt="2021-11-24T15:51:50.566" v="12" actId="20577"/>
          <ac:spMkLst>
            <pc:docMk/>
            <pc:sldMk cId="650317164" sldId="256"/>
            <ac:spMk id="2" creationId="{00000000-0000-0000-0000-000000000000}"/>
          </ac:spMkLst>
        </pc:spChg>
      </pc:sldChg>
      <pc:sldChg chg="addSp modSp new mod modClrScheme chgLayout">
        <pc:chgData name="Iwona Kociołek" userId="S::i.kociolek@ww.slowacki.net::f009435c-b32c-4101-8cc4-5a95b33b13bd" providerId="AD" clId="Web-{1CBCD437-B8FC-410A-A91D-C07CEF1BC559}" dt="2021-11-24T15:54:16.601" v="52" actId="20577"/>
        <pc:sldMkLst>
          <pc:docMk/>
          <pc:sldMk cId="793940560" sldId="257"/>
        </pc:sldMkLst>
        <pc:spChg chg="mod ord">
          <ac:chgData name="Iwona Kociołek" userId="S::i.kociolek@ww.slowacki.net::f009435c-b32c-4101-8cc4-5a95b33b13bd" providerId="AD" clId="Web-{1CBCD437-B8FC-410A-A91D-C07CEF1BC559}" dt="2021-11-24T15:52:38.630" v="26"/>
          <ac:spMkLst>
            <pc:docMk/>
            <pc:sldMk cId="793940560" sldId="257"/>
            <ac:spMk id="2" creationId="{E0D365C4-9B55-46F7-AA1E-0F5CEE4C1BB1}"/>
          </ac:spMkLst>
        </pc:spChg>
        <pc:spChg chg="mod ord">
          <ac:chgData name="Iwona Kociołek" userId="S::i.kociolek@ww.slowacki.net::f009435c-b32c-4101-8cc4-5a95b33b13bd" providerId="AD" clId="Web-{1CBCD437-B8FC-410A-A91D-C07CEF1BC559}" dt="2021-11-24T15:53:30.506" v="40" actId="20577"/>
          <ac:spMkLst>
            <pc:docMk/>
            <pc:sldMk cId="793940560" sldId="257"/>
            <ac:spMk id="3" creationId="{17FBA919-8CEB-4411-9E1E-013899E4C8E1}"/>
          </ac:spMkLst>
        </pc:spChg>
        <pc:spChg chg="add mod ord">
          <ac:chgData name="Iwona Kociołek" userId="S::i.kociolek@ww.slowacki.net::f009435c-b32c-4101-8cc4-5a95b33b13bd" providerId="AD" clId="Web-{1CBCD437-B8FC-410A-A91D-C07CEF1BC559}" dt="2021-11-24T15:54:16.601" v="52" actId="20577"/>
          <ac:spMkLst>
            <pc:docMk/>
            <pc:sldMk cId="793940560" sldId="257"/>
            <ac:spMk id="4" creationId="{A87ACD5E-CE0D-48D8-AB12-F2968C83B103}"/>
          </ac:spMkLst>
        </pc:spChg>
      </pc:sldChg>
    </pc:docChg>
  </pc:docChgLst>
  <pc:docChgLst>
    <pc:chgData name="Iwona Kociołek" userId="S::i.kociolek@ww.slowacki.net::f009435c-b32c-4101-8cc4-5a95b33b13bd" providerId="AD" clId="Web-{7119F7F9-CDC6-469D-9CB8-4ED50DEEA5AA}"/>
    <pc:docChg chg="addSld delSld modSld sldOrd">
      <pc:chgData name="Iwona Kociołek" userId="S::i.kociolek@ww.slowacki.net::f009435c-b32c-4101-8cc4-5a95b33b13bd" providerId="AD" clId="Web-{7119F7F9-CDC6-469D-9CB8-4ED50DEEA5AA}" dt="2021-12-07T19:58:14.293" v="537"/>
      <pc:docMkLst>
        <pc:docMk/>
      </pc:docMkLst>
      <pc:sldChg chg="del">
        <pc:chgData name="Iwona Kociołek" userId="S::i.kociolek@ww.slowacki.net::f009435c-b32c-4101-8cc4-5a95b33b13bd" providerId="AD" clId="Web-{7119F7F9-CDC6-469D-9CB8-4ED50DEEA5AA}" dt="2021-12-07T19:18:43.530" v="108"/>
        <pc:sldMkLst>
          <pc:docMk/>
          <pc:sldMk cId="650317164" sldId="256"/>
        </pc:sldMkLst>
      </pc:sldChg>
      <pc:sldChg chg="addSp delSp modSp mod setBg">
        <pc:chgData name="Iwona Kociołek" userId="S::i.kociolek@ww.slowacki.net::f009435c-b32c-4101-8cc4-5a95b33b13bd" providerId="AD" clId="Web-{7119F7F9-CDC6-469D-9CB8-4ED50DEEA5AA}" dt="2021-12-07T19:22:51.927" v="162"/>
        <pc:sldMkLst>
          <pc:docMk/>
          <pc:sldMk cId="793940560" sldId="257"/>
        </pc:sldMkLst>
        <pc:spChg chg="mod">
          <ac:chgData name="Iwona Kociołek" userId="S::i.kociolek@ww.slowacki.net::f009435c-b32c-4101-8cc4-5a95b33b13bd" providerId="AD" clId="Web-{7119F7F9-CDC6-469D-9CB8-4ED50DEEA5AA}" dt="2021-12-07T19:22:51.927" v="162"/>
          <ac:spMkLst>
            <pc:docMk/>
            <pc:sldMk cId="793940560" sldId="257"/>
            <ac:spMk id="2" creationId="{E0D365C4-9B55-46F7-AA1E-0F5CEE4C1BB1}"/>
          </ac:spMkLst>
        </pc:spChg>
        <pc:spChg chg="del mod">
          <ac:chgData name="Iwona Kociołek" userId="S::i.kociolek@ww.slowacki.net::f009435c-b32c-4101-8cc4-5a95b33b13bd" providerId="AD" clId="Web-{7119F7F9-CDC6-469D-9CB8-4ED50DEEA5AA}" dt="2021-12-07T19:22:31.004" v="158"/>
          <ac:spMkLst>
            <pc:docMk/>
            <pc:sldMk cId="793940560" sldId="257"/>
            <ac:spMk id="4" creationId="{A87ACD5E-CE0D-48D8-AB12-F2968C83B103}"/>
          </ac:spMkLst>
        </pc:spChg>
        <pc:spChg chg="add del">
          <ac:chgData name="Iwona Kociołek" userId="S::i.kociolek@ww.slowacki.net::f009435c-b32c-4101-8cc4-5a95b33b13bd" providerId="AD" clId="Web-{7119F7F9-CDC6-469D-9CB8-4ED50DEEA5AA}" dt="2021-12-07T19:22:51.927" v="162"/>
          <ac:spMkLst>
            <pc:docMk/>
            <pc:sldMk cId="793940560" sldId="257"/>
            <ac:spMk id="12" creationId="{B50AB553-2A96-4A92-96F2-93548E096954}"/>
          </ac:spMkLst>
        </pc:spChg>
        <pc:spChg chg="add del mod">
          <ac:chgData name="Iwona Kociołek" userId="S::i.kociolek@ww.slowacki.net::f009435c-b32c-4101-8cc4-5a95b33b13bd" providerId="AD" clId="Web-{7119F7F9-CDC6-469D-9CB8-4ED50DEEA5AA}" dt="2021-12-07T19:22:39.786" v="160"/>
          <ac:spMkLst>
            <pc:docMk/>
            <pc:sldMk cId="793940560" sldId="257"/>
            <ac:spMk id="168" creationId="{9582937D-14B2-4CF7-AC4A-1CAB6123D10F}"/>
          </ac:spMkLst>
        </pc:spChg>
        <pc:graphicFrameChg chg="mod modGraphic">
          <ac:chgData name="Iwona Kociołek" userId="S::i.kociolek@ww.slowacki.net::f009435c-b32c-4101-8cc4-5a95b33b13bd" providerId="AD" clId="Web-{7119F7F9-CDC6-469D-9CB8-4ED50DEEA5AA}" dt="2021-12-07T19:22:51.927" v="162"/>
          <ac:graphicFrameMkLst>
            <pc:docMk/>
            <pc:sldMk cId="793940560" sldId="257"/>
            <ac:graphicFrameMk id="6" creationId="{1BA5CF85-0D97-4F01-A5FE-A8D7E2E2872F}"/>
          </ac:graphicFrameMkLst>
        </pc:graphicFrameChg>
        <pc:picChg chg="add del">
          <ac:chgData name="Iwona Kociołek" userId="S::i.kociolek@ww.slowacki.net::f009435c-b32c-4101-8cc4-5a95b33b13bd" providerId="AD" clId="Web-{7119F7F9-CDC6-469D-9CB8-4ED50DEEA5AA}" dt="2021-12-07T19:22:51.927" v="162"/>
          <ac:picMkLst>
            <pc:docMk/>
            <pc:sldMk cId="793940560" sldId="257"/>
            <ac:picMk id="8" creationId="{8430C99E-CD40-4456-9692-93DFAD286FB9}"/>
          </ac:picMkLst>
        </pc:picChg>
      </pc:sldChg>
      <pc:sldChg chg="modSp">
        <pc:chgData name="Iwona Kociołek" userId="S::i.kociolek@ww.slowacki.net::f009435c-b32c-4101-8cc4-5a95b33b13bd" providerId="AD" clId="Web-{7119F7F9-CDC6-469D-9CB8-4ED50DEEA5AA}" dt="2021-12-07T19:24:56.805" v="235" actId="20577"/>
        <pc:sldMkLst>
          <pc:docMk/>
          <pc:sldMk cId="2851807605" sldId="258"/>
        </pc:sldMkLst>
        <pc:spChg chg="mod">
          <ac:chgData name="Iwona Kociołek" userId="S::i.kociolek@ww.slowacki.net::f009435c-b32c-4101-8cc4-5a95b33b13bd" providerId="AD" clId="Web-{7119F7F9-CDC6-469D-9CB8-4ED50DEEA5AA}" dt="2021-12-07T19:23:28.818" v="204" actId="20577"/>
          <ac:spMkLst>
            <pc:docMk/>
            <pc:sldMk cId="2851807605" sldId="258"/>
            <ac:spMk id="2" creationId="{3EE0829E-4FAF-46B9-91B9-DA8F7F2262B8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24:56.805" v="235" actId="20577"/>
          <ac:spMkLst>
            <pc:docMk/>
            <pc:sldMk cId="2851807605" sldId="258"/>
            <ac:spMk id="3" creationId="{B879176E-A82F-49C5-83E4-6CC1CD37CDC0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26:16.557" v="265" actId="20577"/>
        <pc:sldMkLst>
          <pc:docMk/>
          <pc:sldMk cId="95125166" sldId="259"/>
        </pc:sldMkLst>
        <pc:spChg chg="mod">
          <ac:chgData name="Iwona Kociołek" userId="S::i.kociolek@ww.slowacki.net::f009435c-b32c-4101-8cc4-5a95b33b13bd" providerId="AD" clId="Web-{7119F7F9-CDC6-469D-9CB8-4ED50DEEA5AA}" dt="2021-12-07T19:25:20.024" v="251" actId="20577"/>
          <ac:spMkLst>
            <pc:docMk/>
            <pc:sldMk cId="95125166" sldId="259"/>
            <ac:spMk id="2" creationId="{1CBBE10E-D538-4B40-9EC7-BAB107E8F564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26:16.557" v="265" actId="20577"/>
          <ac:spMkLst>
            <pc:docMk/>
            <pc:sldMk cId="95125166" sldId="259"/>
            <ac:spMk id="3" creationId="{3506D75C-9F99-458F-8925-8C54C7A6D313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0:07.328" v="313" actId="20577"/>
        <pc:sldMkLst>
          <pc:docMk/>
          <pc:sldMk cId="4036774882" sldId="260"/>
        </pc:sldMkLst>
        <pc:spChg chg="mod">
          <ac:chgData name="Iwona Kociołek" userId="S::i.kociolek@ww.slowacki.net::f009435c-b32c-4101-8cc4-5a95b33b13bd" providerId="AD" clId="Web-{7119F7F9-CDC6-469D-9CB8-4ED50DEEA5AA}" dt="2021-12-07T19:30:07.328" v="313" actId="20577"/>
          <ac:spMkLst>
            <pc:docMk/>
            <pc:sldMk cId="4036774882" sldId="260"/>
            <ac:spMk id="3" creationId="{45C6BEC7-B8E8-4E70-A915-DD8E0222AAF6}"/>
          </ac:spMkLst>
        </pc:spChg>
      </pc:sldChg>
      <pc:sldChg chg="modSp del">
        <pc:chgData name="Iwona Kociołek" userId="S::i.kociolek@ww.slowacki.net::f009435c-b32c-4101-8cc4-5a95b33b13bd" providerId="AD" clId="Web-{7119F7F9-CDC6-469D-9CB8-4ED50DEEA5AA}" dt="2021-12-07T19:30:08.500" v="314"/>
        <pc:sldMkLst>
          <pc:docMk/>
          <pc:sldMk cId="1560999174" sldId="261"/>
        </pc:sldMkLst>
        <pc:spChg chg="mod">
          <ac:chgData name="Iwona Kociołek" userId="S::i.kociolek@ww.slowacki.net::f009435c-b32c-4101-8cc4-5a95b33b13bd" providerId="AD" clId="Web-{7119F7F9-CDC6-469D-9CB8-4ED50DEEA5AA}" dt="2021-12-07T19:28:57.514" v="300" actId="20577"/>
          <ac:spMkLst>
            <pc:docMk/>
            <pc:sldMk cId="1560999174" sldId="261"/>
            <ac:spMk id="3" creationId="{9F159DA4-6F5D-438B-AF6D-34D53B534EDB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0:23.688" v="317" actId="20577"/>
        <pc:sldMkLst>
          <pc:docMk/>
          <pc:sldMk cId="1031898290" sldId="262"/>
        </pc:sldMkLst>
        <pc:spChg chg="mod">
          <ac:chgData name="Iwona Kociołek" userId="S::i.kociolek@ww.slowacki.net::f009435c-b32c-4101-8cc4-5a95b33b13bd" providerId="AD" clId="Web-{7119F7F9-CDC6-469D-9CB8-4ED50DEEA5AA}" dt="2021-12-07T19:30:23.688" v="317" actId="20577"/>
          <ac:spMkLst>
            <pc:docMk/>
            <pc:sldMk cId="1031898290" sldId="262"/>
            <ac:spMk id="3" creationId="{7E819A58-9063-4943-9426-AAE633852F77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1:39.909" v="327" actId="20577"/>
        <pc:sldMkLst>
          <pc:docMk/>
          <pc:sldMk cId="1611096628" sldId="263"/>
        </pc:sldMkLst>
        <pc:spChg chg="mod">
          <ac:chgData name="Iwona Kociołek" userId="S::i.kociolek@ww.slowacki.net::f009435c-b32c-4101-8cc4-5a95b33b13bd" providerId="AD" clId="Web-{7119F7F9-CDC6-469D-9CB8-4ED50DEEA5AA}" dt="2021-12-07T19:31:39.909" v="327" actId="20577"/>
          <ac:spMkLst>
            <pc:docMk/>
            <pc:sldMk cId="1611096628" sldId="263"/>
            <ac:spMk id="3" creationId="{63E788EF-7C6C-4978-9159-F8EC60BF1D76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2:38.879" v="334" actId="20577"/>
        <pc:sldMkLst>
          <pc:docMk/>
          <pc:sldMk cId="831225886" sldId="264"/>
        </pc:sldMkLst>
        <pc:spChg chg="mod">
          <ac:chgData name="Iwona Kociołek" userId="S::i.kociolek@ww.slowacki.net::f009435c-b32c-4101-8cc4-5a95b33b13bd" providerId="AD" clId="Web-{7119F7F9-CDC6-469D-9CB8-4ED50DEEA5AA}" dt="2021-12-07T19:32:38.879" v="334" actId="20577"/>
          <ac:spMkLst>
            <pc:docMk/>
            <pc:sldMk cId="831225886" sldId="264"/>
            <ac:spMk id="3" creationId="{8EF717B7-CBCA-4F1F-B98A-FCABB6BDE46E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4:18.820" v="368" actId="20577"/>
        <pc:sldMkLst>
          <pc:docMk/>
          <pc:sldMk cId="3726949027" sldId="265"/>
        </pc:sldMkLst>
        <pc:spChg chg="mod">
          <ac:chgData name="Iwona Kociołek" userId="S::i.kociolek@ww.slowacki.net::f009435c-b32c-4101-8cc4-5a95b33b13bd" providerId="AD" clId="Web-{7119F7F9-CDC6-469D-9CB8-4ED50DEEA5AA}" dt="2021-12-07T19:32:55.724" v="339" actId="20577"/>
          <ac:spMkLst>
            <pc:docMk/>
            <pc:sldMk cId="3726949027" sldId="265"/>
            <ac:spMk id="2" creationId="{BB2C390A-3B8D-4A1F-B189-D1D4C2A11F23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34:18.820" v="368" actId="20577"/>
          <ac:spMkLst>
            <pc:docMk/>
            <pc:sldMk cId="3726949027" sldId="265"/>
            <ac:spMk id="3" creationId="{A6DDB8A1-EE33-4235-8021-391B4E87F4D9}"/>
          </ac:spMkLst>
        </pc:spChg>
      </pc:sldChg>
      <pc:sldChg chg="addSp delSp modSp">
        <pc:chgData name="Iwona Kociołek" userId="S::i.kociolek@ww.slowacki.net::f009435c-b32c-4101-8cc4-5a95b33b13bd" providerId="AD" clId="Web-{7119F7F9-CDC6-469D-9CB8-4ED50DEEA5AA}" dt="2021-12-07T19:36:17.635" v="426" actId="20577"/>
        <pc:sldMkLst>
          <pc:docMk/>
          <pc:sldMk cId="918932371" sldId="266"/>
        </pc:sldMkLst>
        <pc:spChg chg="mod">
          <ac:chgData name="Iwona Kociołek" userId="S::i.kociolek@ww.slowacki.net::f009435c-b32c-4101-8cc4-5a95b33b13bd" providerId="AD" clId="Web-{7119F7F9-CDC6-469D-9CB8-4ED50DEEA5AA}" dt="2021-12-07T19:36:17.635" v="426" actId="20577"/>
          <ac:spMkLst>
            <pc:docMk/>
            <pc:sldMk cId="918932371" sldId="266"/>
            <ac:spMk id="2" creationId="{0002F688-EA68-4B16-A85E-0191DD0B94B0}"/>
          </ac:spMkLst>
        </pc:spChg>
        <pc:spChg chg="del">
          <ac:chgData name="Iwona Kociołek" userId="S::i.kociolek@ww.slowacki.net::f009435c-b32c-4101-8cc4-5a95b33b13bd" providerId="AD" clId="Web-{7119F7F9-CDC6-469D-9CB8-4ED50DEEA5AA}" dt="2021-12-07T19:34:38.336" v="369"/>
          <ac:spMkLst>
            <pc:docMk/>
            <pc:sldMk cId="918932371" sldId="266"/>
            <ac:spMk id="3" creationId="{72819C75-AE7C-46EE-B307-E7ED1DBDAC63}"/>
          </ac:spMkLst>
        </pc:spChg>
        <pc:spChg chg="add del">
          <ac:chgData name="Iwona Kociołek" userId="S::i.kociolek@ww.slowacki.net::f009435c-b32c-4101-8cc4-5a95b33b13bd" providerId="AD" clId="Web-{7119F7F9-CDC6-469D-9CB8-4ED50DEEA5AA}" dt="2021-12-07T19:35:02.165" v="376"/>
          <ac:spMkLst>
            <pc:docMk/>
            <pc:sldMk cId="918932371" sldId="266"/>
            <ac:spMk id="4" creationId="{99DD1DD3-B6E1-4606-99BB-F81D132F8986}"/>
          </ac:spMkLst>
        </pc:spChg>
        <pc:spChg chg="add mod">
          <ac:chgData name="Iwona Kociołek" userId="S::i.kociolek@ww.slowacki.net::f009435c-b32c-4101-8cc4-5a95b33b13bd" providerId="AD" clId="Web-{7119F7F9-CDC6-469D-9CB8-4ED50DEEA5AA}" dt="2021-12-07T19:35:57.150" v="411" actId="20577"/>
          <ac:spMkLst>
            <pc:docMk/>
            <pc:sldMk cId="918932371" sldId="266"/>
            <ac:spMk id="5" creationId="{E3E4E0F3-3310-4C8B-ACF4-58A35C35B00F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7:41.778" v="442" actId="20577"/>
        <pc:sldMkLst>
          <pc:docMk/>
          <pc:sldMk cId="1764237238" sldId="267"/>
        </pc:sldMkLst>
        <pc:spChg chg="mod">
          <ac:chgData name="Iwona Kociołek" userId="S::i.kociolek@ww.slowacki.net::f009435c-b32c-4101-8cc4-5a95b33b13bd" providerId="AD" clId="Web-{7119F7F9-CDC6-469D-9CB8-4ED50DEEA5AA}" dt="2021-12-07T19:37:41.778" v="442" actId="20577"/>
          <ac:spMkLst>
            <pc:docMk/>
            <pc:sldMk cId="1764237238" sldId="267"/>
            <ac:spMk id="3" creationId="{2C926CE4-1AA7-442F-BF29-47975C2BC1B4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8:14.404" v="449" actId="14100"/>
        <pc:sldMkLst>
          <pc:docMk/>
          <pc:sldMk cId="2929258484" sldId="268"/>
        </pc:sldMkLst>
        <pc:spChg chg="mod">
          <ac:chgData name="Iwona Kociołek" userId="S::i.kociolek@ww.slowacki.net::f009435c-b32c-4101-8cc4-5a95b33b13bd" providerId="AD" clId="Web-{7119F7F9-CDC6-469D-9CB8-4ED50DEEA5AA}" dt="2021-12-07T19:37:57.482" v="444" actId="20577"/>
          <ac:spMkLst>
            <pc:docMk/>
            <pc:sldMk cId="2929258484" sldId="268"/>
            <ac:spMk id="2" creationId="{C13A4954-9926-4780-AD56-E49958E0FD7B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38:14.404" v="449" actId="14100"/>
          <ac:spMkLst>
            <pc:docMk/>
            <pc:sldMk cId="2929258484" sldId="268"/>
            <ac:spMk id="3" creationId="{92147B83-0363-4549-AA3B-159ECA67C418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40:39.142" v="484" actId="20577"/>
        <pc:sldMkLst>
          <pc:docMk/>
          <pc:sldMk cId="3696503046" sldId="270"/>
        </pc:sldMkLst>
        <pc:spChg chg="mod">
          <ac:chgData name="Iwona Kociołek" userId="S::i.kociolek@ww.slowacki.net::f009435c-b32c-4101-8cc4-5a95b33b13bd" providerId="AD" clId="Web-{7119F7F9-CDC6-469D-9CB8-4ED50DEEA5AA}" dt="2021-12-07T19:40:39.142" v="484" actId="20577"/>
          <ac:spMkLst>
            <pc:docMk/>
            <pc:sldMk cId="3696503046" sldId="270"/>
            <ac:spMk id="3" creationId="{642991EB-CF42-46D2-9872-85E6DD1D78AB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40:32.173" v="481" actId="14100"/>
          <ac:spMkLst>
            <pc:docMk/>
            <pc:sldMk cId="3696503046" sldId="270"/>
            <ac:spMk id="4" creationId="{8EB67B2C-5BE3-42AB-AE21-CAE90A926D5A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39:46.391" v="461" actId="20577"/>
        <pc:sldMkLst>
          <pc:docMk/>
          <pc:sldMk cId="4281004529" sldId="271"/>
        </pc:sldMkLst>
        <pc:spChg chg="mod">
          <ac:chgData name="Iwona Kociołek" userId="S::i.kociolek@ww.slowacki.net::f009435c-b32c-4101-8cc4-5a95b33b13bd" providerId="AD" clId="Web-{7119F7F9-CDC6-469D-9CB8-4ED50DEEA5AA}" dt="2021-12-07T19:39:46.391" v="461" actId="20577"/>
          <ac:spMkLst>
            <pc:docMk/>
            <pc:sldMk cId="4281004529" sldId="271"/>
            <ac:spMk id="3" creationId="{EC11376E-01B0-4350-A0AB-DE0B9A552F93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39:38.047" v="455" actId="14100"/>
          <ac:spMkLst>
            <pc:docMk/>
            <pc:sldMk cId="4281004529" sldId="271"/>
            <ac:spMk id="4" creationId="{6605EBD0-D23C-4CF8-BFC8-BFC15287985E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41:19.190" v="495" actId="14100"/>
        <pc:sldMkLst>
          <pc:docMk/>
          <pc:sldMk cId="3471635985" sldId="272"/>
        </pc:sldMkLst>
        <pc:spChg chg="mod">
          <ac:chgData name="Iwona Kociołek" userId="S::i.kociolek@ww.slowacki.net::f009435c-b32c-4101-8cc4-5a95b33b13bd" providerId="AD" clId="Web-{7119F7F9-CDC6-469D-9CB8-4ED50DEEA5AA}" dt="2021-12-07T19:41:19.190" v="495" actId="14100"/>
          <ac:spMkLst>
            <pc:docMk/>
            <pc:sldMk cId="3471635985" sldId="272"/>
            <ac:spMk id="3" creationId="{2C9AD279-F8DD-4C29-A838-2C458D09AFC1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41:19.190" v="495" actId="14100"/>
          <ac:spMkLst>
            <pc:docMk/>
            <pc:sldMk cId="3471635985" sldId="272"/>
            <ac:spMk id="4" creationId="{F0454855-167B-4C0C-BB5B-4DF7051263C8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41:59.331" v="504" actId="20577"/>
        <pc:sldMkLst>
          <pc:docMk/>
          <pc:sldMk cId="1694064253" sldId="273"/>
        </pc:sldMkLst>
        <pc:spChg chg="mod">
          <ac:chgData name="Iwona Kociołek" userId="S::i.kociolek@ww.slowacki.net::f009435c-b32c-4101-8cc4-5a95b33b13bd" providerId="AD" clId="Web-{7119F7F9-CDC6-469D-9CB8-4ED50DEEA5AA}" dt="2021-12-07T19:41:35.721" v="499" actId="20577"/>
          <ac:spMkLst>
            <pc:docMk/>
            <pc:sldMk cId="1694064253" sldId="273"/>
            <ac:spMk id="3" creationId="{E44854A4-52AB-4822-842B-EFFDAE8AAD3F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41:59.331" v="504" actId="20577"/>
          <ac:spMkLst>
            <pc:docMk/>
            <pc:sldMk cId="1694064253" sldId="273"/>
            <ac:spMk id="4" creationId="{838BC888-9D16-462D-A7ED-F31809E38DBD}"/>
          </ac:spMkLst>
        </pc:spChg>
      </pc:sldChg>
      <pc:sldChg chg="modSp">
        <pc:chgData name="Iwona Kociołek" userId="S::i.kociolek@ww.slowacki.net::f009435c-b32c-4101-8cc4-5a95b33b13bd" providerId="AD" clId="Web-{7119F7F9-CDC6-469D-9CB8-4ED50DEEA5AA}" dt="2021-12-07T19:48:39.279" v="511" actId="20577"/>
        <pc:sldMkLst>
          <pc:docMk/>
          <pc:sldMk cId="4088640681" sldId="274"/>
        </pc:sldMkLst>
        <pc:spChg chg="mod">
          <ac:chgData name="Iwona Kociołek" userId="S::i.kociolek@ww.slowacki.net::f009435c-b32c-4101-8cc4-5a95b33b13bd" providerId="AD" clId="Web-{7119F7F9-CDC6-469D-9CB8-4ED50DEEA5AA}" dt="2021-12-07T19:42:06.207" v="507" actId="20577"/>
          <ac:spMkLst>
            <pc:docMk/>
            <pc:sldMk cId="4088640681" sldId="274"/>
            <ac:spMk id="3" creationId="{D0CF25E2-5490-4F29-A1DD-6494845AF596}"/>
          </ac:spMkLst>
        </pc:spChg>
        <pc:spChg chg="mod">
          <ac:chgData name="Iwona Kociołek" userId="S::i.kociolek@ww.slowacki.net::f009435c-b32c-4101-8cc4-5a95b33b13bd" providerId="AD" clId="Web-{7119F7F9-CDC6-469D-9CB8-4ED50DEEA5AA}" dt="2021-12-07T19:48:39.279" v="511" actId="20577"/>
          <ac:spMkLst>
            <pc:docMk/>
            <pc:sldMk cId="4088640681" sldId="274"/>
            <ac:spMk id="4" creationId="{A86BEE7E-4849-4CB7-B9E0-70F4900F8214}"/>
          </ac:spMkLst>
        </pc:spChg>
      </pc:sldChg>
      <pc:sldChg chg="addSp delSp modSp new mod ord setBg">
        <pc:chgData name="Iwona Kociołek" userId="S::i.kociolek@ww.slowacki.net::f009435c-b32c-4101-8cc4-5a95b33b13bd" providerId="AD" clId="Web-{7119F7F9-CDC6-469D-9CB8-4ED50DEEA5AA}" dt="2021-12-07T19:14:30.070" v="64" actId="20577"/>
        <pc:sldMkLst>
          <pc:docMk/>
          <pc:sldMk cId="131804562" sldId="276"/>
        </pc:sldMkLst>
        <pc:spChg chg="mod">
          <ac:chgData name="Iwona Kociołek" userId="S::i.kociolek@ww.slowacki.net::f009435c-b32c-4101-8cc4-5a95b33b13bd" providerId="AD" clId="Web-{7119F7F9-CDC6-469D-9CB8-4ED50DEEA5AA}" dt="2021-12-07T19:04:46.806" v="24"/>
          <ac:spMkLst>
            <pc:docMk/>
            <pc:sldMk cId="131804562" sldId="276"/>
            <ac:spMk id="2" creationId="{686A0B8F-BFDF-4C42-8A83-934DA9B18DB9}"/>
          </ac:spMkLst>
        </pc:spChg>
        <pc:spChg chg="del mod">
          <ac:chgData name="Iwona Kociołek" userId="S::i.kociolek@ww.slowacki.net::f009435c-b32c-4101-8cc4-5a95b33b13bd" providerId="AD" clId="Web-{7119F7F9-CDC6-469D-9CB8-4ED50DEEA5AA}" dt="2021-12-07T19:13:30.288" v="53"/>
          <ac:spMkLst>
            <pc:docMk/>
            <pc:sldMk cId="131804562" sldId="276"/>
            <ac:spMk id="3" creationId="{42092747-1218-42F5-9350-833A6CCA1886}"/>
          </ac:spMkLst>
        </pc:spChg>
        <pc:spChg chg="add">
          <ac:chgData name="Iwona Kociołek" userId="S::i.kociolek@ww.slowacki.net::f009435c-b32c-4101-8cc4-5a95b33b13bd" providerId="AD" clId="Web-{7119F7F9-CDC6-469D-9CB8-4ED50DEEA5AA}" dt="2021-12-07T19:04:46.806" v="24"/>
          <ac:spMkLst>
            <pc:docMk/>
            <pc:sldMk cId="131804562" sldId="276"/>
            <ac:spMk id="8" creationId="{6A1473A6-3F22-483E-8A30-80B9D2B14592}"/>
          </ac:spMkLst>
        </pc:spChg>
        <pc:grpChg chg="add">
          <ac:chgData name="Iwona Kociołek" userId="S::i.kociolek@ww.slowacki.net::f009435c-b32c-4101-8cc4-5a95b33b13bd" providerId="AD" clId="Web-{7119F7F9-CDC6-469D-9CB8-4ED50DEEA5AA}" dt="2021-12-07T19:04:46.806" v="24"/>
          <ac:grpSpMkLst>
            <pc:docMk/>
            <pc:sldMk cId="131804562" sldId="276"/>
            <ac:grpSpMk id="10" creationId="{AA1375E3-3E53-4D75-BAB7-E5929BFCB25F}"/>
          </ac:grpSpMkLst>
        </pc:grpChg>
        <pc:graphicFrameChg chg="add mod modGraphic">
          <ac:chgData name="Iwona Kociołek" userId="S::i.kociolek@ww.slowacki.net::f009435c-b32c-4101-8cc4-5a95b33b13bd" providerId="AD" clId="Web-{7119F7F9-CDC6-469D-9CB8-4ED50DEEA5AA}" dt="2021-12-07T19:14:30.070" v="64" actId="20577"/>
          <ac:graphicFrameMkLst>
            <pc:docMk/>
            <pc:sldMk cId="131804562" sldId="276"/>
            <ac:graphicFrameMk id="15" creationId="{C677E923-F340-48BD-88EE-996984201FE5}"/>
          </ac:graphicFrameMkLst>
        </pc:graphicFrameChg>
      </pc:sldChg>
      <pc:sldChg chg="addSp delSp modSp new mod setBg">
        <pc:chgData name="Iwona Kociołek" userId="S::i.kociolek@ww.slowacki.net::f009435c-b32c-4101-8cc4-5a95b33b13bd" providerId="AD" clId="Web-{7119F7F9-CDC6-469D-9CB8-4ED50DEEA5AA}" dt="2021-12-07T19:13:24.240" v="52" actId="20577"/>
        <pc:sldMkLst>
          <pc:docMk/>
          <pc:sldMk cId="879995614" sldId="277"/>
        </pc:sldMkLst>
        <pc:spChg chg="mod">
          <ac:chgData name="Iwona Kociołek" userId="S::i.kociolek@ww.slowacki.net::f009435c-b32c-4101-8cc4-5a95b33b13bd" providerId="AD" clId="Web-{7119F7F9-CDC6-469D-9CB8-4ED50DEEA5AA}" dt="2021-12-07T19:13:24.240" v="52" actId="20577"/>
          <ac:spMkLst>
            <pc:docMk/>
            <pc:sldMk cId="879995614" sldId="277"/>
            <ac:spMk id="2" creationId="{394D8A60-043C-49C2-AFC1-3FBCE9EFF1FD}"/>
          </ac:spMkLst>
        </pc:spChg>
        <pc:spChg chg="del mod">
          <ac:chgData name="Iwona Kociołek" userId="S::i.kociolek@ww.slowacki.net::f009435c-b32c-4101-8cc4-5a95b33b13bd" providerId="AD" clId="Web-{7119F7F9-CDC6-469D-9CB8-4ED50DEEA5AA}" dt="2021-12-07T19:08:36.030" v="41"/>
          <ac:spMkLst>
            <pc:docMk/>
            <pc:sldMk cId="879995614" sldId="277"/>
            <ac:spMk id="3" creationId="{D35C8BCA-87C3-4309-AF46-87B2478E5843}"/>
          </ac:spMkLst>
        </pc:spChg>
        <pc:spChg chg="add">
          <ac:chgData name="Iwona Kociołek" userId="S::i.kociolek@ww.slowacki.net::f009435c-b32c-4101-8cc4-5a95b33b13bd" providerId="AD" clId="Web-{7119F7F9-CDC6-469D-9CB8-4ED50DEEA5AA}" dt="2021-12-07T19:08:36.030" v="41"/>
          <ac:spMkLst>
            <pc:docMk/>
            <pc:sldMk cId="879995614" sldId="277"/>
            <ac:spMk id="9" creationId="{B819A166-7571-4003-A6B8-B62034C3ED30}"/>
          </ac:spMkLst>
        </pc:spChg>
        <pc:graphicFrameChg chg="add modGraphic">
          <ac:chgData name="Iwona Kociołek" userId="S::i.kociolek@ww.slowacki.net::f009435c-b32c-4101-8cc4-5a95b33b13bd" providerId="AD" clId="Web-{7119F7F9-CDC6-469D-9CB8-4ED50DEEA5AA}" dt="2021-12-07T19:08:57.437" v="46" actId="20577"/>
          <ac:graphicFrameMkLst>
            <pc:docMk/>
            <pc:sldMk cId="879995614" sldId="277"/>
            <ac:graphicFrameMk id="5" creationId="{0AE1A0EA-C401-4071-B8E5-8D9DD395AEC6}"/>
          </ac:graphicFrameMkLst>
        </pc:graphicFrameChg>
      </pc:sldChg>
      <pc:sldChg chg="addSp delSp modSp new mod setBg">
        <pc:chgData name="Iwona Kociołek" userId="S::i.kociolek@ww.slowacki.net::f009435c-b32c-4101-8cc4-5a95b33b13bd" providerId="AD" clId="Web-{7119F7F9-CDC6-469D-9CB8-4ED50DEEA5AA}" dt="2021-12-07T19:18:08.091" v="107"/>
        <pc:sldMkLst>
          <pc:docMk/>
          <pc:sldMk cId="3464959167" sldId="278"/>
        </pc:sldMkLst>
        <pc:spChg chg="mod">
          <ac:chgData name="Iwona Kociołek" userId="S::i.kociolek@ww.slowacki.net::f009435c-b32c-4101-8cc4-5a95b33b13bd" providerId="AD" clId="Web-{7119F7F9-CDC6-469D-9CB8-4ED50DEEA5AA}" dt="2021-12-07T19:18:08.091" v="107"/>
          <ac:spMkLst>
            <pc:docMk/>
            <pc:sldMk cId="3464959167" sldId="278"/>
            <ac:spMk id="2" creationId="{9CFB29E0-4D63-485B-9838-B1459A70CD9A}"/>
          </ac:spMkLst>
        </pc:spChg>
        <pc:spChg chg="del mod">
          <ac:chgData name="Iwona Kociołek" userId="S::i.kociolek@ww.slowacki.net::f009435c-b32c-4101-8cc4-5a95b33b13bd" providerId="AD" clId="Web-{7119F7F9-CDC6-469D-9CB8-4ED50DEEA5AA}" dt="2021-12-07T19:18:08.091" v="107"/>
          <ac:spMkLst>
            <pc:docMk/>
            <pc:sldMk cId="3464959167" sldId="278"/>
            <ac:spMk id="3" creationId="{B418191F-05ED-4099-A812-C1194A18F80C}"/>
          </ac:spMkLst>
        </pc:spChg>
        <pc:spChg chg="add">
          <ac:chgData name="Iwona Kociołek" userId="S::i.kociolek@ww.slowacki.net::f009435c-b32c-4101-8cc4-5a95b33b13bd" providerId="AD" clId="Web-{7119F7F9-CDC6-469D-9CB8-4ED50DEEA5AA}" dt="2021-12-07T19:18:08.091" v="107"/>
          <ac:spMkLst>
            <pc:docMk/>
            <pc:sldMk cId="3464959167" sldId="278"/>
            <ac:spMk id="9" creationId="{53B021B3-DE93-4AB7-8A18-CF5F1CED88B8}"/>
          </ac:spMkLst>
        </pc:spChg>
        <pc:spChg chg="add">
          <ac:chgData name="Iwona Kociołek" userId="S::i.kociolek@ww.slowacki.net::f009435c-b32c-4101-8cc4-5a95b33b13bd" providerId="AD" clId="Web-{7119F7F9-CDC6-469D-9CB8-4ED50DEEA5AA}" dt="2021-12-07T19:18:08.091" v="107"/>
          <ac:spMkLst>
            <pc:docMk/>
            <pc:sldMk cId="3464959167" sldId="278"/>
            <ac:spMk id="11" creationId="{52D502E5-F6B4-4D58-B4AE-FC466FF15EE8}"/>
          </ac:spMkLst>
        </pc:spChg>
        <pc:spChg chg="add">
          <ac:chgData name="Iwona Kociołek" userId="S::i.kociolek@ww.slowacki.net::f009435c-b32c-4101-8cc4-5a95b33b13bd" providerId="AD" clId="Web-{7119F7F9-CDC6-469D-9CB8-4ED50DEEA5AA}" dt="2021-12-07T19:18:08.091" v="107"/>
          <ac:spMkLst>
            <pc:docMk/>
            <pc:sldMk cId="3464959167" sldId="278"/>
            <ac:spMk id="13" creationId="{9DECDBF4-02B6-4BB4-B65B-B8107AD6A9E8}"/>
          </ac:spMkLst>
        </pc:spChg>
        <pc:graphicFrameChg chg="add">
          <ac:chgData name="Iwona Kociołek" userId="S::i.kociolek@ww.slowacki.net::f009435c-b32c-4101-8cc4-5a95b33b13bd" providerId="AD" clId="Web-{7119F7F9-CDC6-469D-9CB8-4ED50DEEA5AA}" dt="2021-12-07T19:18:08.091" v="107"/>
          <ac:graphicFrameMkLst>
            <pc:docMk/>
            <pc:sldMk cId="3464959167" sldId="278"/>
            <ac:graphicFrameMk id="5" creationId="{225A79B8-379E-47DD-BBAC-0B85DC627EA1}"/>
          </ac:graphicFrameMkLst>
        </pc:graphicFrameChg>
      </pc:sldChg>
      <pc:sldChg chg="addSp delSp modSp new mod modClrScheme chgLayout">
        <pc:chgData name="Iwona Kociołek" userId="S::i.kociolek@ww.slowacki.net::f009435c-b32c-4101-8cc4-5a95b33b13bd" providerId="AD" clId="Web-{7119F7F9-CDC6-469D-9CB8-4ED50DEEA5AA}" dt="2021-12-07T19:50:21.875" v="518" actId="14100"/>
        <pc:sldMkLst>
          <pc:docMk/>
          <pc:sldMk cId="1380425078" sldId="279"/>
        </pc:sldMkLst>
        <pc:spChg chg="del">
          <ac:chgData name="Iwona Kociołek" userId="S::i.kociolek@ww.slowacki.net::f009435c-b32c-4101-8cc4-5a95b33b13bd" providerId="AD" clId="Web-{7119F7F9-CDC6-469D-9CB8-4ED50DEEA5AA}" dt="2021-12-07T19:48:51.529" v="513"/>
          <ac:spMkLst>
            <pc:docMk/>
            <pc:sldMk cId="1380425078" sldId="279"/>
            <ac:spMk id="2" creationId="{A4E86D91-5A52-4D8F-BD08-B4AFFF571948}"/>
          </ac:spMkLst>
        </pc:spChg>
        <pc:spChg chg="del">
          <ac:chgData name="Iwona Kociołek" userId="S::i.kociolek@ww.slowacki.net::f009435c-b32c-4101-8cc4-5a95b33b13bd" providerId="AD" clId="Web-{7119F7F9-CDC6-469D-9CB8-4ED50DEEA5AA}" dt="2021-12-07T19:48:51.529" v="513"/>
          <ac:spMkLst>
            <pc:docMk/>
            <pc:sldMk cId="1380425078" sldId="279"/>
            <ac:spMk id="3" creationId="{D716C3C4-C45E-47D9-B366-EAA81727E786}"/>
          </ac:spMkLst>
        </pc:spChg>
        <pc:spChg chg="del">
          <ac:chgData name="Iwona Kociołek" userId="S::i.kociolek@ww.slowacki.net::f009435c-b32c-4101-8cc4-5a95b33b13bd" providerId="AD" clId="Web-{7119F7F9-CDC6-469D-9CB8-4ED50DEEA5AA}" dt="2021-12-07T19:48:51.529" v="513"/>
          <ac:spMkLst>
            <pc:docMk/>
            <pc:sldMk cId="1380425078" sldId="279"/>
            <ac:spMk id="4" creationId="{BE8F861D-3B36-42EC-8C14-9081F018E7A4}"/>
          </ac:spMkLst>
        </pc:spChg>
        <pc:picChg chg="add mod">
          <ac:chgData name="Iwona Kociołek" userId="S::i.kociolek@ww.slowacki.net::f009435c-b32c-4101-8cc4-5a95b33b13bd" providerId="AD" clId="Web-{7119F7F9-CDC6-469D-9CB8-4ED50DEEA5AA}" dt="2021-12-07T19:50:21.875" v="518" actId="14100"/>
          <ac:picMkLst>
            <pc:docMk/>
            <pc:sldMk cId="1380425078" sldId="279"/>
            <ac:picMk id="5" creationId="{195449AA-4002-46E1-A06E-D31206DED978}"/>
          </ac:picMkLst>
        </pc:picChg>
      </pc:sldChg>
      <pc:sldChg chg="addSp modSp new del">
        <pc:chgData name="Iwona Kociołek" userId="S::i.kociolek@ww.slowacki.net::f009435c-b32c-4101-8cc4-5a95b33b13bd" providerId="AD" clId="Web-{7119F7F9-CDC6-469D-9CB8-4ED50DEEA5AA}" dt="2021-12-07T19:55:04.679" v="525"/>
        <pc:sldMkLst>
          <pc:docMk/>
          <pc:sldMk cId="3705670769" sldId="280"/>
        </pc:sldMkLst>
        <pc:picChg chg="add mod">
          <ac:chgData name="Iwona Kociołek" userId="S::i.kociolek@ww.slowacki.net::f009435c-b32c-4101-8cc4-5a95b33b13bd" providerId="AD" clId="Web-{7119F7F9-CDC6-469D-9CB8-4ED50DEEA5AA}" dt="2021-12-07T19:52:36.769" v="524" actId="14100"/>
          <ac:picMkLst>
            <pc:docMk/>
            <pc:sldMk cId="3705670769" sldId="280"/>
            <ac:picMk id="2" creationId="{DFBF75D5-64B2-40A2-B80A-4FCC72A00BE3}"/>
          </ac:picMkLst>
        </pc:picChg>
      </pc:sldChg>
      <pc:sldChg chg="delSp new del mod modClrScheme chgLayout">
        <pc:chgData name="Iwona Kociołek" userId="S::i.kociolek@ww.slowacki.net::f009435c-b32c-4101-8cc4-5a95b33b13bd" providerId="AD" clId="Web-{7119F7F9-CDC6-469D-9CB8-4ED50DEEA5AA}" dt="2021-12-07T19:58:14.293" v="537"/>
        <pc:sldMkLst>
          <pc:docMk/>
          <pc:sldMk cId="3963719281" sldId="280"/>
        </pc:sldMkLst>
        <pc:spChg chg="del">
          <ac:chgData name="Iwona Kociołek" userId="S::i.kociolek@ww.slowacki.net::f009435c-b32c-4101-8cc4-5a95b33b13bd" providerId="AD" clId="Web-{7119F7F9-CDC6-469D-9CB8-4ED50DEEA5AA}" dt="2021-12-07T19:55:28.008" v="527"/>
          <ac:spMkLst>
            <pc:docMk/>
            <pc:sldMk cId="3963719281" sldId="280"/>
            <ac:spMk id="2" creationId="{A12F2D91-B954-4DED-9200-EABD17447A40}"/>
          </ac:spMkLst>
        </pc:spChg>
        <pc:spChg chg="del">
          <ac:chgData name="Iwona Kociołek" userId="S::i.kociolek@ww.slowacki.net::f009435c-b32c-4101-8cc4-5a95b33b13bd" providerId="AD" clId="Web-{7119F7F9-CDC6-469D-9CB8-4ED50DEEA5AA}" dt="2021-12-07T19:55:28.008" v="527"/>
          <ac:spMkLst>
            <pc:docMk/>
            <pc:sldMk cId="3963719281" sldId="280"/>
            <ac:spMk id="3" creationId="{57454E9F-2191-418D-BAC3-250C13D379F4}"/>
          </ac:spMkLst>
        </pc:spChg>
      </pc:sldChg>
      <pc:sldChg chg="addSp delSp modSp new mod modClrScheme chgLayout">
        <pc:chgData name="Iwona Kociołek" userId="S::i.kociolek@ww.slowacki.net::f009435c-b32c-4101-8cc4-5a95b33b13bd" providerId="AD" clId="Web-{7119F7F9-CDC6-469D-9CB8-4ED50DEEA5AA}" dt="2021-12-07T19:58:11.028" v="536" actId="14100"/>
        <pc:sldMkLst>
          <pc:docMk/>
          <pc:sldMk cId="4275631546" sldId="281"/>
        </pc:sldMkLst>
        <pc:spChg chg="add del mod">
          <ac:chgData name="Iwona Kociołek" userId="S::i.kociolek@ww.slowacki.net::f009435c-b32c-4101-8cc4-5a95b33b13bd" providerId="AD" clId="Web-{7119F7F9-CDC6-469D-9CB8-4ED50DEEA5AA}" dt="2021-12-07T19:58:00.465" v="533"/>
          <ac:spMkLst>
            <pc:docMk/>
            <pc:sldMk cId="4275631546" sldId="281"/>
            <ac:spMk id="2" creationId="{F4D0E8C7-A0DC-448B-BF7E-35DD52AB92D7}"/>
          </ac:spMkLst>
        </pc:spChg>
        <pc:spChg chg="add del mod">
          <ac:chgData name="Iwona Kociołek" userId="S::i.kociolek@ww.slowacki.net::f009435c-b32c-4101-8cc4-5a95b33b13bd" providerId="AD" clId="Web-{7119F7F9-CDC6-469D-9CB8-4ED50DEEA5AA}" dt="2021-12-07T19:55:54.868" v="530"/>
          <ac:spMkLst>
            <pc:docMk/>
            <pc:sldMk cId="4275631546" sldId="281"/>
            <ac:spMk id="3" creationId="{11E64DAB-5076-4E13-AE42-BF58D0EA77B8}"/>
          </ac:spMkLst>
        </pc:spChg>
        <pc:spChg chg="add del mod">
          <ac:chgData name="Iwona Kociołek" userId="S::i.kociolek@ww.slowacki.net::f009435c-b32c-4101-8cc4-5a95b33b13bd" providerId="AD" clId="Web-{7119F7F9-CDC6-469D-9CB8-4ED50DEEA5AA}" dt="2021-12-07T19:57:54.949" v="532"/>
          <ac:spMkLst>
            <pc:docMk/>
            <pc:sldMk cId="4275631546" sldId="281"/>
            <ac:spMk id="6" creationId="{72D71DD0-C69A-4F5E-BA80-3472AE1B641D}"/>
          </ac:spMkLst>
        </pc:spChg>
        <pc:picChg chg="add del mod ord">
          <ac:chgData name="Iwona Kociołek" userId="S::i.kociolek@ww.slowacki.net::f009435c-b32c-4101-8cc4-5a95b33b13bd" providerId="AD" clId="Web-{7119F7F9-CDC6-469D-9CB8-4ED50DEEA5AA}" dt="2021-12-07T19:56:00.728" v="531"/>
          <ac:picMkLst>
            <pc:docMk/>
            <pc:sldMk cId="4275631546" sldId="281"/>
            <ac:picMk id="4" creationId="{31183C51-AFFB-402F-95EA-7ACC51BF45D5}"/>
          </ac:picMkLst>
        </pc:picChg>
        <pc:picChg chg="add mod ord">
          <ac:chgData name="Iwona Kociołek" userId="S::i.kociolek@ww.slowacki.net::f009435c-b32c-4101-8cc4-5a95b33b13bd" providerId="AD" clId="Web-{7119F7F9-CDC6-469D-9CB8-4ED50DEEA5AA}" dt="2021-12-07T19:58:11.028" v="536" actId="14100"/>
          <ac:picMkLst>
            <pc:docMk/>
            <pc:sldMk cId="4275631546" sldId="281"/>
            <ac:picMk id="7" creationId="{17ED4A67-C90E-49CE-99FA-574E06FD3221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1174C-3EB2-4130-B18E-95639F7635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B2E7A0-E100-4054-8213-FD151B60FDD6}">
      <dgm:prSet/>
      <dgm:spPr/>
      <dgm:t>
        <a:bodyPr/>
        <a:lstStyle/>
        <a:p>
          <a:pPr rtl="0"/>
          <a:r>
            <a:rPr lang="en-US" dirty="0"/>
            <a:t>Ile </a:t>
          </a:r>
          <a:r>
            <a:rPr lang="en-US" dirty="0" err="1"/>
            <a:t>informacji</a:t>
          </a:r>
          <a:r>
            <a:rPr lang="en-US" dirty="0"/>
            <a:t> </a:t>
          </a:r>
          <a:r>
            <a:rPr lang="en-US" dirty="0" err="1"/>
            <a:t>trafia</a:t>
          </a:r>
          <a:r>
            <a:rPr lang="en-US" dirty="0"/>
            <a:t> do </a:t>
          </a:r>
          <a:r>
            <a:rPr lang="en-US" dirty="0" err="1"/>
            <a:t>nas</a:t>
          </a:r>
          <a:r>
            <a:rPr lang="en-US" dirty="0"/>
            <a:t> </a:t>
          </a:r>
          <a:r>
            <a:rPr lang="en-US" dirty="0" err="1"/>
            <a:t>codziennie</a:t>
          </a:r>
          <a:r>
            <a:rPr lang="en-US" dirty="0"/>
            <a:t>?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F21D976B-5871-4722-B6E0-696DEDD00CA3}" type="parTrans" cxnId="{C0E49258-1E67-4BDB-BDED-92E5905F2A06}">
      <dgm:prSet/>
      <dgm:spPr/>
      <dgm:t>
        <a:bodyPr/>
        <a:lstStyle/>
        <a:p>
          <a:endParaRPr lang="en-US"/>
        </a:p>
      </dgm:t>
    </dgm:pt>
    <dgm:pt modelId="{233CF6DE-D91B-40C7-A45D-9BC596FACFF1}" type="sibTrans" cxnId="{C0E49258-1E67-4BDB-BDED-92E5905F2A06}">
      <dgm:prSet/>
      <dgm:spPr/>
      <dgm:t>
        <a:bodyPr/>
        <a:lstStyle/>
        <a:p>
          <a:endParaRPr lang="en-US"/>
        </a:p>
      </dgm:t>
    </dgm:pt>
    <dgm:pt modelId="{A3782978-4E93-4B9F-BD77-38905F487A5A}">
      <dgm:prSet/>
      <dgm:spPr/>
      <dgm:t>
        <a:bodyPr/>
        <a:lstStyle/>
        <a:p>
          <a:pPr rtl="0"/>
          <a:r>
            <a:rPr lang="en-US" dirty="0"/>
            <a:t>Ile z </a:t>
          </a:r>
          <a:r>
            <a:rPr lang="en-US" dirty="0" err="1"/>
            <a:t>nich</a:t>
          </a:r>
          <a:r>
            <a:rPr lang="en-US" dirty="0"/>
            <a:t> </a:t>
          </a:r>
          <a:r>
            <a:rPr lang="en-US" dirty="0" err="1"/>
            <a:t>jesteśmy</a:t>
          </a:r>
          <a:r>
            <a:rPr lang="en-US" dirty="0"/>
            <a:t> w </a:t>
          </a:r>
          <a:r>
            <a:rPr lang="en-US" dirty="0" err="1"/>
            <a:t>stanie</a:t>
          </a:r>
          <a:r>
            <a:rPr lang="en-US" dirty="0"/>
            <a:t> </a:t>
          </a:r>
          <a:r>
            <a:rPr lang="en-US" dirty="0" err="1"/>
            <a:t>przyjąć</a:t>
          </a:r>
          <a:r>
            <a:rPr lang="en-US" dirty="0"/>
            <a:t>, </a:t>
          </a:r>
          <a:r>
            <a:rPr lang="en-US" dirty="0" err="1"/>
            <a:t>zapamiętać</a:t>
          </a:r>
          <a:r>
            <a:rPr lang="en-US" dirty="0"/>
            <a:t>?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92216207-49AD-472A-9D74-FE38AF3BB49E}" type="parTrans" cxnId="{CF3097D0-5ECC-4B4F-A1D5-D6A1EEF474F3}">
      <dgm:prSet/>
      <dgm:spPr/>
      <dgm:t>
        <a:bodyPr/>
        <a:lstStyle/>
        <a:p>
          <a:endParaRPr lang="en-US"/>
        </a:p>
      </dgm:t>
    </dgm:pt>
    <dgm:pt modelId="{B811E77A-5898-4772-9F51-7B5878107D7E}" type="sibTrans" cxnId="{CF3097D0-5ECC-4B4F-A1D5-D6A1EEF474F3}">
      <dgm:prSet/>
      <dgm:spPr/>
      <dgm:t>
        <a:bodyPr/>
        <a:lstStyle/>
        <a:p>
          <a:endParaRPr lang="en-US"/>
        </a:p>
      </dgm:t>
    </dgm:pt>
    <dgm:pt modelId="{89FD2119-1EFD-49AD-9A2A-F690800CCABB}">
      <dgm:prSet/>
      <dgm:spPr/>
      <dgm:t>
        <a:bodyPr/>
        <a:lstStyle/>
        <a:p>
          <a:pPr rtl="0"/>
          <a:r>
            <a:rPr lang="en-US" dirty="0"/>
            <a:t>Ile </a:t>
          </a:r>
          <a:r>
            <a:rPr lang="en-US" dirty="0" err="1"/>
            <a:t>wśród</a:t>
          </a:r>
          <a:r>
            <a:rPr lang="en-US" dirty="0"/>
            <a:t> </a:t>
          </a:r>
          <a:r>
            <a:rPr lang="en-US" dirty="0" err="1"/>
            <a:t>nich</a:t>
          </a:r>
          <a:r>
            <a:rPr lang="en-US" dirty="0"/>
            <a:t> jest </a:t>
          </a:r>
          <a:r>
            <a:rPr lang="en-US" dirty="0" err="1"/>
            <a:t>prawdziwych</a:t>
          </a:r>
          <a:r>
            <a:rPr lang="en-US" dirty="0"/>
            <a:t>?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C80FA129-3473-4F1B-BEB5-07EF9D6AF9DB}" type="parTrans" cxnId="{FF6D14F5-D889-49E2-AC77-3ED33B79647C}">
      <dgm:prSet/>
      <dgm:spPr/>
      <dgm:t>
        <a:bodyPr/>
        <a:lstStyle/>
        <a:p>
          <a:endParaRPr lang="en-US"/>
        </a:p>
      </dgm:t>
    </dgm:pt>
    <dgm:pt modelId="{35D155DF-E3C9-42BB-8D7A-F0BA9FB3E9CA}" type="sibTrans" cxnId="{FF6D14F5-D889-49E2-AC77-3ED33B79647C}">
      <dgm:prSet/>
      <dgm:spPr/>
      <dgm:t>
        <a:bodyPr/>
        <a:lstStyle/>
        <a:p>
          <a:endParaRPr lang="en-US"/>
        </a:p>
      </dgm:t>
    </dgm:pt>
    <dgm:pt modelId="{85170855-D37C-4926-BC4F-4422AE7A6BC4}">
      <dgm:prSet/>
      <dgm:spPr/>
      <dgm:t>
        <a:bodyPr/>
        <a:lstStyle/>
        <a:p>
          <a:r>
            <a:rPr lang="en-US" dirty="0" err="1"/>
            <a:t>Czy</a:t>
          </a:r>
          <a:r>
            <a:rPr lang="en-US" dirty="0"/>
            <a:t> </a:t>
          </a:r>
          <a:r>
            <a:rPr lang="en-US" dirty="0" err="1"/>
            <a:t>potrafimy</a:t>
          </a:r>
          <a:r>
            <a:rPr lang="en-US" dirty="0"/>
            <a:t> </a:t>
          </a:r>
          <a:r>
            <a:rPr lang="en-US" dirty="0" err="1"/>
            <a:t>odróżnić</a:t>
          </a:r>
          <a:r>
            <a:rPr lang="en-US" dirty="0"/>
            <a:t> </a:t>
          </a:r>
          <a:r>
            <a:rPr lang="en-US" dirty="0" err="1"/>
            <a:t>informacje</a:t>
          </a:r>
          <a:r>
            <a:rPr lang="en-US" dirty="0"/>
            <a:t> </a:t>
          </a:r>
          <a:r>
            <a:rPr lang="en-US" dirty="0" err="1"/>
            <a:t>wiarygodne</a:t>
          </a:r>
          <a:r>
            <a:rPr lang="en-US" dirty="0"/>
            <a:t> od </a:t>
          </a:r>
          <a:r>
            <a:rPr lang="en-US" dirty="0" err="1"/>
            <a:t>niewiarygodnych</a:t>
          </a:r>
          <a:r>
            <a:rPr lang="en-US" dirty="0"/>
            <a:t>?</a:t>
          </a:r>
        </a:p>
      </dgm:t>
    </dgm:pt>
    <dgm:pt modelId="{4989E6A5-C773-45A9-B0DB-219DF44409C4}" type="parTrans" cxnId="{8C8C54C9-A131-4399-9D9E-D3D989008590}">
      <dgm:prSet/>
      <dgm:spPr/>
      <dgm:t>
        <a:bodyPr/>
        <a:lstStyle/>
        <a:p>
          <a:endParaRPr lang="en-US"/>
        </a:p>
      </dgm:t>
    </dgm:pt>
    <dgm:pt modelId="{036AEA40-CA42-43B3-89C1-2A640DA286F6}" type="sibTrans" cxnId="{8C8C54C9-A131-4399-9D9E-D3D989008590}">
      <dgm:prSet/>
      <dgm:spPr/>
      <dgm:t>
        <a:bodyPr/>
        <a:lstStyle/>
        <a:p>
          <a:endParaRPr lang="en-US"/>
        </a:p>
      </dgm:t>
    </dgm:pt>
    <dgm:pt modelId="{62067B00-03DD-44EF-9873-5D23B6CECE1A}">
      <dgm:prSet/>
      <dgm:spPr/>
      <dgm:t>
        <a:bodyPr/>
        <a:lstStyle/>
        <a:p>
          <a:r>
            <a:rPr lang="en-US" dirty="0" err="1">
              <a:latin typeface="Calibri Light" panose="020F0302020204030204"/>
            </a:rPr>
            <a:t>Czy</a:t>
          </a:r>
          <a:r>
            <a:rPr lang="en-US" dirty="0"/>
            <a:t> </a:t>
          </a:r>
          <a:r>
            <a:rPr lang="en-US" dirty="0" err="1"/>
            <a:t>jesteśmy</a:t>
          </a:r>
          <a:r>
            <a:rPr lang="en-US" dirty="0"/>
            <a:t> </a:t>
          </a:r>
          <a:r>
            <a:rPr lang="en-US" dirty="0" err="1"/>
            <a:t>bezpieczni</a:t>
          </a:r>
          <a:r>
            <a:rPr lang="en-US" dirty="0"/>
            <a:t> w </a:t>
          </a:r>
          <a:r>
            <a:rPr lang="en-US" dirty="0" err="1">
              <a:latin typeface="Calibri Light" panose="020F0302020204030204"/>
            </a:rPr>
            <a:t>świecie</a:t>
          </a:r>
          <a:r>
            <a:rPr lang="en-US" dirty="0"/>
            <a:t> „fake news</a:t>
          </a:r>
          <a:r>
            <a:rPr lang="en-US" dirty="0">
              <a:latin typeface="Calibri Light" panose="020F0302020204030204"/>
            </a:rPr>
            <a:t>”?</a:t>
          </a:r>
          <a:r>
            <a:rPr lang="en-US" dirty="0"/>
            <a:t> </a:t>
          </a:r>
        </a:p>
      </dgm:t>
    </dgm:pt>
    <dgm:pt modelId="{9811A1EB-AC2B-4383-BBBC-366396F3E488}" type="parTrans" cxnId="{8F682A37-356C-4CDC-82C7-F2904A491700}">
      <dgm:prSet/>
      <dgm:spPr/>
      <dgm:t>
        <a:bodyPr/>
        <a:lstStyle/>
        <a:p>
          <a:endParaRPr lang="en-US"/>
        </a:p>
      </dgm:t>
    </dgm:pt>
    <dgm:pt modelId="{832ABF15-7EE0-4284-A069-D7032A39589C}" type="sibTrans" cxnId="{8F682A37-356C-4CDC-82C7-F2904A491700}">
      <dgm:prSet/>
      <dgm:spPr/>
      <dgm:t>
        <a:bodyPr/>
        <a:lstStyle/>
        <a:p>
          <a:endParaRPr lang="en-US"/>
        </a:p>
      </dgm:t>
    </dgm:pt>
    <dgm:pt modelId="{DF0790ED-91D5-4D93-BA10-D41675020503}" type="pres">
      <dgm:prSet presAssocID="{4971174C-3EB2-4130-B18E-95639F7635BC}" presName="diagram" presStyleCnt="0">
        <dgm:presLayoutVars>
          <dgm:dir/>
          <dgm:resizeHandles val="exact"/>
        </dgm:presLayoutVars>
      </dgm:prSet>
      <dgm:spPr/>
    </dgm:pt>
    <dgm:pt modelId="{BFBF795E-01DE-4001-84C8-C008429A71F1}" type="pres">
      <dgm:prSet presAssocID="{B5B2E7A0-E100-4054-8213-FD151B60FDD6}" presName="node" presStyleLbl="node1" presStyleIdx="0" presStyleCnt="5">
        <dgm:presLayoutVars>
          <dgm:bulletEnabled val="1"/>
        </dgm:presLayoutVars>
      </dgm:prSet>
      <dgm:spPr/>
    </dgm:pt>
    <dgm:pt modelId="{B5720D76-CB74-4235-8295-F6B004ED4EFC}" type="pres">
      <dgm:prSet presAssocID="{233CF6DE-D91B-40C7-A45D-9BC596FACFF1}" presName="sibTrans" presStyleCnt="0"/>
      <dgm:spPr/>
    </dgm:pt>
    <dgm:pt modelId="{21F03E38-DE55-472A-A47D-B434F20D9329}" type="pres">
      <dgm:prSet presAssocID="{A3782978-4E93-4B9F-BD77-38905F487A5A}" presName="node" presStyleLbl="node1" presStyleIdx="1" presStyleCnt="5">
        <dgm:presLayoutVars>
          <dgm:bulletEnabled val="1"/>
        </dgm:presLayoutVars>
      </dgm:prSet>
      <dgm:spPr/>
    </dgm:pt>
    <dgm:pt modelId="{3D987708-D1FE-4790-B120-F92BE416ED02}" type="pres">
      <dgm:prSet presAssocID="{B811E77A-5898-4772-9F51-7B5878107D7E}" presName="sibTrans" presStyleCnt="0"/>
      <dgm:spPr/>
    </dgm:pt>
    <dgm:pt modelId="{F257F2D6-C93B-4395-9C33-E44B34685683}" type="pres">
      <dgm:prSet presAssocID="{89FD2119-1EFD-49AD-9A2A-F690800CCABB}" presName="node" presStyleLbl="node1" presStyleIdx="2" presStyleCnt="5">
        <dgm:presLayoutVars>
          <dgm:bulletEnabled val="1"/>
        </dgm:presLayoutVars>
      </dgm:prSet>
      <dgm:spPr/>
    </dgm:pt>
    <dgm:pt modelId="{647FE32D-5FAE-41AC-A521-ED6AB76E921E}" type="pres">
      <dgm:prSet presAssocID="{35D155DF-E3C9-42BB-8D7A-F0BA9FB3E9CA}" presName="sibTrans" presStyleCnt="0"/>
      <dgm:spPr/>
    </dgm:pt>
    <dgm:pt modelId="{FED60544-2262-42C4-817A-A0B23B83B343}" type="pres">
      <dgm:prSet presAssocID="{85170855-D37C-4926-BC4F-4422AE7A6BC4}" presName="node" presStyleLbl="node1" presStyleIdx="3" presStyleCnt="5">
        <dgm:presLayoutVars>
          <dgm:bulletEnabled val="1"/>
        </dgm:presLayoutVars>
      </dgm:prSet>
      <dgm:spPr/>
    </dgm:pt>
    <dgm:pt modelId="{94583EE2-FF01-475D-9913-D5016E117520}" type="pres">
      <dgm:prSet presAssocID="{036AEA40-CA42-43B3-89C1-2A640DA286F6}" presName="sibTrans" presStyleCnt="0"/>
      <dgm:spPr/>
    </dgm:pt>
    <dgm:pt modelId="{C761F345-82D4-4173-B355-B6C84F5F1D53}" type="pres">
      <dgm:prSet presAssocID="{62067B00-03DD-44EF-9873-5D23B6CECE1A}" presName="node" presStyleLbl="node1" presStyleIdx="4" presStyleCnt="5">
        <dgm:presLayoutVars>
          <dgm:bulletEnabled val="1"/>
        </dgm:presLayoutVars>
      </dgm:prSet>
      <dgm:spPr/>
    </dgm:pt>
  </dgm:ptLst>
  <dgm:cxnLst>
    <dgm:cxn modelId="{8F682A37-356C-4CDC-82C7-F2904A491700}" srcId="{4971174C-3EB2-4130-B18E-95639F7635BC}" destId="{62067B00-03DD-44EF-9873-5D23B6CECE1A}" srcOrd="4" destOrd="0" parTransId="{9811A1EB-AC2B-4383-BBBC-366396F3E488}" sibTransId="{832ABF15-7EE0-4284-A069-D7032A39589C}"/>
    <dgm:cxn modelId="{C0E49258-1E67-4BDB-BDED-92E5905F2A06}" srcId="{4971174C-3EB2-4130-B18E-95639F7635BC}" destId="{B5B2E7A0-E100-4054-8213-FD151B60FDD6}" srcOrd="0" destOrd="0" parTransId="{F21D976B-5871-4722-B6E0-696DEDD00CA3}" sibTransId="{233CF6DE-D91B-40C7-A45D-9BC596FACFF1}"/>
    <dgm:cxn modelId="{4ABCE899-25B2-4FC9-BB99-A6798AA1B9C0}" type="presOf" srcId="{85170855-D37C-4926-BC4F-4422AE7A6BC4}" destId="{FED60544-2262-42C4-817A-A0B23B83B343}" srcOrd="0" destOrd="0" presId="urn:microsoft.com/office/officeart/2005/8/layout/default"/>
    <dgm:cxn modelId="{8D726DA8-89EA-4304-BD4A-8029BD7439A3}" type="presOf" srcId="{B5B2E7A0-E100-4054-8213-FD151B60FDD6}" destId="{BFBF795E-01DE-4001-84C8-C008429A71F1}" srcOrd="0" destOrd="0" presId="urn:microsoft.com/office/officeart/2005/8/layout/default"/>
    <dgm:cxn modelId="{A51C99B1-AD65-48BC-89F4-A71782ABDA72}" type="presOf" srcId="{4971174C-3EB2-4130-B18E-95639F7635BC}" destId="{DF0790ED-91D5-4D93-BA10-D41675020503}" srcOrd="0" destOrd="0" presId="urn:microsoft.com/office/officeart/2005/8/layout/default"/>
    <dgm:cxn modelId="{CF520EB2-E585-4B8B-9D54-2137F6C2B0E2}" type="presOf" srcId="{A3782978-4E93-4B9F-BD77-38905F487A5A}" destId="{21F03E38-DE55-472A-A47D-B434F20D9329}" srcOrd="0" destOrd="0" presId="urn:microsoft.com/office/officeart/2005/8/layout/default"/>
    <dgm:cxn modelId="{8C8C54C9-A131-4399-9D9E-D3D989008590}" srcId="{4971174C-3EB2-4130-B18E-95639F7635BC}" destId="{85170855-D37C-4926-BC4F-4422AE7A6BC4}" srcOrd="3" destOrd="0" parTransId="{4989E6A5-C773-45A9-B0DB-219DF44409C4}" sibTransId="{036AEA40-CA42-43B3-89C1-2A640DA286F6}"/>
    <dgm:cxn modelId="{CF3097D0-5ECC-4B4F-A1D5-D6A1EEF474F3}" srcId="{4971174C-3EB2-4130-B18E-95639F7635BC}" destId="{A3782978-4E93-4B9F-BD77-38905F487A5A}" srcOrd="1" destOrd="0" parTransId="{92216207-49AD-472A-9D74-FE38AF3BB49E}" sibTransId="{B811E77A-5898-4772-9F51-7B5878107D7E}"/>
    <dgm:cxn modelId="{E192B5DB-98EB-4CF6-837B-C1176938CA37}" type="presOf" srcId="{89FD2119-1EFD-49AD-9A2A-F690800CCABB}" destId="{F257F2D6-C93B-4395-9C33-E44B34685683}" srcOrd="0" destOrd="0" presId="urn:microsoft.com/office/officeart/2005/8/layout/default"/>
    <dgm:cxn modelId="{FF6D14F5-D889-49E2-AC77-3ED33B79647C}" srcId="{4971174C-3EB2-4130-B18E-95639F7635BC}" destId="{89FD2119-1EFD-49AD-9A2A-F690800CCABB}" srcOrd="2" destOrd="0" parTransId="{C80FA129-3473-4F1B-BEB5-07EF9D6AF9DB}" sibTransId="{35D155DF-E3C9-42BB-8D7A-F0BA9FB3E9CA}"/>
    <dgm:cxn modelId="{F818FEF5-ECDF-4B83-8BEB-0C09E78F66B9}" type="presOf" srcId="{62067B00-03DD-44EF-9873-5D23B6CECE1A}" destId="{C761F345-82D4-4173-B355-B6C84F5F1D53}" srcOrd="0" destOrd="0" presId="urn:microsoft.com/office/officeart/2005/8/layout/default"/>
    <dgm:cxn modelId="{5F89B18E-84D1-4D4F-AADB-A4D0ECDB437A}" type="presParOf" srcId="{DF0790ED-91D5-4D93-BA10-D41675020503}" destId="{BFBF795E-01DE-4001-84C8-C008429A71F1}" srcOrd="0" destOrd="0" presId="urn:microsoft.com/office/officeart/2005/8/layout/default"/>
    <dgm:cxn modelId="{46CC4DCF-47D4-44B8-BE90-332BD208AF05}" type="presParOf" srcId="{DF0790ED-91D5-4D93-BA10-D41675020503}" destId="{B5720D76-CB74-4235-8295-F6B004ED4EFC}" srcOrd="1" destOrd="0" presId="urn:microsoft.com/office/officeart/2005/8/layout/default"/>
    <dgm:cxn modelId="{7ED58A88-D8A8-49EE-97B3-782E8478D872}" type="presParOf" srcId="{DF0790ED-91D5-4D93-BA10-D41675020503}" destId="{21F03E38-DE55-472A-A47D-B434F20D9329}" srcOrd="2" destOrd="0" presId="urn:microsoft.com/office/officeart/2005/8/layout/default"/>
    <dgm:cxn modelId="{1123373A-7619-42B5-8119-C90447A6EE21}" type="presParOf" srcId="{DF0790ED-91D5-4D93-BA10-D41675020503}" destId="{3D987708-D1FE-4790-B120-F92BE416ED02}" srcOrd="3" destOrd="0" presId="urn:microsoft.com/office/officeart/2005/8/layout/default"/>
    <dgm:cxn modelId="{71B3AE37-AAFA-4578-86D1-403F7B654689}" type="presParOf" srcId="{DF0790ED-91D5-4D93-BA10-D41675020503}" destId="{F257F2D6-C93B-4395-9C33-E44B34685683}" srcOrd="4" destOrd="0" presId="urn:microsoft.com/office/officeart/2005/8/layout/default"/>
    <dgm:cxn modelId="{0C90AC50-F9E6-403A-9B80-782E26478725}" type="presParOf" srcId="{DF0790ED-91D5-4D93-BA10-D41675020503}" destId="{647FE32D-5FAE-41AC-A521-ED6AB76E921E}" srcOrd="5" destOrd="0" presId="urn:microsoft.com/office/officeart/2005/8/layout/default"/>
    <dgm:cxn modelId="{0F01CBA8-62A7-4B90-981C-F4A72793D5C5}" type="presParOf" srcId="{DF0790ED-91D5-4D93-BA10-D41675020503}" destId="{FED60544-2262-42C4-817A-A0B23B83B343}" srcOrd="6" destOrd="0" presId="urn:microsoft.com/office/officeart/2005/8/layout/default"/>
    <dgm:cxn modelId="{0791D01D-6074-4886-B00F-7F3804ACF9F9}" type="presParOf" srcId="{DF0790ED-91D5-4D93-BA10-D41675020503}" destId="{94583EE2-FF01-475D-9913-D5016E117520}" srcOrd="7" destOrd="0" presId="urn:microsoft.com/office/officeart/2005/8/layout/default"/>
    <dgm:cxn modelId="{F3B772A6-4422-4B8A-9145-9C0C22AAF7DE}" type="presParOf" srcId="{DF0790ED-91D5-4D93-BA10-D41675020503}" destId="{C761F345-82D4-4173-B355-B6C84F5F1D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44A76-20A0-4C68-8537-9D6B895FB4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E7A900B-1639-4797-B76D-4ADE74E9F643}">
      <dgm:prSet/>
      <dgm:spPr/>
      <dgm:t>
        <a:bodyPr/>
        <a:lstStyle/>
        <a:p>
          <a:pPr rtl="0"/>
          <a:r>
            <a:rPr lang="en-US" dirty="0" err="1"/>
            <a:t>Myślenie</a:t>
          </a:r>
          <a:r>
            <a:rPr lang="en-US" dirty="0"/>
            <a:t> </a:t>
          </a:r>
          <a:r>
            <a:rPr lang="en-US" dirty="0" err="1"/>
            <a:t>krytyczne</a:t>
          </a:r>
          <a:r>
            <a:rPr lang="en-US" dirty="0"/>
            <a:t> </a:t>
          </a:r>
          <a:r>
            <a:rPr lang="en-US" dirty="0" err="1"/>
            <a:t>nie</a:t>
          </a:r>
          <a:r>
            <a:rPr lang="en-US" dirty="0"/>
            <a:t> jest </a:t>
          </a:r>
          <a:r>
            <a:rPr lang="en-US" dirty="0" err="1"/>
            <a:t>krytyką</a:t>
          </a:r>
          <a:r>
            <a:rPr lang="en-US" dirty="0"/>
            <a:t> w </a:t>
          </a:r>
          <a:r>
            <a:rPr lang="en-US" dirty="0" err="1"/>
            <a:t>potocznym</a:t>
          </a:r>
          <a:r>
            <a:rPr lang="en-US" dirty="0"/>
            <a:t> </a:t>
          </a:r>
          <a:r>
            <a:rPr lang="en-US" dirty="0" err="1"/>
            <a:t>rozumieniu</a:t>
          </a:r>
          <a:r>
            <a:rPr lang="en-US" dirty="0"/>
            <a:t>.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EB853F67-97E5-4CB0-ADA0-4F96A473AE83}" type="parTrans" cxnId="{3045B0DA-8FEA-445A-A0F7-3D84F073A7D1}">
      <dgm:prSet/>
      <dgm:spPr/>
      <dgm:t>
        <a:bodyPr/>
        <a:lstStyle/>
        <a:p>
          <a:endParaRPr lang="en-US"/>
        </a:p>
      </dgm:t>
    </dgm:pt>
    <dgm:pt modelId="{6448A9A5-496C-41AC-9728-FAC3F7317E32}" type="sibTrans" cxnId="{3045B0DA-8FEA-445A-A0F7-3D84F073A7D1}">
      <dgm:prSet/>
      <dgm:spPr/>
      <dgm:t>
        <a:bodyPr/>
        <a:lstStyle/>
        <a:p>
          <a:endParaRPr lang="en-US"/>
        </a:p>
      </dgm:t>
    </dgm:pt>
    <dgm:pt modelId="{5E0BFD08-383C-4A51-9884-FE32AABB272C}">
      <dgm:prSet/>
      <dgm:spPr/>
      <dgm:t>
        <a:bodyPr/>
        <a:lstStyle/>
        <a:p>
          <a:pPr rtl="0"/>
          <a:r>
            <a:rPr lang="en-US" dirty="0"/>
            <a:t>To </a:t>
          </a:r>
          <a:r>
            <a:rPr lang="en-US" dirty="0" err="1"/>
            <a:t>nie</a:t>
          </a:r>
          <a:r>
            <a:rPr lang="en-US" dirty="0"/>
            <a:t> </a:t>
          </a:r>
          <a:r>
            <a:rPr lang="en-US" dirty="0" err="1"/>
            <a:t>złośliwe</a:t>
          </a:r>
          <a:r>
            <a:rPr lang="en-US" dirty="0"/>
            <a:t> </a:t>
          </a:r>
          <a:r>
            <a:rPr lang="en-US" dirty="0" err="1"/>
            <a:t>wypatrywanie</a:t>
          </a:r>
          <a:r>
            <a:rPr lang="en-US" dirty="0"/>
            <a:t> </a:t>
          </a:r>
          <a:r>
            <a:rPr lang="en-US" dirty="0" err="1"/>
            <a:t>błędów</a:t>
          </a:r>
          <a:r>
            <a:rPr lang="en-US" dirty="0"/>
            <a:t>, </a:t>
          </a:r>
          <a:r>
            <a:rPr lang="en-US" dirty="0" err="1"/>
            <a:t>krytykanctwo</a:t>
          </a:r>
          <a:r>
            <a:rPr lang="en-US" dirty="0"/>
            <a:t>, </a:t>
          </a:r>
          <a:r>
            <a:rPr lang="en-US" dirty="0" err="1"/>
            <a:t>którego</a:t>
          </a:r>
          <a:r>
            <a:rPr lang="en-US" dirty="0"/>
            <a:t> </a:t>
          </a:r>
          <a:r>
            <a:rPr lang="en-US" dirty="0" err="1"/>
            <a:t>celem</a:t>
          </a:r>
          <a:r>
            <a:rPr lang="en-US" dirty="0"/>
            <a:t> jest </a:t>
          </a:r>
          <a:r>
            <a:rPr lang="en-US" dirty="0" err="1"/>
            <a:t>znalezienie</a:t>
          </a:r>
          <a:r>
            <a:rPr lang="en-US" dirty="0"/>
            <a:t> „</a:t>
          </a:r>
          <a:r>
            <a:rPr lang="en-US" dirty="0" err="1"/>
            <a:t>dziuryw</a:t>
          </a:r>
          <a:r>
            <a:rPr lang="en-US" dirty="0"/>
            <a:t> </a:t>
          </a:r>
          <a:r>
            <a:rPr lang="en-US" dirty="0" err="1"/>
            <a:t>całym</a:t>
          </a:r>
          <a:r>
            <a:rPr lang="en-US" dirty="0"/>
            <a:t>”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E64A40EB-929B-4DB1-95EF-71506FDB6F6E}" type="parTrans" cxnId="{A37012D3-41BD-4186-8504-E3EC55DCF90B}">
      <dgm:prSet/>
      <dgm:spPr/>
      <dgm:t>
        <a:bodyPr/>
        <a:lstStyle/>
        <a:p>
          <a:endParaRPr lang="en-US"/>
        </a:p>
      </dgm:t>
    </dgm:pt>
    <dgm:pt modelId="{7BFA7552-FF49-453A-A300-BEEC1F4288FA}" type="sibTrans" cxnId="{A37012D3-41BD-4186-8504-E3EC55DCF90B}">
      <dgm:prSet/>
      <dgm:spPr/>
      <dgm:t>
        <a:bodyPr/>
        <a:lstStyle/>
        <a:p>
          <a:endParaRPr lang="en-US"/>
        </a:p>
      </dgm:t>
    </dgm:pt>
    <dgm:pt modelId="{89D55F1E-9727-4AA5-96FE-448430CE523B}">
      <dgm:prSet/>
      <dgm:spPr/>
      <dgm:t>
        <a:bodyPr/>
        <a:lstStyle/>
        <a:p>
          <a:pPr rtl="0"/>
          <a:r>
            <a:rPr lang="en-US" dirty="0" err="1"/>
            <a:t>Myślenie</a:t>
          </a:r>
          <a:r>
            <a:rPr lang="en-US" dirty="0"/>
            <a:t> </a:t>
          </a:r>
          <a:r>
            <a:rPr lang="en-US" dirty="0" err="1"/>
            <a:t>krytyczne</a:t>
          </a:r>
          <a:r>
            <a:rPr lang="en-US" dirty="0"/>
            <a:t> jest </a:t>
          </a:r>
          <a:r>
            <a:rPr lang="en-US" dirty="0" err="1"/>
            <a:t>myśleniem</a:t>
          </a:r>
          <a:r>
            <a:rPr lang="en-US" dirty="0"/>
            <a:t> </a:t>
          </a:r>
          <a:r>
            <a:rPr lang="en-US" dirty="0" err="1"/>
            <a:t>konstruktywnym</a:t>
          </a:r>
          <a:r>
            <a:rPr lang="en-US" dirty="0"/>
            <a:t>, </a:t>
          </a:r>
          <a:r>
            <a:rPr lang="en-US" dirty="0" err="1"/>
            <a:t>użytecznym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potrzebnym</a:t>
          </a:r>
          <a:r>
            <a:rPr lang="en-US" dirty="0"/>
            <a:t>.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11C1D4EB-35B0-4046-A510-C0B7C802EFAC}" type="parTrans" cxnId="{95033CB6-2F69-4957-8C05-E5557479FBBE}">
      <dgm:prSet/>
      <dgm:spPr/>
      <dgm:t>
        <a:bodyPr/>
        <a:lstStyle/>
        <a:p>
          <a:endParaRPr lang="en-US"/>
        </a:p>
      </dgm:t>
    </dgm:pt>
    <dgm:pt modelId="{0C28D220-C059-4A11-928B-979FEE77F06E}" type="sibTrans" cxnId="{95033CB6-2F69-4957-8C05-E5557479FBBE}">
      <dgm:prSet/>
      <dgm:spPr/>
      <dgm:t>
        <a:bodyPr/>
        <a:lstStyle/>
        <a:p>
          <a:endParaRPr lang="en-US"/>
        </a:p>
      </dgm:t>
    </dgm:pt>
    <dgm:pt modelId="{3F6BD922-C034-4978-B321-FBA1A3FED672}">
      <dgm:prSet/>
      <dgm:spPr/>
      <dgm:t>
        <a:bodyPr/>
        <a:lstStyle/>
        <a:p>
          <a:pPr rtl="0"/>
          <a:r>
            <a:rPr lang="en-US" dirty="0" err="1"/>
            <a:t>Określenie</a:t>
          </a:r>
          <a:r>
            <a:rPr lang="en-US" dirty="0"/>
            <a:t> „</a:t>
          </a:r>
          <a:r>
            <a:rPr lang="en-US" dirty="0" err="1"/>
            <a:t>krytyczne</a:t>
          </a:r>
          <a:r>
            <a:rPr lang="en-US" dirty="0"/>
            <a:t>” </a:t>
          </a:r>
          <a:r>
            <a:rPr lang="en-US" dirty="0" err="1"/>
            <a:t>wywodzi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od </a:t>
          </a:r>
          <a:r>
            <a:rPr lang="en-US" dirty="0" err="1"/>
            <a:t>dwóch</a:t>
          </a:r>
          <a:r>
            <a:rPr lang="en-US" dirty="0"/>
            <a:t> </a:t>
          </a:r>
          <a:r>
            <a:rPr lang="en-US" dirty="0" err="1"/>
            <a:t>greckich</a:t>
          </a:r>
          <a:r>
            <a:rPr lang="en-US" dirty="0"/>
            <a:t> </a:t>
          </a:r>
          <a:r>
            <a:rPr lang="en-US" dirty="0" err="1"/>
            <a:t>słów</a:t>
          </a:r>
          <a:r>
            <a:rPr lang="en-US" dirty="0"/>
            <a:t>: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ACC8A473-F59D-408A-A701-1D7D650F05C4}" type="parTrans" cxnId="{E61036FF-2FC0-4BE9-BA65-89997AB53C58}">
      <dgm:prSet/>
      <dgm:spPr/>
      <dgm:t>
        <a:bodyPr/>
        <a:lstStyle/>
        <a:p>
          <a:endParaRPr lang="en-US"/>
        </a:p>
      </dgm:t>
    </dgm:pt>
    <dgm:pt modelId="{CF498952-A84F-4485-8DFB-57D11A444070}" type="sibTrans" cxnId="{E61036FF-2FC0-4BE9-BA65-89997AB53C58}">
      <dgm:prSet/>
      <dgm:spPr/>
      <dgm:t>
        <a:bodyPr/>
        <a:lstStyle/>
        <a:p>
          <a:endParaRPr lang="en-US"/>
        </a:p>
      </dgm:t>
    </dgm:pt>
    <dgm:pt modelId="{E124ECE9-8540-4778-967D-9284020E3256}">
      <dgm:prSet/>
      <dgm:spPr/>
      <dgm:t>
        <a:bodyPr/>
        <a:lstStyle/>
        <a:p>
          <a:r>
            <a:rPr lang="en-US" dirty="0"/>
            <a:t>Kritikos -  „</a:t>
          </a:r>
          <a:r>
            <a:rPr lang="en-US" dirty="0" err="1"/>
            <a:t>światły</a:t>
          </a:r>
          <a:r>
            <a:rPr lang="en-US" dirty="0"/>
            <a:t> </a:t>
          </a:r>
          <a:r>
            <a:rPr lang="en-US" dirty="0" err="1"/>
            <a:t>osąd</a:t>
          </a:r>
          <a:r>
            <a:rPr lang="en-US" dirty="0"/>
            <a:t>” </a:t>
          </a:r>
          <a:r>
            <a:rPr lang="en-US" dirty="0" err="1"/>
            <a:t>lub</a:t>
          </a:r>
          <a:r>
            <a:rPr lang="en-US" dirty="0"/>
            <a:t> „</a:t>
          </a:r>
          <a:r>
            <a:rPr lang="en-US" dirty="0" err="1"/>
            <a:t>rozumiejący</a:t>
          </a:r>
          <a:r>
            <a:rPr lang="en-US" dirty="0"/>
            <a:t> </a:t>
          </a:r>
          <a:r>
            <a:rPr lang="en-US" dirty="0" err="1"/>
            <a:t>osąd</a:t>
          </a:r>
          <a:r>
            <a:rPr lang="en-US" dirty="0"/>
            <a:t>”, </a:t>
          </a:r>
          <a:r>
            <a:rPr lang="en-US" dirty="0" err="1"/>
            <a:t>oraz</a:t>
          </a:r>
          <a:r>
            <a:rPr lang="en-US" dirty="0"/>
            <a:t> </a:t>
          </a:r>
        </a:p>
      </dgm:t>
    </dgm:pt>
    <dgm:pt modelId="{C1116590-5824-43FC-BB02-8775940DD1D9}" type="parTrans" cxnId="{0464DAC5-4BD9-4701-BD60-314A9B0D8866}">
      <dgm:prSet/>
      <dgm:spPr/>
      <dgm:t>
        <a:bodyPr/>
        <a:lstStyle/>
        <a:p>
          <a:endParaRPr lang="en-US"/>
        </a:p>
      </dgm:t>
    </dgm:pt>
    <dgm:pt modelId="{811B4F44-611F-4D10-AEB8-93A6299D4255}" type="sibTrans" cxnId="{0464DAC5-4BD9-4701-BD60-314A9B0D8866}">
      <dgm:prSet/>
      <dgm:spPr/>
      <dgm:t>
        <a:bodyPr/>
        <a:lstStyle/>
        <a:p>
          <a:endParaRPr lang="en-US"/>
        </a:p>
      </dgm:t>
    </dgm:pt>
    <dgm:pt modelId="{8B94F945-6682-403E-9270-A8A3B27273C3}">
      <dgm:prSet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Kriterion</a:t>
          </a:r>
          <a:r>
            <a:rPr lang="en-US" dirty="0">
              <a:latin typeface="Calibri Light" panose="020F0302020204030204"/>
            </a:rPr>
            <a:t> -</a:t>
          </a:r>
          <a:r>
            <a:rPr lang="en-US" dirty="0"/>
            <a:t> „</a:t>
          </a:r>
          <a:r>
            <a:rPr lang="en-US" dirty="0" err="1"/>
            <a:t>standardy</a:t>
          </a:r>
          <a:r>
            <a:rPr lang="en-US" dirty="0"/>
            <a:t>”, „</a:t>
          </a:r>
          <a:r>
            <a:rPr lang="en-US" dirty="0" err="1"/>
            <a:t>kryteria</a:t>
          </a:r>
          <a:r>
            <a:rPr lang="en-US" dirty="0"/>
            <a:t>”</a:t>
          </a:r>
        </a:p>
      </dgm:t>
    </dgm:pt>
    <dgm:pt modelId="{30F44FBB-CA1E-40C2-AB1D-7D5D96E1A3C5}" type="parTrans" cxnId="{8FF37594-6550-4E1C-8296-79FCF74FF7E5}">
      <dgm:prSet/>
      <dgm:spPr/>
      <dgm:t>
        <a:bodyPr/>
        <a:lstStyle/>
        <a:p>
          <a:endParaRPr lang="en-US"/>
        </a:p>
      </dgm:t>
    </dgm:pt>
    <dgm:pt modelId="{787D8131-E601-45D8-8D82-4A18C41AE945}" type="sibTrans" cxnId="{8FF37594-6550-4E1C-8296-79FCF74FF7E5}">
      <dgm:prSet/>
      <dgm:spPr/>
      <dgm:t>
        <a:bodyPr/>
        <a:lstStyle/>
        <a:p>
          <a:endParaRPr lang="en-US"/>
        </a:p>
      </dgm:t>
    </dgm:pt>
    <dgm:pt modelId="{C2EC8CE5-59A0-4EA4-8D22-1BE940943B04}" type="pres">
      <dgm:prSet presAssocID="{B3A44A76-20A0-4C68-8537-9D6B895FB42C}" presName="root" presStyleCnt="0">
        <dgm:presLayoutVars>
          <dgm:dir/>
          <dgm:resizeHandles val="exact"/>
        </dgm:presLayoutVars>
      </dgm:prSet>
      <dgm:spPr/>
    </dgm:pt>
    <dgm:pt modelId="{861FEDAB-1FBC-461D-809D-126F7EF45D67}" type="pres">
      <dgm:prSet presAssocID="{EE7A900B-1639-4797-B76D-4ADE74E9F643}" presName="compNode" presStyleCnt="0"/>
      <dgm:spPr/>
    </dgm:pt>
    <dgm:pt modelId="{CDAFB45F-B84D-4998-989D-BDF3DC628A5A}" type="pres">
      <dgm:prSet presAssocID="{EE7A900B-1639-4797-B76D-4ADE74E9F643}" presName="bgRect" presStyleLbl="bgShp" presStyleIdx="0" presStyleCnt="6"/>
      <dgm:spPr/>
    </dgm:pt>
    <dgm:pt modelId="{830C0B84-1D75-4079-A013-2DE84D19884B}" type="pres">
      <dgm:prSet presAssocID="{EE7A900B-1639-4797-B76D-4ADE74E9F64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ytania"/>
        </a:ext>
      </dgm:extLst>
    </dgm:pt>
    <dgm:pt modelId="{A5610108-D8F9-4577-A0B8-D0FA58D85121}" type="pres">
      <dgm:prSet presAssocID="{EE7A900B-1639-4797-B76D-4ADE74E9F643}" presName="spaceRect" presStyleCnt="0"/>
      <dgm:spPr/>
    </dgm:pt>
    <dgm:pt modelId="{8A3F6AE6-AED4-4A01-A606-0921213DA684}" type="pres">
      <dgm:prSet presAssocID="{EE7A900B-1639-4797-B76D-4ADE74E9F643}" presName="parTx" presStyleLbl="revTx" presStyleIdx="0" presStyleCnt="6">
        <dgm:presLayoutVars>
          <dgm:chMax val="0"/>
          <dgm:chPref val="0"/>
        </dgm:presLayoutVars>
      </dgm:prSet>
      <dgm:spPr/>
    </dgm:pt>
    <dgm:pt modelId="{C486FE4C-14C3-418C-B308-C820BEDAAC73}" type="pres">
      <dgm:prSet presAssocID="{6448A9A5-496C-41AC-9728-FAC3F7317E32}" presName="sibTrans" presStyleCnt="0"/>
      <dgm:spPr/>
    </dgm:pt>
    <dgm:pt modelId="{E4A93264-7E4C-45EE-8B42-4D3E6D994615}" type="pres">
      <dgm:prSet presAssocID="{5E0BFD08-383C-4A51-9884-FE32AABB272C}" presName="compNode" presStyleCnt="0"/>
      <dgm:spPr/>
    </dgm:pt>
    <dgm:pt modelId="{5A9E7B42-BBA3-4720-A5CA-1959BC82578A}" type="pres">
      <dgm:prSet presAssocID="{5E0BFD08-383C-4A51-9884-FE32AABB272C}" presName="bgRect" presStyleLbl="bgShp" presStyleIdx="1" presStyleCnt="6"/>
      <dgm:spPr/>
    </dgm:pt>
    <dgm:pt modelId="{3E3C719C-1385-4169-9BBE-754252BAC208}" type="pres">
      <dgm:prSet presAssocID="{5E0BFD08-383C-4A51-9884-FE32AABB272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vil Face with Solid Fill"/>
        </a:ext>
      </dgm:extLst>
    </dgm:pt>
    <dgm:pt modelId="{6DF16FB1-817E-481B-803B-C1330ECF93C6}" type="pres">
      <dgm:prSet presAssocID="{5E0BFD08-383C-4A51-9884-FE32AABB272C}" presName="spaceRect" presStyleCnt="0"/>
      <dgm:spPr/>
    </dgm:pt>
    <dgm:pt modelId="{F4864237-DC3A-428B-BF21-F025688E4930}" type="pres">
      <dgm:prSet presAssocID="{5E0BFD08-383C-4A51-9884-FE32AABB272C}" presName="parTx" presStyleLbl="revTx" presStyleIdx="1" presStyleCnt="6">
        <dgm:presLayoutVars>
          <dgm:chMax val="0"/>
          <dgm:chPref val="0"/>
        </dgm:presLayoutVars>
      </dgm:prSet>
      <dgm:spPr/>
    </dgm:pt>
    <dgm:pt modelId="{B940CE08-79BF-4B3E-B5D2-4EB353B764D3}" type="pres">
      <dgm:prSet presAssocID="{7BFA7552-FF49-453A-A300-BEEC1F4288FA}" presName="sibTrans" presStyleCnt="0"/>
      <dgm:spPr/>
    </dgm:pt>
    <dgm:pt modelId="{34D46B12-3F27-4DE0-B16C-82C997905B5F}" type="pres">
      <dgm:prSet presAssocID="{89D55F1E-9727-4AA5-96FE-448430CE523B}" presName="compNode" presStyleCnt="0"/>
      <dgm:spPr/>
    </dgm:pt>
    <dgm:pt modelId="{1EC75C55-6E17-4903-9438-2EE2E027A309}" type="pres">
      <dgm:prSet presAssocID="{89D55F1E-9727-4AA5-96FE-448430CE523B}" presName="bgRect" presStyleLbl="bgShp" presStyleIdx="2" presStyleCnt="6"/>
      <dgm:spPr/>
    </dgm:pt>
    <dgm:pt modelId="{78E74106-DCB6-493E-B144-08DD3D65E7A9}" type="pres">
      <dgm:prSet presAssocID="{89D55F1E-9727-4AA5-96FE-448430CE523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3EB6CC81-B544-4745-8601-A3BC4DA2E01F}" type="pres">
      <dgm:prSet presAssocID="{89D55F1E-9727-4AA5-96FE-448430CE523B}" presName="spaceRect" presStyleCnt="0"/>
      <dgm:spPr/>
    </dgm:pt>
    <dgm:pt modelId="{03099B01-5FA2-4AE7-8803-C8F929A776F3}" type="pres">
      <dgm:prSet presAssocID="{89D55F1E-9727-4AA5-96FE-448430CE523B}" presName="parTx" presStyleLbl="revTx" presStyleIdx="2" presStyleCnt="6">
        <dgm:presLayoutVars>
          <dgm:chMax val="0"/>
          <dgm:chPref val="0"/>
        </dgm:presLayoutVars>
      </dgm:prSet>
      <dgm:spPr/>
    </dgm:pt>
    <dgm:pt modelId="{3F9C3D66-5CA2-4BD5-9283-F8276430DAC1}" type="pres">
      <dgm:prSet presAssocID="{0C28D220-C059-4A11-928B-979FEE77F06E}" presName="sibTrans" presStyleCnt="0"/>
      <dgm:spPr/>
    </dgm:pt>
    <dgm:pt modelId="{8BD85DB9-D954-4504-8B55-6231CB9D51C7}" type="pres">
      <dgm:prSet presAssocID="{3F6BD922-C034-4978-B321-FBA1A3FED672}" presName="compNode" presStyleCnt="0"/>
      <dgm:spPr/>
    </dgm:pt>
    <dgm:pt modelId="{7F30A459-2941-4D4C-AEF9-969B084F0D89}" type="pres">
      <dgm:prSet presAssocID="{3F6BD922-C034-4978-B321-FBA1A3FED672}" presName="bgRect" presStyleLbl="bgShp" presStyleIdx="3" presStyleCnt="6"/>
      <dgm:spPr/>
    </dgm:pt>
    <dgm:pt modelId="{6907AD88-64AA-4B88-9D19-CA52074C2E0B}" type="pres">
      <dgm:prSet presAssocID="{3F6BD922-C034-4978-B321-FBA1A3FED67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D9B556CC-BA7B-4D3C-BC83-221E5A942C99}" type="pres">
      <dgm:prSet presAssocID="{3F6BD922-C034-4978-B321-FBA1A3FED672}" presName="spaceRect" presStyleCnt="0"/>
      <dgm:spPr/>
    </dgm:pt>
    <dgm:pt modelId="{1E0A68BD-0E36-4D0A-ABE8-EA4700E940B9}" type="pres">
      <dgm:prSet presAssocID="{3F6BD922-C034-4978-B321-FBA1A3FED672}" presName="parTx" presStyleLbl="revTx" presStyleIdx="3" presStyleCnt="6">
        <dgm:presLayoutVars>
          <dgm:chMax val="0"/>
          <dgm:chPref val="0"/>
        </dgm:presLayoutVars>
      </dgm:prSet>
      <dgm:spPr/>
    </dgm:pt>
    <dgm:pt modelId="{98A9BA3F-1980-44A5-8033-26A5DFDE0FC6}" type="pres">
      <dgm:prSet presAssocID="{CF498952-A84F-4485-8DFB-57D11A444070}" presName="sibTrans" presStyleCnt="0"/>
      <dgm:spPr/>
    </dgm:pt>
    <dgm:pt modelId="{3EF8D52A-116E-463A-8C3B-3370B4AA6E14}" type="pres">
      <dgm:prSet presAssocID="{E124ECE9-8540-4778-967D-9284020E3256}" presName="compNode" presStyleCnt="0"/>
      <dgm:spPr/>
    </dgm:pt>
    <dgm:pt modelId="{FC54B055-3A17-4D36-B295-DED599F06B88}" type="pres">
      <dgm:prSet presAssocID="{E124ECE9-8540-4778-967D-9284020E3256}" presName="bgRect" presStyleLbl="bgShp" presStyleIdx="4" presStyleCnt="6"/>
      <dgm:spPr/>
    </dgm:pt>
    <dgm:pt modelId="{FCFBCFA1-E4F6-41D3-95F3-706BBC9D245A}" type="pres">
      <dgm:prSet presAssocID="{E124ECE9-8540-4778-967D-9284020E325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łotek sędziowski"/>
        </a:ext>
      </dgm:extLst>
    </dgm:pt>
    <dgm:pt modelId="{58756A64-1DAE-4F56-9E34-3A91872AAAB5}" type="pres">
      <dgm:prSet presAssocID="{E124ECE9-8540-4778-967D-9284020E3256}" presName="spaceRect" presStyleCnt="0"/>
      <dgm:spPr/>
    </dgm:pt>
    <dgm:pt modelId="{3CD99E2E-E50E-434E-98D9-FE1786AB9B4B}" type="pres">
      <dgm:prSet presAssocID="{E124ECE9-8540-4778-967D-9284020E3256}" presName="parTx" presStyleLbl="revTx" presStyleIdx="4" presStyleCnt="6">
        <dgm:presLayoutVars>
          <dgm:chMax val="0"/>
          <dgm:chPref val="0"/>
        </dgm:presLayoutVars>
      </dgm:prSet>
      <dgm:spPr/>
    </dgm:pt>
    <dgm:pt modelId="{2B75253C-365C-4A21-AC97-66A3C0ED0FC9}" type="pres">
      <dgm:prSet presAssocID="{811B4F44-611F-4D10-AEB8-93A6299D4255}" presName="sibTrans" presStyleCnt="0"/>
      <dgm:spPr/>
    </dgm:pt>
    <dgm:pt modelId="{4A40AF2D-CA9B-4CDE-B03E-CECE6AE146AA}" type="pres">
      <dgm:prSet presAssocID="{8B94F945-6682-403E-9270-A8A3B27273C3}" presName="compNode" presStyleCnt="0"/>
      <dgm:spPr/>
    </dgm:pt>
    <dgm:pt modelId="{1360B38F-8608-4ED2-9FA0-3AF21353C168}" type="pres">
      <dgm:prSet presAssocID="{8B94F945-6682-403E-9270-A8A3B27273C3}" presName="bgRect" presStyleLbl="bgShp" presStyleIdx="5" presStyleCnt="6"/>
      <dgm:spPr/>
    </dgm:pt>
    <dgm:pt modelId="{97DEF9AD-2D2C-4169-8A9D-01E92764F0B4}" type="pres">
      <dgm:prSet presAssocID="{8B94F945-6682-403E-9270-A8A3B27273C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ąbelki"/>
        </a:ext>
      </dgm:extLst>
    </dgm:pt>
    <dgm:pt modelId="{44E20EA9-88AE-445B-AD98-7F1754442F29}" type="pres">
      <dgm:prSet presAssocID="{8B94F945-6682-403E-9270-A8A3B27273C3}" presName="spaceRect" presStyleCnt="0"/>
      <dgm:spPr/>
    </dgm:pt>
    <dgm:pt modelId="{546EF6F1-540C-4BFB-8510-1D5B23579978}" type="pres">
      <dgm:prSet presAssocID="{8B94F945-6682-403E-9270-A8A3B27273C3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FA47B11-7671-4BDA-B06E-F2CA60E5FB0E}" type="presOf" srcId="{E124ECE9-8540-4778-967D-9284020E3256}" destId="{3CD99E2E-E50E-434E-98D9-FE1786AB9B4B}" srcOrd="0" destOrd="0" presId="urn:microsoft.com/office/officeart/2018/2/layout/IconVerticalSolidList"/>
    <dgm:cxn modelId="{24A84D20-F3D6-49BD-8D3C-FB04AE0EFBAC}" type="presOf" srcId="{B3A44A76-20A0-4C68-8537-9D6B895FB42C}" destId="{C2EC8CE5-59A0-4EA4-8D22-1BE940943B04}" srcOrd="0" destOrd="0" presId="urn:microsoft.com/office/officeart/2018/2/layout/IconVerticalSolidList"/>
    <dgm:cxn modelId="{5691B388-3603-4221-99B6-CC8D462C6132}" type="presOf" srcId="{3F6BD922-C034-4978-B321-FBA1A3FED672}" destId="{1E0A68BD-0E36-4D0A-ABE8-EA4700E940B9}" srcOrd="0" destOrd="0" presId="urn:microsoft.com/office/officeart/2018/2/layout/IconVerticalSolidList"/>
    <dgm:cxn modelId="{8FF37594-6550-4E1C-8296-79FCF74FF7E5}" srcId="{B3A44A76-20A0-4C68-8537-9D6B895FB42C}" destId="{8B94F945-6682-403E-9270-A8A3B27273C3}" srcOrd="5" destOrd="0" parTransId="{30F44FBB-CA1E-40C2-AB1D-7D5D96E1A3C5}" sibTransId="{787D8131-E601-45D8-8D82-4A18C41AE945}"/>
    <dgm:cxn modelId="{027F599B-D34C-4A6F-B0B6-D8DF9759FB10}" type="presOf" srcId="{8B94F945-6682-403E-9270-A8A3B27273C3}" destId="{546EF6F1-540C-4BFB-8510-1D5B23579978}" srcOrd="0" destOrd="0" presId="urn:microsoft.com/office/officeart/2018/2/layout/IconVerticalSolidList"/>
    <dgm:cxn modelId="{C509FFA5-6BF3-468B-A10C-5C7001933CD6}" type="presOf" srcId="{89D55F1E-9727-4AA5-96FE-448430CE523B}" destId="{03099B01-5FA2-4AE7-8803-C8F929A776F3}" srcOrd="0" destOrd="0" presId="urn:microsoft.com/office/officeart/2018/2/layout/IconVerticalSolidList"/>
    <dgm:cxn modelId="{95033CB6-2F69-4957-8C05-E5557479FBBE}" srcId="{B3A44A76-20A0-4C68-8537-9D6B895FB42C}" destId="{89D55F1E-9727-4AA5-96FE-448430CE523B}" srcOrd="2" destOrd="0" parTransId="{11C1D4EB-35B0-4046-A510-C0B7C802EFAC}" sibTransId="{0C28D220-C059-4A11-928B-979FEE77F06E}"/>
    <dgm:cxn modelId="{7CD3E9C2-78DD-42FF-AA6E-B21F596B51B6}" type="presOf" srcId="{5E0BFD08-383C-4A51-9884-FE32AABB272C}" destId="{F4864237-DC3A-428B-BF21-F025688E4930}" srcOrd="0" destOrd="0" presId="urn:microsoft.com/office/officeart/2018/2/layout/IconVerticalSolidList"/>
    <dgm:cxn modelId="{0464DAC5-4BD9-4701-BD60-314A9B0D8866}" srcId="{B3A44A76-20A0-4C68-8537-9D6B895FB42C}" destId="{E124ECE9-8540-4778-967D-9284020E3256}" srcOrd="4" destOrd="0" parTransId="{C1116590-5824-43FC-BB02-8775940DD1D9}" sibTransId="{811B4F44-611F-4D10-AEB8-93A6299D4255}"/>
    <dgm:cxn modelId="{A37012D3-41BD-4186-8504-E3EC55DCF90B}" srcId="{B3A44A76-20A0-4C68-8537-9D6B895FB42C}" destId="{5E0BFD08-383C-4A51-9884-FE32AABB272C}" srcOrd="1" destOrd="0" parTransId="{E64A40EB-929B-4DB1-95EF-71506FDB6F6E}" sibTransId="{7BFA7552-FF49-453A-A300-BEEC1F4288FA}"/>
    <dgm:cxn modelId="{3045B0DA-8FEA-445A-A0F7-3D84F073A7D1}" srcId="{B3A44A76-20A0-4C68-8537-9D6B895FB42C}" destId="{EE7A900B-1639-4797-B76D-4ADE74E9F643}" srcOrd="0" destOrd="0" parTransId="{EB853F67-97E5-4CB0-ADA0-4F96A473AE83}" sibTransId="{6448A9A5-496C-41AC-9728-FAC3F7317E32}"/>
    <dgm:cxn modelId="{4F7A10E2-FB3C-4472-A161-826901223F19}" type="presOf" srcId="{EE7A900B-1639-4797-B76D-4ADE74E9F643}" destId="{8A3F6AE6-AED4-4A01-A606-0921213DA684}" srcOrd="0" destOrd="0" presId="urn:microsoft.com/office/officeart/2018/2/layout/IconVerticalSolidList"/>
    <dgm:cxn modelId="{E61036FF-2FC0-4BE9-BA65-89997AB53C58}" srcId="{B3A44A76-20A0-4C68-8537-9D6B895FB42C}" destId="{3F6BD922-C034-4978-B321-FBA1A3FED672}" srcOrd="3" destOrd="0" parTransId="{ACC8A473-F59D-408A-A701-1D7D650F05C4}" sibTransId="{CF498952-A84F-4485-8DFB-57D11A444070}"/>
    <dgm:cxn modelId="{0F0F37D3-7049-4A22-96B4-E597C78F52E8}" type="presParOf" srcId="{C2EC8CE5-59A0-4EA4-8D22-1BE940943B04}" destId="{861FEDAB-1FBC-461D-809D-126F7EF45D67}" srcOrd="0" destOrd="0" presId="urn:microsoft.com/office/officeart/2018/2/layout/IconVerticalSolidList"/>
    <dgm:cxn modelId="{F5039866-9018-4F44-9CB4-7D7E191739B1}" type="presParOf" srcId="{861FEDAB-1FBC-461D-809D-126F7EF45D67}" destId="{CDAFB45F-B84D-4998-989D-BDF3DC628A5A}" srcOrd="0" destOrd="0" presId="urn:microsoft.com/office/officeart/2018/2/layout/IconVerticalSolidList"/>
    <dgm:cxn modelId="{8F3F3827-99A8-4410-86ED-B93151CB101E}" type="presParOf" srcId="{861FEDAB-1FBC-461D-809D-126F7EF45D67}" destId="{830C0B84-1D75-4079-A013-2DE84D19884B}" srcOrd="1" destOrd="0" presId="urn:microsoft.com/office/officeart/2018/2/layout/IconVerticalSolidList"/>
    <dgm:cxn modelId="{78B4840C-206E-481D-B3C6-64316ACFA69E}" type="presParOf" srcId="{861FEDAB-1FBC-461D-809D-126F7EF45D67}" destId="{A5610108-D8F9-4577-A0B8-D0FA58D85121}" srcOrd="2" destOrd="0" presId="urn:microsoft.com/office/officeart/2018/2/layout/IconVerticalSolidList"/>
    <dgm:cxn modelId="{218DBFD0-C239-452B-9308-CAB1A5982E18}" type="presParOf" srcId="{861FEDAB-1FBC-461D-809D-126F7EF45D67}" destId="{8A3F6AE6-AED4-4A01-A606-0921213DA684}" srcOrd="3" destOrd="0" presId="urn:microsoft.com/office/officeart/2018/2/layout/IconVerticalSolidList"/>
    <dgm:cxn modelId="{2F45F4A0-4F80-404D-82D8-F347AF9D8B60}" type="presParOf" srcId="{C2EC8CE5-59A0-4EA4-8D22-1BE940943B04}" destId="{C486FE4C-14C3-418C-B308-C820BEDAAC73}" srcOrd="1" destOrd="0" presId="urn:microsoft.com/office/officeart/2018/2/layout/IconVerticalSolidList"/>
    <dgm:cxn modelId="{AACDC5C7-325B-42C4-84FB-071B4802A9EA}" type="presParOf" srcId="{C2EC8CE5-59A0-4EA4-8D22-1BE940943B04}" destId="{E4A93264-7E4C-45EE-8B42-4D3E6D994615}" srcOrd="2" destOrd="0" presId="urn:microsoft.com/office/officeart/2018/2/layout/IconVerticalSolidList"/>
    <dgm:cxn modelId="{A2024E38-7EF0-4FB5-BA41-FCD61514E354}" type="presParOf" srcId="{E4A93264-7E4C-45EE-8B42-4D3E6D994615}" destId="{5A9E7B42-BBA3-4720-A5CA-1959BC82578A}" srcOrd="0" destOrd="0" presId="urn:microsoft.com/office/officeart/2018/2/layout/IconVerticalSolidList"/>
    <dgm:cxn modelId="{D3A713FC-17A1-4EDD-92BD-5396AFE073F4}" type="presParOf" srcId="{E4A93264-7E4C-45EE-8B42-4D3E6D994615}" destId="{3E3C719C-1385-4169-9BBE-754252BAC208}" srcOrd="1" destOrd="0" presId="urn:microsoft.com/office/officeart/2018/2/layout/IconVerticalSolidList"/>
    <dgm:cxn modelId="{3B795A8B-7795-4714-8427-259EFDFC7A65}" type="presParOf" srcId="{E4A93264-7E4C-45EE-8B42-4D3E6D994615}" destId="{6DF16FB1-817E-481B-803B-C1330ECF93C6}" srcOrd="2" destOrd="0" presId="urn:microsoft.com/office/officeart/2018/2/layout/IconVerticalSolidList"/>
    <dgm:cxn modelId="{71BA3B40-6BA7-4E66-BC6E-C9F091651AA3}" type="presParOf" srcId="{E4A93264-7E4C-45EE-8B42-4D3E6D994615}" destId="{F4864237-DC3A-428B-BF21-F025688E4930}" srcOrd="3" destOrd="0" presId="urn:microsoft.com/office/officeart/2018/2/layout/IconVerticalSolidList"/>
    <dgm:cxn modelId="{33A9B201-C87C-420E-8E39-8BA5A4DEC09F}" type="presParOf" srcId="{C2EC8CE5-59A0-4EA4-8D22-1BE940943B04}" destId="{B940CE08-79BF-4B3E-B5D2-4EB353B764D3}" srcOrd="3" destOrd="0" presId="urn:microsoft.com/office/officeart/2018/2/layout/IconVerticalSolidList"/>
    <dgm:cxn modelId="{FEBCFF9F-65FD-46EB-A4D7-91246A9EC042}" type="presParOf" srcId="{C2EC8CE5-59A0-4EA4-8D22-1BE940943B04}" destId="{34D46B12-3F27-4DE0-B16C-82C997905B5F}" srcOrd="4" destOrd="0" presId="urn:microsoft.com/office/officeart/2018/2/layout/IconVerticalSolidList"/>
    <dgm:cxn modelId="{4415C09A-D9E5-4ECF-ADA5-116CB79AC503}" type="presParOf" srcId="{34D46B12-3F27-4DE0-B16C-82C997905B5F}" destId="{1EC75C55-6E17-4903-9438-2EE2E027A309}" srcOrd="0" destOrd="0" presId="urn:microsoft.com/office/officeart/2018/2/layout/IconVerticalSolidList"/>
    <dgm:cxn modelId="{1A379A84-BD43-406D-8080-A43A0BD9AFCD}" type="presParOf" srcId="{34D46B12-3F27-4DE0-B16C-82C997905B5F}" destId="{78E74106-DCB6-493E-B144-08DD3D65E7A9}" srcOrd="1" destOrd="0" presId="urn:microsoft.com/office/officeart/2018/2/layout/IconVerticalSolidList"/>
    <dgm:cxn modelId="{4BA3AA20-95EF-46CC-91D2-545C72460CA8}" type="presParOf" srcId="{34D46B12-3F27-4DE0-B16C-82C997905B5F}" destId="{3EB6CC81-B544-4745-8601-A3BC4DA2E01F}" srcOrd="2" destOrd="0" presId="urn:microsoft.com/office/officeart/2018/2/layout/IconVerticalSolidList"/>
    <dgm:cxn modelId="{E71DD784-1AC5-44E6-8A11-2FF7003EAD60}" type="presParOf" srcId="{34D46B12-3F27-4DE0-B16C-82C997905B5F}" destId="{03099B01-5FA2-4AE7-8803-C8F929A776F3}" srcOrd="3" destOrd="0" presId="urn:microsoft.com/office/officeart/2018/2/layout/IconVerticalSolidList"/>
    <dgm:cxn modelId="{B3089C4C-3230-41C6-A37A-D48150EC8D98}" type="presParOf" srcId="{C2EC8CE5-59A0-4EA4-8D22-1BE940943B04}" destId="{3F9C3D66-5CA2-4BD5-9283-F8276430DAC1}" srcOrd="5" destOrd="0" presId="urn:microsoft.com/office/officeart/2018/2/layout/IconVerticalSolidList"/>
    <dgm:cxn modelId="{C862E1CA-8A24-432E-B152-17625D07CDF3}" type="presParOf" srcId="{C2EC8CE5-59A0-4EA4-8D22-1BE940943B04}" destId="{8BD85DB9-D954-4504-8B55-6231CB9D51C7}" srcOrd="6" destOrd="0" presId="urn:microsoft.com/office/officeart/2018/2/layout/IconVerticalSolidList"/>
    <dgm:cxn modelId="{07FB76BB-B8EE-43FE-B3ED-B3A40622BA81}" type="presParOf" srcId="{8BD85DB9-D954-4504-8B55-6231CB9D51C7}" destId="{7F30A459-2941-4D4C-AEF9-969B084F0D89}" srcOrd="0" destOrd="0" presId="urn:microsoft.com/office/officeart/2018/2/layout/IconVerticalSolidList"/>
    <dgm:cxn modelId="{4C0E6D8A-F4E1-46F2-8216-96AEC7156D20}" type="presParOf" srcId="{8BD85DB9-D954-4504-8B55-6231CB9D51C7}" destId="{6907AD88-64AA-4B88-9D19-CA52074C2E0B}" srcOrd="1" destOrd="0" presId="urn:microsoft.com/office/officeart/2018/2/layout/IconVerticalSolidList"/>
    <dgm:cxn modelId="{56291DB7-5763-4977-950A-6CF0AF85CC37}" type="presParOf" srcId="{8BD85DB9-D954-4504-8B55-6231CB9D51C7}" destId="{D9B556CC-BA7B-4D3C-BC83-221E5A942C99}" srcOrd="2" destOrd="0" presId="urn:microsoft.com/office/officeart/2018/2/layout/IconVerticalSolidList"/>
    <dgm:cxn modelId="{62B54110-E84D-44CE-B240-AC9BDBCF8741}" type="presParOf" srcId="{8BD85DB9-D954-4504-8B55-6231CB9D51C7}" destId="{1E0A68BD-0E36-4D0A-ABE8-EA4700E940B9}" srcOrd="3" destOrd="0" presId="urn:microsoft.com/office/officeart/2018/2/layout/IconVerticalSolidList"/>
    <dgm:cxn modelId="{3291B326-63DC-42E6-B465-9CACBE1D5948}" type="presParOf" srcId="{C2EC8CE5-59A0-4EA4-8D22-1BE940943B04}" destId="{98A9BA3F-1980-44A5-8033-26A5DFDE0FC6}" srcOrd="7" destOrd="0" presId="urn:microsoft.com/office/officeart/2018/2/layout/IconVerticalSolidList"/>
    <dgm:cxn modelId="{2433269E-8152-4F2A-9F95-C629736B0A2A}" type="presParOf" srcId="{C2EC8CE5-59A0-4EA4-8D22-1BE940943B04}" destId="{3EF8D52A-116E-463A-8C3B-3370B4AA6E14}" srcOrd="8" destOrd="0" presId="urn:microsoft.com/office/officeart/2018/2/layout/IconVerticalSolidList"/>
    <dgm:cxn modelId="{5DB4511D-ED47-4FEA-96A5-0C22FFD18404}" type="presParOf" srcId="{3EF8D52A-116E-463A-8C3B-3370B4AA6E14}" destId="{FC54B055-3A17-4D36-B295-DED599F06B88}" srcOrd="0" destOrd="0" presId="urn:microsoft.com/office/officeart/2018/2/layout/IconVerticalSolidList"/>
    <dgm:cxn modelId="{B70C70B7-858D-4B7A-95D2-C14C1EDA2863}" type="presParOf" srcId="{3EF8D52A-116E-463A-8C3B-3370B4AA6E14}" destId="{FCFBCFA1-E4F6-41D3-95F3-706BBC9D245A}" srcOrd="1" destOrd="0" presId="urn:microsoft.com/office/officeart/2018/2/layout/IconVerticalSolidList"/>
    <dgm:cxn modelId="{25021DAD-0A51-4544-95AA-A2FB3D085A89}" type="presParOf" srcId="{3EF8D52A-116E-463A-8C3B-3370B4AA6E14}" destId="{58756A64-1DAE-4F56-9E34-3A91872AAAB5}" srcOrd="2" destOrd="0" presId="urn:microsoft.com/office/officeart/2018/2/layout/IconVerticalSolidList"/>
    <dgm:cxn modelId="{32B81D2C-B3E1-4B81-9554-91EE2E8E229E}" type="presParOf" srcId="{3EF8D52A-116E-463A-8C3B-3370B4AA6E14}" destId="{3CD99E2E-E50E-434E-98D9-FE1786AB9B4B}" srcOrd="3" destOrd="0" presId="urn:microsoft.com/office/officeart/2018/2/layout/IconVerticalSolidList"/>
    <dgm:cxn modelId="{AEC5DEC8-44C3-4021-9703-B2081C51E6A3}" type="presParOf" srcId="{C2EC8CE5-59A0-4EA4-8D22-1BE940943B04}" destId="{2B75253C-365C-4A21-AC97-66A3C0ED0FC9}" srcOrd="9" destOrd="0" presId="urn:microsoft.com/office/officeart/2018/2/layout/IconVerticalSolidList"/>
    <dgm:cxn modelId="{FDF9199A-616F-4468-A1CA-03C91DAC2E63}" type="presParOf" srcId="{C2EC8CE5-59A0-4EA4-8D22-1BE940943B04}" destId="{4A40AF2D-CA9B-4CDE-B03E-CECE6AE146AA}" srcOrd="10" destOrd="0" presId="urn:microsoft.com/office/officeart/2018/2/layout/IconVerticalSolidList"/>
    <dgm:cxn modelId="{B111EA5A-FE40-4D7D-9938-300D06C1B8EC}" type="presParOf" srcId="{4A40AF2D-CA9B-4CDE-B03E-CECE6AE146AA}" destId="{1360B38F-8608-4ED2-9FA0-3AF21353C168}" srcOrd="0" destOrd="0" presId="urn:microsoft.com/office/officeart/2018/2/layout/IconVerticalSolidList"/>
    <dgm:cxn modelId="{88432138-6EA2-44D6-8924-690D8DAA7E0B}" type="presParOf" srcId="{4A40AF2D-CA9B-4CDE-B03E-CECE6AE146AA}" destId="{97DEF9AD-2D2C-4169-8A9D-01E92764F0B4}" srcOrd="1" destOrd="0" presId="urn:microsoft.com/office/officeart/2018/2/layout/IconVerticalSolidList"/>
    <dgm:cxn modelId="{08593922-2E68-4D52-8D7C-AFC7A8D9ED5E}" type="presParOf" srcId="{4A40AF2D-CA9B-4CDE-B03E-CECE6AE146AA}" destId="{44E20EA9-88AE-445B-AD98-7F1754442F29}" srcOrd="2" destOrd="0" presId="urn:microsoft.com/office/officeart/2018/2/layout/IconVerticalSolidList"/>
    <dgm:cxn modelId="{07DBBDA0-6630-4A2F-B10E-702C515EE505}" type="presParOf" srcId="{4A40AF2D-CA9B-4CDE-B03E-CECE6AE146AA}" destId="{546EF6F1-540C-4BFB-8510-1D5B235799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8EA38B-A4F0-46F9-B559-C64EB93AF9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4A2D8DE-DF77-45A3-AD38-15C75949E482}">
      <dgm:prSet/>
      <dgm:spPr/>
      <dgm:t>
        <a:bodyPr/>
        <a:lstStyle/>
        <a:p>
          <a:r>
            <a:rPr lang="en-US"/>
            <a:t>Sokrates twierdził, że człowiek nie jest w stanie bezbłędnie myśleć, gdyż zawsze pojawią się jakieś przeszkody, które to uniemożliwią. </a:t>
          </a:r>
        </a:p>
      </dgm:t>
    </dgm:pt>
    <dgm:pt modelId="{E9DE3416-47C8-4D9D-B0D4-80B1543BDE4C}" type="parTrans" cxnId="{56A90A85-DD0E-44E1-A37F-D49315A8CED8}">
      <dgm:prSet/>
      <dgm:spPr/>
      <dgm:t>
        <a:bodyPr/>
        <a:lstStyle/>
        <a:p>
          <a:endParaRPr lang="en-US"/>
        </a:p>
      </dgm:t>
    </dgm:pt>
    <dgm:pt modelId="{274A7260-8BDA-4DA4-A837-C022CD56D0AC}" type="sibTrans" cxnId="{56A90A85-DD0E-44E1-A37F-D49315A8CED8}">
      <dgm:prSet/>
      <dgm:spPr/>
      <dgm:t>
        <a:bodyPr/>
        <a:lstStyle/>
        <a:p>
          <a:endParaRPr lang="en-US"/>
        </a:p>
      </dgm:t>
    </dgm:pt>
    <dgm:pt modelId="{9BCFFE94-4920-4870-8A30-FA43A03D3FD7}">
      <dgm:prSet/>
      <dgm:spPr/>
      <dgm:t>
        <a:bodyPr/>
        <a:lstStyle/>
        <a:p>
          <a:r>
            <a:rPr lang="en-US"/>
            <a:t>Mieszanie znaczeń pojęć, opieranie się na błędnych dowodach czy założeniach – to wszystko powoduje, że otrzymuje się rozmazany, mniej lub bardziej, obraz rzeczywistości. </a:t>
          </a:r>
        </a:p>
      </dgm:t>
    </dgm:pt>
    <dgm:pt modelId="{FB695712-64AA-4A60-80ED-60C004E1CAC9}" type="parTrans" cxnId="{34730CF4-6B8A-4B85-84E5-BC9131F21F38}">
      <dgm:prSet/>
      <dgm:spPr/>
      <dgm:t>
        <a:bodyPr/>
        <a:lstStyle/>
        <a:p>
          <a:endParaRPr lang="en-US"/>
        </a:p>
      </dgm:t>
    </dgm:pt>
    <dgm:pt modelId="{13E9E1C2-EBC5-4E74-BADB-6C3ACA8A1574}" type="sibTrans" cxnId="{34730CF4-6B8A-4B85-84E5-BC9131F21F38}">
      <dgm:prSet/>
      <dgm:spPr/>
      <dgm:t>
        <a:bodyPr/>
        <a:lstStyle/>
        <a:p>
          <a:endParaRPr lang="en-US"/>
        </a:p>
      </dgm:t>
    </dgm:pt>
    <dgm:pt modelId="{153B22A7-0E8D-4C0F-ABF1-7A6114F0FCEF}">
      <dgm:prSet/>
      <dgm:spPr/>
      <dgm:t>
        <a:bodyPr/>
        <a:lstStyle/>
        <a:p>
          <a:r>
            <a:rPr lang="en-US"/>
            <a:t>Ale krytyczne myślenie pozwala poradzić sobie z tym problemem. Jeden ze sposobów to ogląd rzeczywistości i myślenie wykorzystujące zadawanie trafnych pytań – zwany jest on dzisiaj „sokratejską sztuką zadawania pytań”</a:t>
          </a:r>
        </a:p>
      </dgm:t>
    </dgm:pt>
    <dgm:pt modelId="{E8DD4E22-45C4-4FF6-B797-B50F7A14B23D}" type="parTrans" cxnId="{EE1959AF-A085-4E64-8B31-CEF264542ECB}">
      <dgm:prSet/>
      <dgm:spPr/>
      <dgm:t>
        <a:bodyPr/>
        <a:lstStyle/>
        <a:p>
          <a:endParaRPr lang="en-US"/>
        </a:p>
      </dgm:t>
    </dgm:pt>
    <dgm:pt modelId="{4E3E8712-6003-436F-ABCE-1709975B4BF8}" type="sibTrans" cxnId="{EE1959AF-A085-4E64-8B31-CEF264542ECB}">
      <dgm:prSet/>
      <dgm:spPr/>
      <dgm:t>
        <a:bodyPr/>
        <a:lstStyle/>
        <a:p>
          <a:endParaRPr lang="en-US"/>
        </a:p>
      </dgm:t>
    </dgm:pt>
    <dgm:pt modelId="{13F418FC-F004-4405-8A5A-EE32D643B8B3}" type="pres">
      <dgm:prSet presAssocID="{6A8EA38B-A4F0-46F9-B559-C64EB93AF92C}" presName="root" presStyleCnt="0">
        <dgm:presLayoutVars>
          <dgm:dir/>
          <dgm:resizeHandles val="exact"/>
        </dgm:presLayoutVars>
      </dgm:prSet>
      <dgm:spPr/>
    </dgm:pt>
    <dgm:pt modelId="{0614BCB2-57F6-4C9D-8CDE-C44EB089D853}" type="pres">
      <dgm:prSet presAssocID="{F4A2D8DE-DF77-45A3-AD38-15C75949E482}" presName="compNode" presStyleCnt="0"/>
      <dgm:spPr/>
    </dgm:pt>
    <dgm:pt modelId="{9A2795A7-1E7B-4132-90ED-4D6AC3CA00C1}" type="pres">
      <dgm:prSet presAssocID="{F4A2D8DE-DF77-45A3-AD38-15C75949E482}" presName="bgRect" presStyleLbl="bgShp" presStyleIdx="0" presStyleCnt="3"/>
      <dgm:spPr/>
    </dgm:pt>
    <dgm:pt modelId="{81CF694C-F2BB-4794-8454-EC4A53D0CD01}" type="pres">
      <dgm:prSet presAssocID="{F4A2D8DE-DF77-45A3-AD38-15C75949E4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stancja drażniąca"/>
        </a:ext>
      </dgm:extLst>
    </dgm:pt>
    <dgm:pt modelId="{2C8FB2EB-F322-4341-ADEE-105445ED0107}" type="pres">
      <dgm:prSet presAssocID="{F4A2D8DE-DF77-45A3-AD38-15C75949E482}" presName="spaceRect" presStyleCnt="0"/>
      <dgm:spPr/>
    </dgm:pt>
    <dgm:pt modelId="{8DFCB550-F63B-4868-A75E-E9470D04A25C}" type="pres">
      <dgm:prSet presAssocID="{F4A2D8DE-DF77-45A3-AD38-15C75949E482}" presName="parTx" presStyleLbl="revTx" presStyleIdx="0" presStyleCnt="3">
        <dgm:presLayoutVars>
          <dgm:chMax val="0"/>
          <dgm:chPref val="0"/>
        </dgm:presLayoutVars>
      </dgm:prSet>
      <dgm:spPr/>
    </dgm:pt>
    <dgm:pt modelId="{E5B89EE8-8A27-4C49-9FB7-EBBBF8AB56EB}" type="pres">
      <dgm:prSet presAssocID="{274A7260-8BDA-4DA4-A837-C022CD56D0AC}" presName="sibTrans" presStyleCnt="0"/>
      <dgm:spPr/>
    </dgm:pt>
    <dgm:pt modelId="{DA1D8115-BDEF-40B6-84C7-C0B547DB79A9}" type="pres">
      <dgm:prSet presAssocID="{9BCFFE94-4920-4870-8A30-FA43A03D3FD7}" presName="compNode" presStyleCnt="0"/>
      <dgm:spPr/>
    </dgm:pt>
    <dgm:pt modelId="{0691D9DD-C96D-429D-8C59-C3110341AA10}" type="pres">
      <dgm:prSet presAssocID="{9BCFFE94-4920-4870-8A30-FA43A03D3FD7}" presName="bgRect" presStyleLbl="bgShp" presStyleIdx="1" presStyleCnt="3"/>
      <dgm:spPr/>
    </dgm:pt>
    <dgm:pt modelId="{54F528AA-8BD0-4346-B431-D9045ABD8362}" type="pres">
      <dgm:prSet presAssocID="{9BCFFE94-4920-4870-8A30-FA43A03D3FD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ukowiec"/>
        </a:ext>
      </dgm:extLst>
    </dgm:pt>
    <dgm:pt modelId="{5B712E4C-329A-47F9-AE18-8069A62F4338}" type="pres">
      <dgm:prSet presAssocID="{9BCFFE94-4920-4870-8A30-FA43A03D3FD7}" presName="spaceRect" presStyleCnt="0"/>
      <dgm:spPr/>
    </dgm:pt>
    <dgm:pt modelId="{346245AD-9E0A-4968-923F-26DBEFBDBDB0}" type="pres">
      <dgm:prSet presAssocID="{9BCFFE94-4920-4870-8A30-FA43A03D3FD7}" presName="parTx" presStyleLbl="revTx" presStyleIdx="1" presStyleCnt="3">
        <dgm:presLayoutVars>
          <dgm:chMax val="0"/>
          <dgm:chPref val="0"/>
        </dgm:presLayoutVars>
      </dgm:prSet>
      <dgm:spPr/>
    </dgm:pt>
    <dgm:pt modelId="{35F8DC38-A837-496F-81E1-C48F2B43D450}" type="pres">
      <dgm:prSet presAssocID="{13E9E1C2-EBC5-4E74-BADB-6C3ACA8A1574}" presName="sibTrans" presStyleCnt="0"/>
      <dgm:spPr/>
    </dgm:pt>
    <dgm:pt modelId="{89CF52BB-F396-4684-9E74-C0C51D8DE6F6}" type="pres">
      <dgm:prSet presAssocID="{153B22A7-0E8D-4C0F-ABF1-7A6114F0FCEF}" presName="compNode" presStyleCnt="0"/>
      <dgm:spPr/>
    </dgm:pt>
    <dgm:pt modelId="{CEAFA97C-CBBB-430B-86C8-D7CD1633F44B}" type="pres">
      <dgm:prSet presAssocID="{153B22A7-0E8D-4C0F-ABF1-7A6114F0FCEF}" presName="bgRect" presStyleLbl="bgShp" presStyleIdx="2" presStyleCnt="3"/>
      <dgm:spPr/>
    </dgm:pt>
    <dgm:pt modelId="{E0F85183-C2E5-40CB-A4A3-C056BDBA070D}" type="pres">
      <dgm:prSet presAssocID="{153B22A7-0E8D-4C0F-ABF1-7A6114F0FC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8D86EA93-ECC9-4974-B3C0-F3C0C6FF22E2}" type="pres">
      <dgm:prSet presAssocID="{153B22A7-0E8D-4C0F-ABF1-7A6114F0FCEF}" presName="spaceRect" presStyleCnt="0"/>
      <dgm:spPr/>
    </dgm:pt>
    <dgm:pt modelId="{7B521A02-C8DD-40E9-81AE-39676A55C56D}" type="pres">
      <dgm:prSet presAssocID="{153B22A7-0E8D-4C0F-ABF1-7A6114F0FCE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0167D05-CD1C-4F51-AF93-7AD38B66B87B}" type="presOf" srcId="{6A8EA38B-A4F0-46F9-B559-C64EB93AF92C}" destId="{13F418FC-F004-4405-8A5A-EE32D643B8B3}" srcOrd="0" destOrd="0" presId="urn:microsoft.com/office/officeart/2018/2/layout/IconVerticalSolidList"/>
    <dgm:cxn modelId="{0606010A-4328-4014-A39E-D8D5506DB6BE}" type="presOf" srcId="{153B22A7-0E8D-4C0F-ABF1-7A6114F0FCEF}" destId="{7B521A02-C8DD-40E9-81AE-39676A55C56D}" srcOrd="0" destOrd="0" presId="urn:microsoft.com/office/officeart/2018/2/layout/IconVerticalSolidList"/>
    <dgm:cxn modelId="{C5EF6552-8FF6-418F-8C38-1C222AC1B6D6}" type="presOf" srcId="{9BCFFE94-4920-4870-8A30-FA43A03D3FD7}" destId="{346245AD-9E0A-4968-923F-26DBEFBDBDB0}" srcOrd="0" destOrd="0" presId="urn:microsoft.com/office/officeart/2018/2/layout/IconVerticalSolidList"/>
    <dgm:cxn modelId="{1B1E0183-F0E1-4310-8366-74E038E5C715}" type="presOf" srcId="{F4A2D8DE-DF77-45A3-AD38-15C75949E482}" destId="{8DFCB550-F63B-4868-A75E-E9470D04A25C}" srcOrd="0" destOrd="0" presId="urn:microsoft.com/office/officeart/2018/2/layout/IconVerticalSolidList"/>
    <dgm:cxn modelId="{56A90A85-DD0E-44E1-A37F-D49315A8CED8}" srcId="{6A8EA38B-A4F0-46F9-B559-C64EB93AF92C}" destId="{F4A2D8DE-DF77-45A3-AD38-15C75949E482}" srcOrd="0" destOrd="0" parTransId="{E9DE3416-47C8-4D9D-B0D4-80B1543BDE4C}" sibTransId="{274A7260-8BDA-4DA4-A837-C022CD56D0AC}"/>
    <dgm:cxn modelId="{EE1959AF-A085-4E64-8B31-CEF264542ECB}" srcId="{6A8EA38B-A4F0-46F9-B559-C64EB93AF92C}" destId="{153B22A7-0E8D-4C0F-ABF1-7A6114F0FCEF}" srcOrd="2" destOrd="0" parTransId="{E8DD4E22-45C4-4FF6-B797-B50F7A14B23D}" sibTransId="{4E3E8712-6003-436F-ABCE-1709975B4BF8}"/>
    <dgm:cxn modelId="{34730CF4-6B8A-4B85-84E5-BC9131F21F38}" srcId="{6A8EA38B-A4F0-46F9-B559-C64EB93AF92C}" destId="{9BCFFE94-4920-4870-8A30-FA43A03D3FD7}" srcOrd="1" destOrd="0" parTransId="{FB695712-64AA-4A60-80ED-60C004E1CAC9}" sibTransId="{13E9E1C2-EBC5-4E74-BADB-6C3ACA8A1574}"/>
    <dgm:cxn modelId="{9C42A975-E6F5-420A-AF4D-3D1E5ECF681F}" type="presParOf" srcId="{13F418FC-F004-4405-8A5A-EE32D643B8B3}" destId="{0614BCB2-57F6-4C9D-8CDE-C44EB089D853}" srcOrd="0" destOrd="0" presId="urn:microsoft.com/office/officeart/2018/2/layout/IconVerticalSolidList"/>
    <dgm:cxn modelId="{6A2289F0-13C8-47E5-8539-DE6A48347D7A}" type="presParOf" srcId="{0614BCB2-57F6-4C9D-8CDE-C44EB089D853}" destId="{9A2795A7-1E7B-4132-90ED-4D6AC3CA00C1}" srcOrd="0" destOrd="0" presId="urn:microsoft.com/office/officeart/2018/2/layout/IconVerticalSolidList"/>
    <dgm:cxn modelId="{DC814EFF-619A-4EFC-AEDD-B2085EF859E0}" type="presParOf" srcId="{0614BCB2-57F6-4C9D-8CDE-C44EB089D853}" destId="{81CF694C-F2BB-4794-8454-EC4A53D0CD01}" srcOrd="1" destOrd="0" presId="urn:microsoft.com/office/officeart/2018/2/layout/IconVerticalSolidList"/>
    <dgm:cxn modelId="{1857513E-E27E-42AA-B3AB-B6EF848E9858}" type="presParOf" srcId="{0614BCB2-57F6-4C9D-8CDE-C44EB089D853}" destId="{2C8FB2EB-F322-4341-ADEE-105445ED0107}" srcOrd="2" destOrd="0" presId="urn:microsoft.com/office/officeart/2018/2/layout/IconVerticalSolidList"/>
    <dgm:cxn modelId="{BD4ABCBE-D8A6-4A72-BE01-85D93C342660}" type="presParOf" srcId="{0614BCB2-57F6-4C9D-8CDE-C44EB089D853}" destId="{8DFCB550-F63B-4868-A75E-E9470D04A25C}" srcOrd="3" destOrd="0" presId="urn:microsoft.com/office/officeart/2018/2/layout/IconVerticalSolidList"/>
    <dgm:cxn modelId="{D0396427-FCA3-46CF-9F22-85C4236794CF}" type="presParOf" srcId="{13F418FC-F004-4405-8A5A-EE32D643B8B3}" destId="{E5B89EE8-8A27-4C49-9FB7-EBBBF8AB56EB}" srcOrd="1" destOrd="0" presId="urn:microsoft.com/office/officeart/2018/2/layout/IconVerticalSolidList"/>
    <dgm:cxn modelId="{2335259A-9D54-4610-BD7C-E8E91B0F7437}" type="presParOf" srcId="{13F418FC-F004-4405-8A5A-EE32D643B8B3}" destId="{DA1D8115-BDEF-40B6-84C7-C0B547DB79A9}" srcOrd="2" destOrd="0" presId="urn:microsoft.com/office/officeart/2018/2/layout/IconVerticalSolidList"/>
    <dgm:cxn modelId="{B55BCC96-75DB-4918-B2EA-FC94F13F782A}" type="presParOf" srcId="{DA1D8115-BDEF-40B6-84C7-C0B547DB79A9}" destId="{0691D9DD-C96D-429D-8C59-C3110341AA10}" srcOrd="0" destOrd="0" presId="urn:microsoft.com/office/officeart/2018/2/layout/IconVerticalSolidList"/>
    <dgm:cxn modelId="{7057295E-A18F-4A5B-9A1D-9970DE26C3E8}" type="presParOf" srcId="{DA1D8115-BDEF-40B6-84C7-C0B547DB79A9}" destId="{54F528AA-8BD0-4346-B431-D9045ABD8362}" srcOrd="1" destOrd="0" presId="urn:microsoft.com/office/officeart/2018/2/layout/IconVerticalSolidList"/>
    <dgm:cxn modelId="{C7C2E381-E51B-4FCB-87DF-9A6CD0F5360A}" type="presParOf" srcId="{DA1D8115-BDEF-40B6-84C7-C0B547DB79A9}" destId="{5B712E4C-329A-47F9-AE18-8069A62F4338}" srcOrd="2" destOrd="0" presId="urn:microsoft.com/office/officeart/2018/2/layout/IconVerticalSolidList"/>
    <dgm:cxn modelId="{CDCE6A28-FB4E-4876-9207-3109EC359148}" type="presParOf" srcId="{DA1D8115-BDEF-40B6-84C7-C0B547DB79A9}" destId="{346245AD-9E0A-4968-923F-26DBEFBDBDB0}" srcOrd="3" destOrd="0" presId="urn:microsoft.com/office/officeart/2018/2/layout/IconVerticalSolidList"/>
    <dgm:cxn modelId="{EEE304C9-13E3-48E0-AA7E-E8B4A5C17B91}" type="presParOf" srcId="{13F418FC-F004-4405-8A5A-EE32D643B8B3}" destId="{35F8DC38-A837-496F-81E1-C48F2B43D450}" srcOrd="3" destOrd="0" presId="urn:microsoft.com/office/officeart/2018/2/layout/IconVerticalSolidList"/>
    <dgm:cxn modelId="{EFE8C730-4321-4535-90A8-C7A78FC9A140}" type="presParOf" srcId="{13F418FC-F004-4405-8A5A-EE32D643B8B3}" destId="{89CF52BB-F396-4684-9E74-C0C51D8DE6F6}" srcOrd="4" destOrd="0" presId="urn:microsoft.com/office/officeart/2018/2/layout/IconVerticalSolidList"/>
    <dgm:cxn modelId="{6EDD973D-3C32-4FC1-B1D1-19267DF5E263}" type="presParOf" srcId="{89CF52BB-F396-4684-9E74-C0C51D8DE6F6}" destId="{CEAFA97C-CBBB-430B-86C8-D7CD1633F44B}" srcOrd="0" destOrd="0" presId="urn:microsoft.com/office/officeart/2018/2/layout/IconVerticalSolidList"/>
    <dgm:cxn modelId="{2F7A9CCF-1673-4BF1-B176-C60ABCF465F8}" type="presParOf" srcId="{89CF52BB-F396-4684-9E74-C0C51D8DE6F6}" destId="{E0F85183-C2E5-40CB-A4A3-C056BDBA070D}" srcOrd="1" destOrd="0" presId="urn:microsoft.com/office/officeart/2018/2/layout/IconVerticalSolidList"/>
    <dgm:cxn modelId="{9F3E09BB-9E95-416B-B7EF-92C9B75181AC}" type="presParOf" srcId="{89CF52BB-F396-4684-9E74-C0C51D8DE6F6}" destId="{8D86EA93-ECC9-4974-B3C0-F3C0C6FF22E2}" srcOrd="2" destOrd="0" presId="urn:microsoft.com/office/officeart/2018/2/layout/IconVerticalSolidList"/>
    <dgm:cxn modelId="{F99B533D-F4ED-4A87-B124-2FE9D7994644}" type="presParOf" srcId="{89CF52BB-F396-4684-9E74-C0C51D8DE6F6}" destId="{7B521A02-C8DD-40E9-81AE-39676A55C5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5802B7-682F-4254-84F2-FF034C1DBCE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19E92-BFE5-4C60-BA5A-E12188F862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Krytyczne</a:t>
          </a:r>
          <a:r>
            <a:rPr lang="en-US" dirty="0"/>
            <a:t> </a:t>
          </a:r>
          <a:r>
            <a:rPr lang="en-US" dirty="0" err="1"/>
            <a:t>myślenie</a:t>
          </a:r>
          <a:r>
            <a:rPr lang="en-US" dirty="0"/>
            <a:t> jest </a:t>
          </a:r>
          <a:r>
            <a:rPr lang="en-US" dirty="0" err="1"/>
            <a:t>sztuką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 o </a:t>
          </a:r>
          <a:r>
            <a:rPr lang="en-US" dirty="0" err="1"/>
            <a:t>myśleniu</a:t>
          </a:r>
          <a:r>
            <a:rPr lang="en-US" dirty="0"/>
            <a:t> w </a:t>
          </a:r>
          <a:r>
            <a:rPr lang="en-US" dirty="0" err="1"/>
            <a:t>czasie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. </a:t>
          </a:r>
          <a:r>
            <a:rPr lang="en-US" dirty="0" err="1"/>
            <a:t>Składa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z </a:t>
          </a:r>
          <a:r>
            <a:rPr lang="en-US" dirty="0" err="1"/>
            <a:t>trzech</a:t>
          </a:r>
          <a:r>
            <a:rPr lang="en-US" dirty="0"/>
            <a:t> </a:t>
          </a:r>
          <a:r>
            <a:rPr lang="en-US" dirty="0" err="1"/>
            <a:t>przeplatających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faz</a:t>
          </a:r>
          <a:r>
            <a:rPr lang="en-US" dirty="0"/>
            <a:t>: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/>
            <a:t>analizy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,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/>
            <a:t>ewaluacji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ulepszania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.</a:t>
          </a:r>
          <a:endParaRPr lang="en-US" dirty="0">
            <a:latin typeface="Calibri Light" panose="020F0302020204030204"/>
          </a:endParaRPr>
        </a:p>
      </dgm:t>
    </dgm:pt>
    <dgm:pt modelId="{CB31A0B8-83D8-45DC-A2BF-1B7B447AC4DB}" type="parTrans" cxnId="{3D854967-16DC-4376-83A3-3F42B53BE798}">
      <dgm:prSet/>
      <dgm:spPr/>
      <dgm:t>
        <a:bodyPr/>
        <a:lstStyle/>
        <a:p>
          <a:endParaRPr lang="en-US"/>
        </a:p>
      </dgm:t>
    </dgm:pt>
    <dgm:pt modelId="{62688235-7FC8-4A48-97F6-EDB722A668D9}" type="sibTrans" cxnId="{3D854967-16DC-4376-83A3-3F42B53BE798}">
      <dgm:prSet/>
      <dgm:spPr/>
      <dgm:t>
        <a:bodyPr/>
        <a:lstStyle/>
        <a:p>
          <a:endParaRPr lang="en-US"/>
        </a:p>
      </dgm:t>
    </dgm:pt>
    <dgm:pt modelId="{50A1DCEE-4F92-4E09-BB87-0A682A3F6AA3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Myślenie krytyczne jest zdolnością do myślenia jasnego i racjonalnego o tym, co robić albo w co wierzyć.</a:t>
          </a:r>
          <a:endParaRPr lang="en-US" dirty="0"/>
        </a:p>
      </dgm:t>
    </dgm:pt>
    <dgm:pt modelId="{793C9ED1-F58C-4B8A-A7C4-A7B9F7279DA7}" type="parTrans" cxnId="{AB79BA6A-9F46-4FA9-92D7-A27F37DF8430}">
      <dgm:prSet/>
      <dgm:spPr/>
      <dgm:t>
        <a:bodyPr/>
        <a:lstStyle/>
        <a:p>
          <a:endParaRPr lang="en-US"/>
        </a:p>
      </dgm:t>
    </dgm:pt>
    <dgm:pt modelId="{9DA6C339-68C9-4EBF-B208-896A730F2E6C}" type="sibTrans" cxnId="{AB79BA6A-9F46-4FA9-92D7-A27F37DF8430}">
      <dgm:prSet/>
      <dgm:spPr/>
      <dgm:t>
        <a:bodyPr/>
        <a:lstStyle/>
        <a:p>
          <a:endParaRPr lang="en-US"/>
        </a:p>
      </dgm:t>
    </dgm:pt>
    <dgm:pt modelId="{F374A78A-FEFB-4EC7-9A59-BC7748040AC4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znajomość logicznych metod rozumowania i dociekania,  pewna wprawa w stosowaniu tych metod. </a:t>
          </a:r>
          <a:endParaRPr lang="en-US" dirty="0"/>
        </a:p>
      </dgm:t>
    </dgm:pt>
    <dgm:pt modelId="{E3AFF30D-9577-4CD9-9959-545B6E0A0872}" type="parTrans" cxnId="{FAED57C9-1094-4416-AB7E-FC2601DD86CC}">
      <dgm:prSet/>
      <dgm:spPr/>
      <dgm:t>
        <a:bodyPr/>
        <a:lstStyle/>
        <a:p>
          <a:endParaRPr lang="en-US"/>
        </a:p>
      </dgm:t>
    </dgm:pt>
    <dgm:pt modelId="{40EDC164-BB3F-450F-BD8B-32F6FB7FDB04}" type="sibTrans" cxnId="{FAED57C9-1094-4416-AB7E-FC2601DD86CC}">
      <dgm:prSet/>
      <dgm:spPr/>
      <dgm:t>
        <a:bodyPr/>
        <a:lstStyle/>
        <a:p>
          <a:endParaRPr lang="en-US"/>
        </a:p>
      </dgm:t>
    </dgm:pt>
    <dgm:pt modelId="{832A3285-0C81-49EF-9D63-8FD82C13CAF0}" type="pres">
      <dgm:prSet presAssocID="{7F5802B7-682F-4254-84F2-FF034C1DBCE5}" presName="root" presStyleCnt="0">
        <dgm:presLayoutVars>
          <dgm:dir/>
          <dgm:resizeHandles val="exact"/>
        </dgm:presLayoutVars>
      </dgm:prSet>
      <dgm:spPr/>
    </dgm:pt>
    <dgm:pt modelId="{4A65CE68-0631-444D-83FA-C2FF26B7C015}" type="pres">
      <dgm:prSet presAssocID="{0BE19E92-BFE5-4C60-BA5A-E12188F8621C}" presName="compNode" presStyleCnt="0"/>
      <dgm:spPr/>
    </dgm:pt>
    <dgm:pt modelId="{FE525FCB-CA34-4003-9304-6EBDE9D6C010}" type="pres">
      <dgm:prSet presAssocID="{0BE19E92-BFE5-4C60-BA5A-E12188F8621C}" presName="bgRect" presStyleLbl="bgShp" presStyleIdx="0" presStyleCnt="3"/>
      <dgm:spPr/>
    </dgm:pt>
    <dgm:pt modelId="{0AD056D9-984D-4535-B1F7-38B4443E54A6}" type="pres">
      <dgm:prSet presAssocID="{0BE19E92-BFE5-4C60-BA5A-E12188F8621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AE4CC41-8078-47A8-8F40-9189224AD93A}" type="pres">
      <dgm:prSet presAssocID="{0BE19E92-BFE5-4C60-BA5A-E12188F8621C}" presName="spaceRect" presStyleCnt="0"/>
      <dgm:spPr/>
    </dgm:pt>
    <dgm:pt modelId="{671474AE-FBF0-4D4E-A045-2735DE3D3374}" type="pres">
      <dgm:prSet presAssocID="{0BE19E92-BFE5-4C60-BA5A-E12188F8621C}" presName="parTx" presStyleLbl="revTx" presStyleIdx="0" presStyleCnt="3">
        <dgm:presLayoutVars>
          <dgm:chMax val="0"/>
          <dgm:chPref val="0"/>
        </dgm:presLayoutVars>
      </dgm:prSet>
      <dgm:spPr/>
    </dgm:pt>
    <dgm:pt modelId="{4EA06B9E-7F4A-4675-B5AF-78E89B83A2F8}" type="pres">
      <dgm:prSet presAssocID="{62688235-7FC8-4A48-97F6-EDB722A668D9}" presName="sibTrans" presStyleCnt="0"/>
      <dgm:spPr/>
    </dgm:pt>
    <dgm:pt modelId="{2BF3B0EA-CEFD-477E-9BC1-E952798B7554}" type="pres">
      <dgm:prSet presAssocID="{50A1DCEE-4F92-4E09-BB87-0A682A3F6AA3}" presName="compNode" presStyleCnt="0"/>
      <dgm:spPr/>
    </dgm:pt>
    <dgm:pt modelId="{5AA6D9A7-1E90-470E-A578-022BEDDD93F0}" type="pres">
      <dgm:prSet presAssocID="{50A1DCEE-4F92-4E09-BB87-0A682A3F6AA3}" presName="bgRect" presStyleLbl="bgShp" presStyleIdx="1" presStyleCnt="3"/>
      <dgm:spPr/>
    </dgm:pt>
    <dgm:pt modelId="{872BB8B7-16E7-45B9-9CD7-2B2009455E53}" type="pres">
      <dgm:prSet presAssocID="{50A1DCEE-4F92-4E09-BB87-0A682A3F6AA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D9637BEB-AEEE-447A-BB98-0EFFF1DB1DB7}" type="pres">
      <dgm:prSet presAssocID="{50A1DCEE-4F92-4E09-BB87-0A682A3F6AA3}" presName="spaceRect" presStyleCnt="0"/>
      <dgm:spPr/>
    </dgm:pt>
    <dgm:pt modelId="{7F5FF207-A9EC-4FB6-BEAC-EADD132CC690}" type="pres">
      <dgm:prSet presAssocID="{50A1DCEE-4F92-4E09-BB87-0A682A3F6AA3}" presName="parTx" presStyleLbl="revTx" presStyleIdx="1" presStyleCnt="3">
        <dgm:presLayoutVars>
          <dgm:chMax val="0"/>
          <dgm:chPref val="0"/>
        </dgm:presLayoutVars>
      </dgm:prSet>
      <dgm:spPr/>
    </dgm:pt>
    <dgm:pt modelId="{BB9A762C-E65B-4BA0-8985-E9251D29D987}" type="pres">
      <dgm:prSet presAssocID="{9DA6C339-68C9-4EBF-B208-896A730F2E6C}" presName="sibTrans" presStyleCnt="0"/>
      <dgm:spPr/>
    </dgm:pt>
    <dgm:pt modelId="{BB5B9481-3E50-494E-8EC3-69A1E63BEBE5}" type="pres">
      <dgm:prSet presAssocID="{F374A78A-FEFB-4EC7-9A59-BC7748040AC4}" presName="compNode" presStyleCnt="0"/>
      <dgm:spPr/>
    </dgm:pt>
    <dgm:pt modelId="{C3E946E1-C4D1-4F6F-B8D1-D96651910BDF}" type="pres">
      <dgm:prSet presAssocID="{F374A78A-FEFB-4EC7-9A59-BC7748040AC4}" presName="bgRect" presStyleLbl="bgShp" presStyleIdx="2" presStyleCnt="3"/>
      <dgm:spPr/>
    </dgm:pt>
    <dgm:pt modelId="{048C7B9D-D12D-4D2A-8A79-47A93D8264AD}" type="pres">
      <dgm:prSet presAssocID="{F374A78A-FEFB-4EC7-9A59-BC7748040A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lkulator"/>
        </a:ext>
      </dgm:extLst>
    </dgm:pt>
    <dgm:pt modelId="{CCAEA24C-B62C-4130-801F-639C91C81922}" type="pres">
      <dgm:prSet presAssocID="{F374A78A-FEFB-4EC7-9A59-BC7748040AC4}" presName="spaceRect" presStyleCnt="0"/>
      <dgm:spPr/>
    </dgm:pt>
    <dgm:pt modelId="{0F61D379-43F2-498A-9B24-0F02A8AADEAA}" type="pres">
      <dgm:prSet presAssocID="{F374A78A-FEFB-4EC7-9A59-BC7748040AC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34DF12-7A7B-4F0E-A9FA-464A63589F85}" type="presOf" srcId="{F374A78A-FEFB-4EC7-9A59-BC7748040AC4}" destId="{0F61D379-43F2-498A-9B24-0F02A8AADEAA}" srcOrd="0" destOrd="0" presId="urn:microsoft.com/office/officeart/2018/2/layout/IconVerticalSolidList"/>
    <dgm:cxn modelId="{269D5064-B52D-4EBF-877F-D18E034C429A}" type="presOf" srcId="{50A1DCEE-4F92-4E09-BB87-0A682A3F6AA3}" destId="{7F5FF207-A9EC-4FB6-BEAC-EADD132CC690}" srcOrd="0" destOrd="0" presId="urn:microsoft.com/office/officeart/2018/2/layout/IconVerticalSolidList"/>
    <dgm:cxn modelId="{3D854967-16DC-4376-83A3-3F42B53BE798}" srcId="{7F5802B7-682F-4254-84F2-FF034C1DBCE5}" destId="{0BE19E92-BFE5-4C60-BA5A-E12188F8621C}" srcOrd="0" destOrd="0" parTransId="{CB31A0B8-83D8-45DC-A2BF-1B7B447AC4DB}" sibTransId="{62688235-7FC8-4A48-97F6-EDB722A668D9}"/>
    <dgm:cxn modelId="{AB79BA6A-9F46-4FA9-92D7-A27F37DF8430}" srcId="{7F5802B7-682F-4254-84F2-FF034C1DBCE5}" destId="{50A1DCEE-4F92-4E09-BB87-0A682A3F6AA3}" srcOrd="1" destOrd="0" parTransId="{793C9ED1-F58C-4B8A-A7C4-A7B9F7279DA7}" sibTransId="{9DA6C339-68C9-4EBF-B208-896A730F2E6C}"/>
    <dgm:cxn modelId="{E581289E-9FCD-44BC-B1E1-F6322D4C7328}" type="presOf" srcId="{7F5802B7-682F-4254-84F2-FF034C1DBCE5}" destId="{832A3285-0C81-49EF-9D63-8FD82C13CAF0}" srcOrd="0" destOrd="0" presId="urn:microsoft.com/office/officeart/2018/2/layout/IconVerticalSolidList"/>
    <dgm:cxn modelId="{FAED57C9-1094-4416-AB7E-FC2601DD86CC}" srcId="{7F5802B7-682F-4254-84F2-FF034C1DBCE5}" destId="{F374A78A-FEFB-4EC7-9A59-BC7748040AC4}" srcOrd="2" destOrd="0" parTransId="{E3AFF30D-9577-4CD9-9959-545B6E0A0872}" sibTransId="{40EDC164-BB3F-450F-BD8B-32F6FB7FDB04}"/>
    <dgm:cxn modelId="{226466F0-2231-4314-9E5C-D8F2AA12395A}" type="presOf" srcId="{0BE19E92-BFE5-4C60-BA5A-E12188F8621C}" destId="{671474AE-FBF0-4D4E-A045-2735DE3D3374}" srcOrd="0" destOrd="0" presId="urn:microsoft.com/office/officeart/2018/2/layout/IconVerticalSolidList"/>
    <dgm:cxn modelId="{161143BF-B9F6-48B5-9184-471D4970ECE0}" type="presParOf" srcId="{832A3285-0C81-49EF-9D63-8FD82C13CAF0}" destId="{4A65CE68-0631-444D-83FA-C2FF26B7C015}" srcOrd="0" destOrd="0" presId="urn:microsoft.com/office/officeart/2018/2/layout/IconVerticalSolidList"/>
    <dgm:cxn modelId="{FFB10439-6586-421D-81A4-E12BFF75AA4F}" type="presParOf" srcId="{4A65CE68-0631-444D-83FA-C2FF26B7C015}" destId="{FE525FCB-CA34-4003-9304-6EBDE9D6C010}" srcOrd="0" destOrd="0" presId="urn:microsoft.com/office/officeart/2018/2/layout/IconVerticalSolidList"/>
    <dgm:cxn modelId="{A15FCC8F-7F6C-42AB-9F63-068CF3992ADC}" type="presParOf" srcId="{4A65CE68-0631-444D-83FA-C2FF26B7C015}" destId="{0AD056D9-984D-4535-B1F7-38B4443E54A6}" srcOrd="1" destOrd="0" presId="urn:microsoft.com/office/officeart/2018/2/layout/IconVerticalSolidList"/>
    <dgm:cxn modelId="{19F1E83C-3503-4E41-A396-A6C9D89AACD1}" type="presParOf" srcId="{4A65CE68-0631-444D-83FA-C2FF26B7C015}" destId="{0AE4CC41-8078-47A8-8F40-9189224AD93A}" srcOrd="2" destOrd="0" presId="urn:microsoft.com/office/officeart/2018/2/layout/IconVerticalSolidList"/>
    <dgm:cxn modelId="{7BE3937D-C844-48A7-829E-496CDF340E51}" type="presParOf" srcId="{4A65CE68-0631-444D-83FA-C2FF26B7C015}" destId="{671474AE-FBF0-4D4E-A045-2735DE3D3374}" srcOrd="3" destOrd="0" presId="urn:microsoft.com/office/officeart/2018/2/layout/IconVerticalSolidList"/>
    <dgm:cxn modelId="{9C799330-D853-404F-86F2-1369D2B8355C}" type="presParOf" srcId="{832A3285-0C81-49EF-9D63-8FD82C13CAF0}" destId="{4EA06B9E-7F4A-4675-B5AF-78E89B83A2F8}" srcOrd="1" destOrd="0" presId="urn:microsoft.com/office/officeart/2018/2/layout/IconVerticalSolidList"/>
    <dgm:cxn modelId="{A4AD0ABD-25F1-4874-A61C-9EF86DBFE6C2}" type="presParOf" srcId="{832A3285-0C81-49EF-9D63-8FD82C13CAF0}" destId="{2BF3B0EA-CEFD-477E-9BC1-E952798B7554}" srcOrd="2" destOrd="0" presId="urn:microsoft.com/office/officeart/2018/2/layout/IconVerticalSolidList"/>
    <dgm:cxn modelId="{DA404EA0-AC77-4232-B862-F9C199B4131E}" type="presParOf" srcId="{2BF3B0EA-CEFD-477E-9BC1-E952798B7554}" destId="{5AA6D9A7-1E90-470E-A578-022BEDDD93F0}" srcOrd="0" destOrd="0" presId="urn:microsoft.com/office/officeart/2018/2/layout/IconVerticalSolidList"/>
    <dgm:cxn modelId="{F4974FDA-1E1C-4D71-9D0B-45A045CD76D5}" type="presParOf" srcId="{2BF3B0EA-CEFD-477E-9BC1-E952798B7554}" destId="{872BB8B7-16E7-45B9-9CD7-2B2009455E53}" srcOrd="1" destOrd="0" presId="urn:microsoft.com/office/officeart/2018/2/layout/IconVerticalSolidList"/>
    <dgm:cxn modelId="{EDDCC76C-A239-459C-AC7C-5F59F07CF437}" type="presParOf" srcId="{2BF3B0EA-CEFD-477E-9BC1-E952798B7554}" destId="{D9637BEB-AEEE-447A-BB98-0EFFF1DB1DB7}" srcOrd="2" destOrd="0" presId="urn:microsoft.com/office/officeart/2018/2/layout/IconVerticalSolidList"/>
    <dgm:cxn modelId="{F4E0E4B3-B38E-4014-B63F-0764642D0B5B}" type="presParOf" srcId="{2BF3B0EA-CEFD-477E-9BC1-E952798B7554}" destId="{7F5FF207-A9EC-4FB6-BEAC-EADD132CC690}" srcOrd="3" destOrd="0" presId="urn:microsoft.com/office/officeart/2018/2/layout/IconVerticalSolidList"/>
    <dgm:cxn modelId="{DDFF0D6A-D710-4414-885E-692964F68E0A}" type="presParOf" srcId="{832A3285-0C81-49EF-9D63-8FD82C13CAF0}" destId="{BB9A762C-E65B-4BA0-8985-E9251D29D987}" srcOrd="3" destOrd="0" presId="urn:microsoft.com/office/officeart/2018/2/layout/IconVerticalSolidList"/>
    <dgm:cxn modelId="{E68D4977-6D4D-4D0B-A46A-C3DAE3BE2EBC}" type="presParOf" srcId="{832A3285-0C81-49EF-9D63-8FD82C13CAF0}" destId="{BB5B9481-3E50-494E-8EC3-69A1E63BEBE5}" srcOrd="4" destOrd="0" presId="urn:microsoft.com/office/officeart/2018/2/layout/IconVerticalSolidList"/>
    <dgm:cxn modelId="{D70D369D-061E-4E6E-AEC0-8CE84E0AF951}" type="presParOf" srcId="{BB5B9481-3E50-494E-8EC3-69A1E63BEBE5}" destId="{C3E946E1-C4D1-4F6F-B8D1-D96651910BDF}" srcOrd="0" destOrd="0" presId="urn:microsoft.com/office/officeart/2018/2/layout/IconVerticalSolidList"/>
    <dgm:cxn modelId="{76EB7DAC-0314-48A7-B314-B9AC9A073831}" type="presParOf" srcId="{BB5B9481-3E50-494E-8EC3-69A1E63BEBE5}" destId="{048C7B9D-D12D-4D2A-8A79-47A93D8264AD}" srcOrd="1" destOrd="0" presId="urn:microsoft.com/office/officeart/2018/2/layout/IconVerticalSolidList"/>
    <dgm:cxn modelId="{3C691743-7E7A-47AD-821F-BE6B78A22515}" type="presParOf" srcId="{BB5B9481-3E50-494E-8EC3-69A1E63BEBE5}" destId="{CCAEA24C-B62C-4130-801F-639C91C81922}" srcOrd="2" destOrd="0" presId="urn:microsoft.com/office/officeart/2018/2/layout/IconVerticalSolidList"/>
    <dgm:cxn modelId="{48CA9933-0356-4222-85FB-0FF5759D5879}" type="presParOf" srcId="{BB5B9481-3E50-494E-8EC3-69A1E63BEBE5}" destId="{0F61D379-43F2-498A-9B24-0F02A8AADE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F795E-01DE-4001-84C8-C008429A71F1}">
      <dsp:nvSpPr>
        <dsp:cNvPr id="0" name=""/>
        <dsp:cNvSpPr/>
      </dsp:nvSpPr>
      <dsp:spPr>
        <a:xfrm>
          <a:off x="979515" y="89"/>
          <a:ext cx="2313553" cy="1388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Ile </a:t>
          </a:r>
          <a:r>
            <a:rPr lang="en-US" sz="2100" kern="1200" dirty="0" err="1"/>
            <a:t>informacji</a:t>
          </a:r>
          <a:r>
            <a:rPr lang="en-US" sz="2100" kern="1200" dirty="0"/>
            <a:t> </a:t>
          </a:r>
          <a:r>
            <a:rPr lang="en-US" sz="2100" kern="1200" dirty="0" err="1"/>
            <a:t>trafia</a:t>
          </a:r>
          <a:r>
            <a:rPr lang="en-US" sz="2100" kern="1200" dirty="0"/>
            <a:t> do </a:t>
          </a:r>
          <a:r>
            <a:rPr lang="en-US" sz="2100" kern="1200" dirty="0" err="1"/>
            <a:t>nas</a:t>
          </a:r>
          <a:r>
            <a:rPr lang="en-US" sz="2100" kern="1200" dirty="0"/>
            <a:t> </a:t>
          </a:r>
          <a:r>
            <a:rPr lang="en-US" sz="2100" kern="1200" dirty="0" err="1"/>
            <a:t>codziennie</a:t>
          </a:r>
          <a:r>
            <a:rPr lang="en-US" sz="2100" kern="1200" dirty="0"/>
            <a:t>?</a:t>
          </a:r>
          <a:r>
            <a:rPr lang="en-US" sz="2100" kern="1200" dirty="0">
              <a:latin typeface="Calibri Light" panose="020F0302020204030204"/>
            </a:rPr>
            <a:t> </a:t>
          </a:r>
          <a:endParaRPr lang="en-US" sz="2100" kern="1200" dirty="0"/>
        </a:p>
      </dsp:txBody>
      <dsp:txXfrm>
        <a:off x="979515" y="89"/>
        <a:ext cx="2313553" cy="1388132"/>
      </dsp:txXfrm>
    </dsp:sp>
    <dsp:sp modelId="{21F03E38-DE55-472A-A47D-B434F20D9329}">
      <dsp:nvSpPr>
        <dsp:cNvPr id="0" name=""/>
        <dsp:cNvSpPr/>
      </dsp:nvSpPr>
      <dsp:spPr>
        <a:xfrm>
          <a:off x="3524424" y="89"/>
          <a:ext cx="2313553" cy="1388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Ile z </a:t>
          </a:r>
          <a:r>
            <a:rPr lang="en-US" sz="2100" kern="1200" dirty="0" err="1"/>
            <a:t>nich</a:t>
          </a:r>
          <a:r>
            <a:rPr lang="en-US" sz="2100" kern="1200" dirty="0"/>
            <a:t> </a:t>
          </a:r>
          <a:r>
            <a:rPr lang="en-US" sz="2100" kern="1200" dirty="0" err="1"/>
            <a:t>jesteśmy</a:t>
          </a:r>
          <a:r>
            <a:rPr lang="en-US" sz="2100" kern="1200" dirty="0"/>
            <a:t> w </a:t>
          </a:r>
          <a:r>
            <a:rPr lang="en-US" sz="2100" kern="1200" dirty="0" err="1"/>
            <a:t>stanie</a:t>
          </a:r>
          <a:r>
            <a:rPr lang="en-US" sz="2100" kern="1200" dirty="0"/>
            <a:t> </a:t>
          </a:r>
          <a:r>
            <a:rPr lang="en-US" sz="2100" kern="1200" dirty="0" err="1"/>
            <a:t>przyjąć</a:t>
          </a:r>
          <a:r>
            <a:rPr lang="en-US" sz="2100" kern="1200" dirty="0"/>
            <a:t>, </a:t>
          </a:r>
          <a:r>
            <a:rPr lang="en-US" sz="2100" kern="1200" dirty="0" err="1"/>
            <a:t>zapamiętać</a:t>
          </a:r>
          <a:r>
            <a:rPr lang="en-US" sz="2100" kern="1200" dirty="0"/>
            <a:t>?</a:t>
          </a:r>
          <a:r>
            <a:rPr lang="en-US" sz="2100" kern="1200" dirty="0">
              <a:latin typeface="Calibri Light" panose="020F0302020204030204"/>
            </a:rPr>
            <a:t> </a:t>
          </a:r>
          <a:endParaRPr lang="en-US" sz="2100" kern="1200" dirty="0"/>
        </a:p>
      </dsp:txBody>
      <dsp:txXfrm>
        <a:off x="3524424" y="89"/>
        <a:ext cx="2313553" cy="1388132"/>
      </dsp:txXfrm>
    </dsp:sp>
    <dsp:sp modelId="{F257F2D6-C93B-4395-9C33-E44B34685683}">
      <dsp:nvSpPr>
        <dsp:cNvPr id="0" name=""/>
        <dsp:cNvSpPr/>
      </dsp:nvSpPr>
      <dsp:spPr>
        <a:xfrm>
          <a:off x="979515" y="1619577"/>
          <a:ext cx="2313553" cy="1388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Ile </a:t>
          </a:r>
          <a:r>
            <a:rPr lang="en-US" sz="2100" kern="1200" dirty="0" err="1"/>
            <a:t>wśród</a:t>
          </a:r>
          <a:r>
            <a:rPr lang="en-US" sz="2100" kern="1200" dirty="0"/>
            <a:t> </a:t>
          </a:r>
          <a:r>
            <a:rPr lang="en-US" sz="2100" kern="1200" dirty="0" err="1"/>
            <a:t>nich</a:t>
          </a:r>
          <a:r>
            <a:rPr lang="en-US" sz="2100" kern="1200" dirty="0"/>
            <a:t> jest </a:t>
          </a:r>
          <a:r>
            <a:rPr lang="en-US" sz="2100" kern="1200" dirty="0" err="1"/>
            <a:t>prawdziwych</a:t>
          </a:r>
          <a:r>
            <a:rPr lang="en-US" sz="2100" kern="1200" dirty="0"/>
            <a:t>?</a:t>
          </a:r>
          <a:r>
            <a:rPr lang="en-US" sz="2100" kern="1200" dirty="0">
              <a:latin typeface="Calibri Light" panose="020F0302020204030204"/>
            </a:rPr>
            <a:t> </a:t>
          </a:r>
          <a:endParaRPr lang="en-US" sz="2100" kern="1200" dirty="0"/>
        </a:p>
      </dsp:txBody>
      <dsp:txXfrm>
        <a:off x="979515" y="1619577"/>
        <a:ext cx="2313553" cy="1388132"/>
      </dsp:txXfrm>
    </dsp:sp>
    <dsp:sp modelId="{FED60544-2262-42C4-817A-A0B23B83B343}">
      <dsp:nvSpPr>
        <dsp:cNvPr id="0" name=""/>
        <dsp:cNvSpPr/>
      </dsp:nvSpPr>
      <dsp:spPr>
        <a:xfrm>
          <a:off x="3524424" y="1619577"/>
          <a:ext cx="2313553" cy="1388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Czy</a:t>
          </a:r>
          <a:r>
            <a:rPr lang="en-US" sz="2100" kern="1200" dirty="0"/>
            <a:t> </a:t>
          </a:r>
          <a:r>
            <a:rPr lang="en-US" sz="2100" kern="1200" dirty="0" err="1"/>
            <a:t>potrafimy</a:t>
          </a:r>
          <a:r>
            <a:rPr lang="en-US" sz="2100" kern="1200" dirty="0"/>
            <a:t> </a:t>
          </a:r>
          <a:r>
            <a:rPr lang="en-US" sz="2100" kern="1200" dirty="0" err="1"/>
            <a:t>odróżnić</a:t>
          </a:r>
          <a:r>
            <a:rPr lang="en-US" sz="2100" kern="1200" dirty="0"/>
            <a:t> </a:t>
          </a:r>
          <a:r>
            <a:rPr lang="en-US" sz="2100" kern="1200" dirty="0" err="1"/>
            <a:t>informacje</a:t>
          </a:r>
          <a:r>
            <a:rPr lang="en-US" sz="2100" kern="1200" dirty="0"/>
            <a:t> </a:t>
          </a:r>
          <a:r>
            <a:rPr lang="en-US" sz="2100" kern="1200" dirty="0" err="1"/>
            <a:t>wiarygodne</a:t>
          </a:r>
          <a:r>
            <a:rPr lang="en-US" sz="2100" kern="1200" dirty="0"/>
            <a:t> od </a:t>
          </a:r>
          <a:r>
            <a:rPr lang="en-US" sz="2100" kern="1200" dirty="0" err="1"/>
            <a:t>niewiarygodnych</a:t>
          </a:r>
          <a:r>
            <a:rPr lang="en-US" sz="2100" kern="1200" dirty="0"/>
            <a:t>?</a:t>
          </a:r>
        </a:p>
      </dsp:txBody>
      <dsp:txXfrm>
        <a:off x="3524424" y="1619577"/>
        <a:ext cx="2313553" cy="1388132"/>
      </dsp:txXfrm>
    </dsp:sp>
    <dsp:sp modelId="{C761F345-82D4-4173-B355-B6C84F5F1D53}">
      <dsp:nvSpPr>
        <dsp:cNvPr id="0" name=""/>
        <dsp:cNvSpPr/>
      </dsp:nvSpPr>
      <dsp:spPr>
        <a:xfrm>
          <a:off x="2251969" y="3239064"/>
          <a:ext cx="2313553" cy="1388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>
              <a:latin typeface="Calibri Light" panose="020F0302020204030204"/>
            </a:rPr>
            <a:t>Czy</a:t>
          </a:r>
          <a:r>
            <a:rPr lang="en-US" sz="2100" kern="1200" dirty="0"/>
            <a:t> </a:t>
          </a:r>
          <a:r>
            <a:rPr lang="en-US" sz="2100" kern="1200" dirty="0" err="1"/>
            <a:t>jesteśmy</a:t>
          </a:r>
          <a:r>
            <a:rPr lang="en-US" sz="2100" kern="1200" dirty="0"/>
            <a:t> </a:t>
          </a:r>
          <a:r>
            <a:rPr lang="en-US" sz="2100" kern="1200" dirty="0" err="1"/>
            <a:t>bezpieczni</a:t>
          </a:r>
          <a:r>
            <a:rPr lang="en-US" sz="2100" kern="1200" dirty="0"/>
            <a:t> w </a:t>
          </a:r>
          <a:r>
            <a:rPr lang="en-US" sz="2100" kern="1200" dirty="0" err="1">
              <a:latin typeface="Calibri Light" panose="020F0302020204030204"/>
            </a:rPr>
            <a:t>świecie</a:t>
          </a:r>
          <a:r>
            <a:rPr lang="en-US" sz="2100" kern="1200" dirty="0"/>
            <a:t> „fake news</a:t>
          </a:r>
          <a:r>
            <a:rPr lang="en-US" sz="2100" kern="1200" dirty="0">
              <a:latin typeface="Calibri Light" panose="020F0302020204030204"/>
            </a:rPr>
            <a:t>”?</a:t>
          </a:r>
          <a:r>
            <a:rPr lang="en-US" sz="2100" kern="1200" dirty="0"/>
            <a:t> </a:t>
          </a:r>
        </a:p>
      </dsp:txBody>
      <dsp:txXfrm>
        <a:off x="2251969" y="3239064"/>
        <a:ext cx="2313553" cy="1388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FB45F-B84D-4998-989D-BDF3DC628A5A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C0B84-1D75-4079-A013-2DE84D19884B}">
      <dsp:nvSpPr>
        <dsp:cNvPr id="0" name=""/>
        <dsp:cNvSpPr/>
      </dsp:nvSpPr>
      <dsp:spPr>
        <a:xfrm>
          <a:off x="229529" y="172505"/>
          <a:ext cx="417326" cy="417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F6AE6-AED4-4A01-A606-0921213DA684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Myślenie</a:t>
          </a:r>
          <a:r>
            <a:rPr lang="en-US" sz="1900" kern="1200" dirty="0"/>
            <a:t> </a:t>
          </a:r>
          <a:r>
            <a:rPr lang="en-US" sz="1900" kern="1200" dirty="0" err="1"/>
            <a:t>krytyczne</a:t>
          </a:r>
          <a:r>
            <a:rPr lang="en-US" sz="1900" kern="1200" dirty="0"/>
            <a:t> </a:t>
          </a:r>
          <a:r>
            <a:rPr lang="en-US" sz="1900" kern="1200" dirty="0" err="1"/>
            <a:t>nie</a:t>
          </a:r>
          <a:r>
            <a:rPr lang="en-US" sz="1900" kern="1200" dirty="0"/>
            <a:t> jest </a:t>
          </a:r>
          <a:r>
            <a:rPr lang="en-US" sz="1900" kern="1200" dirty="0" err="1"/>
            <a:t>krytyką</a:t>
          </a:r>
          <a:r>
            <a:rPr lang="en-US" sz="1900" kern="1200" dirty="0"/>
            <a:t> w </a:t>
          </a:r>
          <a:r>
            <a:rPr lang="en-US" sz="1900" kern="1200" dirty="0" err="1"/>
            <a:t>potocznym</a:t>
          </a:r>
          <a:r>
            <a:rPr lang="en-US" sz="1900" kern="1200" dirty="0"/>
            <a:t> </a:t>
          </a:r>
          <a:r>
            <a:rPr lang="en-US" sz="1900" kern="1200" dirty="0" err="1"/>
            <a:t>rozumieniu</a:t>
          </a:r>
          <a:r>
            <a:rPr lang="en-US" sz="1900" kern="1200" dirty="0"/>
            <a:t>.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876386" y="1780"/>
        <a:ext cx="5387253" cy="758776"/>
      </dsp:txXfrm>
    </dsp:sp>
    <dsp:sp modelId="{5A9E7B42-BBA3-4720-A5CA-1959BC82578A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C719C-1385-4169-9BBE-754252BAC208}">
      <dsp:nvSpPr>
        <dsp:cNvPr id="0" name=""/>
        <dsp:cNvSpPr/>
      </dsp:nvSpPr>
      <dsp:spPr>
        <a:xfrm>
          <a:off x="229529" y="1120975"/>
          <a:ext cx="417326" cy="417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64237-DC3A-428B-BF21-F025688E4930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To </a:t>
          </a:r>
          <a:r>
            <a:rPr lang="en-US" sz="1900" kern="1200" dirty="0" err="1"/>
            <a:t>nie</a:t>
          </a:r>
          <a:r>
            <a:rPr lang="en-US" sz="1900" kern="1200" dirty="0"/>
            <a:t> </a:t>
          </a:r>
          <a:r>
            <a:rPr lang="en-US" sz="1900" kern="1200" dirty="0" err="1"/>
            <a:t>złośliwe</a:t>
          </a:r>
          <a:r>
            <a:rPr lang="en-US" sz="1900" kern="1200" dirty="0"/>
            <a:t> </a:t>
          </a:r>
          <a:r>
            <a:rPr lang="en-US" sz="1900" kern="1200" dirty="0" err="1"/>
            <a:t>wypatrywanie</a:t>
          </a:r>
          <a:r>
            <a:rPr lang="en-US" sz="1900" kern="1200" dirty="0"/>
            <a:t> </a:t>
          </a:r>
          <a:r>
            <a:rPr lang="en-US" sz="1900" kern="1200" dirty="0" err="1"/>
            <a:t>błędów</a:t>
          </a:r>
          <a:r>
            <a:rPr lang="en-US" sz="1900" kern="1200" dirty="0"/>
            <a:t>, </a:t>
          </a:r>
          <a:r>
            <a:rPr lang="en-US" sz="1900" kern="1200" dirty="0" err="1"/>
            <a:t>krytykanctwo</a:t>
          </a:r>
          <a:r>
            <a:rPr lang="en-US" sz="1900" kern="1200" dirty="0"/>
            <a:t>, </a:t>
          </a:r>
          <a:r>
            <a:rPr lang="en-US" sz="1900" kern="1200" dirty="0" err="1"/>
            <a:t>którego</a:t>
          </a:r>
          <a:r>
            <a:rPr lang="en-US" sz="1900" kern="1200" dirty="0"/>
            <a:t> </a:t>
          </a:r>
          <a:r>
            <a:rPr lang="en-US" sz="1900" kern="1200" dirty="0" err="1"/>
            <a:t>celem</a:t>
          </a:r>
          <a:r>
            <a:rPr lang="en-US" sz="1900" kern="1200" dirty="0"/>
            <a:t> jest </a:t>
          </a:r>
          <a:r>
            <a:rPr lang="en-US" sz="1900" kern="1200" dirty="0" err="1"/>
            <a:t>znalezienie</a:t>
          </a:r>
          <a:r>
            <a:rPr lang="en-US" sz="1900" kern="1200" dirty="0"/>
            <a:t> „</a:t>
          </a:r>
          <a:r>
            <a:rPr lang="en-US" sz="1900" kern="1200" dirty="0" err="1"/>
            <a:t>dziuryw</a:t>
          </a:r>
          <a:r>
            <a:rPr lang="en-US" sz="1900" kern="1200" dirty="0"/>
            <a:t> </a:t>
          </a:r>
          <a:r>
            <a:rPr lang="en-US" sz="1900" kern="1200" dirty="0" err="1"/>
            <a:t>całym</a:t>
          </a:r>
          <a:r>
            <a:rPr lang="en-US" sz="1900" kern="1200" dirty="0"/>
            <a:t>”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876386" y="950250"/>
        <a:ext cx="5387253" cy="758776"/>
      </dsp:txXfrm>
    </dsp:sp>
    <dsp:sp modelId="{1EC75C55-6E17-4903-9438-2EE2E027A309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74106-DCB6-493E-B144-08DD3D65E7A9}">
      <dsp:nvSpPr>
        <dsp:cNvPr id="0" name=""/>
        <dsp:cNvSpPr/>
      </dsp:nvSpPr>
      <dsp:spPr>
        <a:xfrm>
          <a:off x="229529" y="2069445"/>
          <a:ext cx="417326" cy="417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99B01-5FA2-4AE7-8803-C8F929A776F3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Myślenie</a:t>
          </a:r>
          <a:r>
            <a:rPr lang="en-US" sz="1900" kern="1200" dirty="0"/>
            <a:t> </a:t>
          </a:r>
          <a:r>
            <a:rPr lang="en-US" sz="1900" kern="1200" dirty="0" err="1"/>
            <a:t>krytyczne</a:t>
          </a:r>
          <a:r>
            <a:rPr lang="en-US" sz="1900" kern="1200" dirty="0"/>
            <a:t> jest </a:t>
          </a:r>
          <a:r>
            <a:rPr lang="en-US" sz="1900" kern="1200" dirty="0" err="1"/>
            <a:t>myśleniem</a:t>
          </a:r>
          <a:r>
            <a:rPr lang="en-US" sz="1900" kern="1200" dirty="0"/>
            <a:t> </a:t>
          </a:r>
          <a:r>
            <a:rPr lang="en-US" sz="1900" kern="1200" dirty="0" err="1"/>
            <a:t>konstruktywnym</a:t>
          </a:r>
          <a:r>
            <a:rPr lang="en-US" sz="1900" kern="1200" dirty="0"/>
            <a:t>, </a:t>
          </a:r>
          <a:r>
            <a:rPr lang="en-US" sz="1900" kern="1200" dirty="0" err="1"/>
            <a:t>użytecznym</a:t>
          </a:r>
          <a:r>
            <a:rPr lang="en-US" sz="1900" kern="1200" dirty="0"/>
            <a:t> </a:t>
          </a:r>
          <a:r>
            <a:rPr lang="en-US" sz="1900" kern="1200" dirty="0" err="1"/>
            <a:t>i</a:t>
          </a:r>
          <a:r>
            <a:rPr lang="en-US" sz="1900" kern="1200" dirty="0"/>
            <a:t> </a:t>
          </a:r>
          <a:r>
            <a:rPr lang="en-US" sz="1900" kern="1200" dirty="0" err="1"/>
            <a:t>potrzebnym</a:t>
          </a:r>
          <a:r>
            <a:rPr lang="en-US" sz="1900" kern="1200" dirty="0"/>
            <a:t>.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876386" y="1898720"/>
        <a:ext cx="5387253" cy="758776"/>
      </dsp:txXfrm>
    </dsp:sp>
    <dsp:sp modelId="{7F30A459-2941-4D4C-AEF9-969B084F0D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7AD88-64AA-4B88-9D19-CA52074C2E0B}">
      <dsp:nvSpPr>
        <dsp:cNvPr id="0" name=""/>
        <dsp:cNvSpPr/>
      </dsp:nvSpPr>
      <dsp:spPr>
        <a:xfrm>
          <a:off x="229529" y="3017915"/>
          <a:ext cx="417326" cy="417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A68BD-0E36-4D0A-ABE8-EA4700E940B9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Określenie</a:t>
          </a:r>
          <a:r>
            <a:rPr lang="en-US" sz="1900" kern="1200" dirty="0"/>
            <a:t> „</a:t>
          </a:r>
          <a:r>
            <a:rPr lang="en-US" sz="1900" kern="1200" dirty="0" err="1"/>
            <a:t>krytyczne</a:t>
          </a:r>
          <a:r>
            <a:rPr lang="en-US" sz="1900" kern="1200" dirty="0"/>
            <a:t>” </a:t>
          </a:r>
          <a:r>
            <a:rPr lang="en-US" sz="1900" kern="1200" dirty="0" err="1"/>
            <a:t>wywodzi</a:t>
          </a:r>
          <a:r>
            <a:rPr lang="en-US" sz="1900" kern="1200" dirty="0"/>
            <a:t> </a:t>
          </a:r>
          <a:r>
            <a:rPr lang="en-US" sz="1900" kern="1200" dirty="0" err="1"/>
            <a:t>się</a:t>
          </a:r>
          <a:r>
            <a:rPr lang="en-US" sz="1900" kern="1200" dirty="0"/>
            <a:t> od </a:t>
          </a:r>
          <a:r>
            <a:rPr lang="en-US" sz="1900" kern="1200" dirty="0" err="1"/>
            <a:t>dwóch</a:t>
          </a:r>
          <a:r>
            <a:rPr lang="en-US" sz="1900" kern="1200" dirty="0"/>
            <a:t> </a:t>
          </a:r>
          <a:r>
            <a:rPr lang="en-US" sz="1900" kern="1200" dirty="0" err="1"/>
            <a:t>greckich</a:t>
          </a:r>
          <a:r>
            <a:rPr lang="en-US" sz="1900" kern="1200" dirty="0"/>
            <a:t> </a:t>
          </a:r>
          <a:r>
            <a:rPr lang="en-US" sz="1900" kern="1200" dirty="0" err="1"/>
            <a:t>słów</a:t>
          </a:r>
          <a:r>
            <a:rPr lang="en-US" sz="1900" kern="1200" dirty="0"/>
            <a:t>: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876386" y="2847191"/>
        <a:ext cx="5387253" cy="758776"/>
      </dsp:txXfrm>
    </dsp:sp>
    <dsp:sp modelId="{FC54B055-3A17-4D36-B295-DED599F06B88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BCFA1-E4F6-41D3-95F3-706BBC9D245A}">
      <dsp:nvSpPr>
        <dsp:cNvPr id="0" name=""/>
        <dsp:cNvSpPr/>
      </dsp:nvSpPr>
      <dsp:spPr>
        <a:xfrm>
          <a:off x="229529" y="3966385"/>
          <a:ext cx="417326" cy="4173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99E2E-E50E-434E-98D9-FE1786AB9B4B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Kritikos -  „</a:t>
          </a:r>
          <a:r>
            <a:rPr lang="en-US" sz="1900" kern="1200" dirty="0" err="1"/>
            <a:t>światły</a:t>
          </a:r>
          <a:r>
            <a:rPr lang="en-US" sz="1900" kern="1200" dirty="0"/>
            <a:t> </a:t>
          </a:r>
          <a:r>
            <a:rPr lang="en-US" sz="1900" kern="1200" dirty="0" err="1"/>
            <a:t>osąd</a:t>
          </a:r>
          <a:r>
            <a:rPr lang="en-US" sz="1900" kern="1200" dirty="0"/>
            <a:t>” </a:t>
          </a:r>
          <a:r>
            <a:rPr lang="en-US" sz="1900" kern="1200" dirty="0" err="1"/>
            <a:t>lub</a:t>
          </a:r>
          <a:r>
            <a:rPr lang="en-US" sz="1900" kern="1200" dirty="0"/>
            <a:t> „</a:t>
          </a:r>
          <a:r>
            <a:rPr lang="en-US" sz="1900" kern="1200" dirty="0" err="1"/>
            <a:t>rozumiejący</a:t>
          </a:r>
          <a:r>
            <a:rPr lang="en-US" sz="1900" kern="1200" dirty="0"/>
            <a:t> </a:t>
          </a:r>
          <a:r>
            <a:rPr lang="en-US" sz="1900" kern="1200" dirty="0" err="1"/>
            <a:t>osąd</a:t>
          </a:r>
          <a:r>
            <a:rPr lang="en-US" sz="1900" kern="1200" dirty="0"/>
            <a:t>”, </a:t>
          </a:r>
          <a:r>
            <a:rPr lang="en-US" sz="1900" kern="1200" dirty="0" err="1"/>
            <a:t>oraz</a:t>
          </a:r>
          <a:r>
            <a:rPr lang="en-US" sz="1900" kern="1200" dirty="0"/>
            <a:t> </a:t>
          </a:r>
        </a:p>
      </dsp:txBody>
      <dsp:txXfrm>
        <a:off x="876386" y="3795661"/>
        <a:ext cx="5387253" cy="758776"/>
      </dsp:txXfrm>
    </dsp:sp>
    <dsp:sp modelId="{1360B38F-8608-4ED2-9FA0-3AF21353C168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EF9AD-2D2C-4169-8A9D-01E92764F0B4}">
      <dsp:nvSpPr>
        <dsp:cNvPr id="0" name=""/>
        <dsp:cNvSpPr/>
      </dsp:nvSpPr>
      <dsp:spPr>
        <a:xfrm>
          <a:off x="229529" y="4914855"/>
          <a:ext cx="417326" cy="4173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EF6F1-540C-4BFB-8510-1D5B23579978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>
              <a:latin typeface="Calibri Light" panose="020F0302020204030204"/>
            </a:rPr>
            <a:t>Kriterion</a:t>
          </a:r>
          <a:r>
            <a:rPr lang="en-US" sz="1900" kern="1200" dirty="0">
              <a:latin typeface="Calibri Light" panose="020F0302020204030204"/>
            </a:rPr>
            <a:t> -</a:t>
          </a:r>
          <a:r>
            <a:rPr lang="en-US" sz="1900" kern="1200" dirty="0"/>
            <a:t> „</a:t>
          </a:r>
          <a:r>
            <a:rPr lang="en-US" sz="1900" kern="1200" dirty="0" err="1"/>
            <a:t>standardy</a:t>
          </a:r>
          <a:r>
            <a:rPr lang="en-US" sz="1900" kern="1200" dirty="0"/>
            <a:t>”, „</a:t>
          </a:r>
          <a:r>
            <a:rPr lang="en-US" sz="1900" kern="1200" dirty="0" err="1"/>
            <a:t>kryteria</a:t>
          </a:r>
          <a:r>
            <a:rPr lang="en-US" sz="1900" kern="1200" dirty="0"/>
            <a:t>”</a:t>
          </a:r>
        </a:p>
      </dsp:txBody>
      <dsp:txXfrm>
        <a:off x="876386" y="4744131"/>
        <a:ext cx="5387253" cy="758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795A7-1E7B-4132-90ED-4D6AC3CA00C1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F694C-F2BB-4794-8454-EC4A53D0CD01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CB550-F63B-4868-A75E-E9470D04A25C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Sokrates twierdził, że człowiek nie jest w stanie bezbłędnie myśleć, gdyż zawsze pojawią się jakieś przeszkody, które to uniemożliwią. </a:t>
          </a:r>
        </a:p>
      </dsp:txBody>
      <dsp:txXfrm>
        <a:off x="1437631" y="531"/>
        <a:ext cx="9077968" cy="1244702"/>
      </dsp:txXfrm>
    </dsp:sp>
    <dsp:sp modelId="{0691D9DD-C96D-429D-8C59-C3110341AA10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528AA-8BD0-4346-B431-D9045ABD8362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45AD-9E0A-4968-923F-26DBEFBDBDB0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Mieszanie znaczeń pojęć, opieranie się na błędnych dowodach czy założeniach – to wszystko powoduje, że otrzymuje się rozmazany, mniej lub bardziej, obraz rzeczywistości. </a:t>
          </a:r>
        </a:p>
      </dsp:txBody>
      <dsp:txXfrm>
        <a:off x="1437631" y="1556410"/>
        <a:ext cx="9077968" cy="1244702"/>
      </dsp:txXfrm>
    </dsp:sp>
    <dsp:sp modelId="{CEAFA97C-CBBB-430B-86C8-D7CD1633F44B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85183-C2E5-40CB-A4A3-C056BDBA070D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21A02-C8DD-40E9-81AE-39676A55C56D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Ale krytyczne myślenie pozwala poradzić sobie z tym problemem. Jeden ze sposobów to ogląd rzeczywistości i myślenie wykorzystujące zadawanie trafnych pytań – zwany jest on dzisiaj „sokratejską sztuką zadawania pytań”</a:t>
          </a:r>
        </a:p>
      </dsp:txBody>
      <dsp:txXfrm>
        <a:off x="1437631" y="3112289"/>
        <a:ext cx="9077968" cy="1244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25FCB-CA34-4003-9304-6EBDE9D6C010}">
      <dsp:nvSpPr>
        <dsp:cNvPr id="0" name=""/>
        <dsp:cNvSpPr/>
      </dsp:nvSpPr>
      <dsp:spPr>
        <a:xfrm>
          <a:off x="0" y="531"/>
          <a:ext cx="10599106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056D9-984D-4535-B1F7-38B4443E54A6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474AE-FBF0-4D4E-A045-2735DE3D3374}">
      <dsp:nvSpPr>
        <dsp:cNvPr id="0" name=""/>
        <dsp:cNvSpPr/>
      </dsp:nvSpPr>
      <dsp:spPr>
        <a:xfrm>
          <a:off x="1435590" y="531"/>
          <a:ext cx="91635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Krytyczne</a:t>
          </a:r>
          <a:r>
            <a:rPr lang="en-US" sz="1700" kern="1200" dirty="0"/>
            <a:t> </a:t>
          </a:r>
          <a:r>
            <a:rPr lang="en-US" sz="1700" kern="1200" dirty="0" err="1"/>
            <a:t>myślenie</a:t>
          </a:r>
          <a:r>
            <a:rPr lang="en-US" sz="1700" kern="1200" dirty="0"/>
            <a:t> jest </a:t>
          </a:r>
          <a:r>
            <a:rPr lang="en-US" sz="1700" kern="1200" dirty="0" err="1"/>
            <a:t>sztuką</a:t>
          </a:r>
          <a:r>
            <a:rPr lang="en-US" sz="1700" kern="1200" dirty="0"/>
            <a:t> </a:t>
          </a:r>
          <a:r>
            <a:rPr lang="en-US" sz="1700" kern="1200" dirty="0" err="1"/>
            <a:t>myślenia</a:t>
          </a:r>
          <a:r>
            <a:rPr lang="en-US" sz="1700" kern="1200" dirty="0"/>
            <a:t> o </a:t>
          </a:r>
          <a:r>
            <a:rPr lang="en-US" sz="1700" kern="1200" dirty="0" err="1"/>
            <a:t>myśleniu</a:t>
          </a:r>
          <a:r>
            <a:rPr lang="en-US" sz="1700" kern="1200" dirty="0"/>
            <a:t> w </a:t>
          </a:r>
          <a:r>
            <a:rPr lang="en-US" sz="1700" kern="1200" dirty="0" err="1"/>
            <a:t>czasie</a:t>
          </a:r>
          <a:r>
            <a:rPr lang="en-US" sz="1700" kern="1200" dirty="0"/>
            <a:t> </a:t>
          </a:r>
          <a:r>
            <a:rPr lang="en-US" sz="1700" kern="1200" dirty="0" err="1"/>
            <a:t>myślenia</a:t>
          </a:r>
          <a:r>
            <a:rPr lang="en-US" sz="1700" kern="1200" dirty="0"/>
            <a:t>. </a:t>
          </a:r>
          <a:r>
            <a:rPr lang="en-US" sz="1700" kern="1200" dirty="0" err="1"/>
            <a:t>Składa</a:t>
          </a:r>
          <a:r>
            <a:rPr lang="en-US" sz="1700" kern="1200" dirty="0"/>
            <a:t> </a:t>
          </a:r>
          <a:r>
            <a:rPr lang="en-US" sz="1700" kern="1200" dirty="0" err="1"/>
            <a:t>się</a:t>
          </a:r>
          <a:r>
            <a:rPr lang="en-US" sz="1700" kern="1200" dirty="0"/>
            <a:t> z </a:t>
          </a:r>
          <a:r>
            <a:rPr lang="en-US" sz="1700" kern="1200" dirty="0" err="1"/>
            <a:t>trzech</a:t>
          </a:r>
          <a:r>
            <a:rPr lang="en-US" sz="1700" kern="1200" dirty="0"/>
            <a:t> </a:t>
          </a:r>
          <a:r>
            <a:rPr lang="en-US" sz="1700" kern="1200" dirty="0" err="1"/>
            <a:t>przeplatających</a:t>
          </a:r>
          <a:r>
            <a:rPr lang="en-US" sz="1700" kern="1200" dirty="0"/>
            <a:t> </a:t>
          </a:r>
          <a:r>
            <a:rPr lang="en-US" sz="1700" kern="1200" dirty="0" err="1"/>
            <a:t>się</a:t>
          </a:r>
          <a:r>
            <a:rPr lang="en-US" sz="1700" kern="1200" dirty="0"/>
            <a:t> </a:t>
          </a:r>
          <a:r>
            <a:rPr lang="en-US" sz="1700" kern="1200" dirty="0" err="1"/>
            <a:t>faz</a:t>
          </a:r>
          <a:r>
            <a:rPr lang="en-US" sz="1700" kern="1200" dirty="0"/>
            <a:t>:</a:t>
          </a:r>
          <a:r>
            <a:rPr lang="en-US" sz="1700" kern="1200" dirty="0">
              <a:latin typeface="Calibri Light" panose="020F0302020204030204"/>
            </a:rPr>
            <a:t> </a:t>
          </a:r>
          <a:r>
            <a:rPr lang="en-US" sz="1700" kern="1200" dirty="0" err="1"/>
            <a:t>analizy</a:t>
          </a:r>
          <a:r>
            <a:rPr lang="en-US" sz="1700" kern="1200" dirty="0"/>
            <a:t> </a:t>
          </a:r>
          <a:r>
            <a:rPr lang="en-US" sz="1700" kern="1200" dirty="0" err="1"/>
            <a:t>myślenia</a:t>
          </a:r>
          <a:r>
            <a:rPr lang="en-US" sz="1700" kern="1200" dirty="0"/>
            <a:t>,</a:t>
          </a:r>
          <a:r>
            <a:rPr lang="en-US" sz="1700" kern="1200" dirty="0">
              <a:latin typeface="Calibri Light" panose="020F0302020204030204"/>
            </a:rPr>
            <a:t> </a:t>
          </a:r>
          <a:r>
            <a:rPr lang="en-US" sz="1700" kern="1200" dirty="0" err="1"/>
            <a:t>ewaluacji</a:t>
          </a:r>
          <a:r>
            <a:rPr lang="en-US" sz="1700" kern="1200" dirty="0"/>
            <a:t> </a:t>
          </a:r>
          <a:r>
            <a:rPr lang="en-US" sz="1700" kern="1200" dirty="0" err="1"/>
            <a:t>myślenia</a:t>
          </a:r>
          <a:r>
            <a:rPr lang="en-US" sz="1700" kern="1200" dirty="0"/>
            <a:t> </a:t>
          </a:r>
          <a:r>
            <a:rPr lang="en-US" sz="1700" kern="1200" dirty="0" err="1"/>
            <a:t>i</a:t>
          </a:r>
          <a:r>
            <a:rPr lang="en-US" sz="1700" kern="1200" dirty="0"/>
            <a:t> </a:t>
          </a:r>
          <a:r>
            <a:rPr lang="en-US" sz="1700" kern="1200" dirty="0" err="1"/>
            <a:t>ulepszania</a:t>
          </a:r>
          <a:r>
            <a:rPr lang="en-US" sz="1700" kern="1200" dirty="0"/>
            <a:t> </a:t>
          </a:r>
          <a:r>
            <a:rPr lang="en-US" sz="1700" kern="1200" dirty="0" err="1"/>
            <a:t>myślenia</a:t>
          </a:r>
          <a:r>
            <a:rPr lang="en-US" sz="1700" kern="1200" dirty="0"/>
            <a:t>.</a:t>
          </a:r>
          <a:endParaRPr lang="en-US" sz="1700" kern="1200" dirty="0">
            <a:latin typeface="Calibri Light" panose="020F0302020204030204"/>
          </a:endParaRPr>
        </a:p>
      </dsp:txBody>
      <dsp:txXfrm>
        <a:off x="1435590" y="531"/>
        <a:ext cx="9163515" cy="1242935"/>
      </dsp:txXfrm>
    </dsp:sp>
    <dsp:sp modelId="{5AA6D9A7-1E90-470E-A578-022BEDDD93F0}">
      <dsp:nvSpPr>
        <dsp:cNvPr id="0" name=""/>
        <dsp:cNvSpPr/>
      </dsp:nvSpPr>
      <dsp:spPr>
        <a:xfrm>
          <a:off x="0" y="1554201"/>
          <a:ext cx="10599106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BB8B7-16E7-45B9-9CD7-2B2009455E53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FF207-A9EC-4FB6-BEAC-EADD132CC690}">
      <dsp:nvSpPr>
        <dsp:cNvPr id="0" name=""/>
        <dsp:cNvSpPr/>
      </dsp:nvSpPr>
      <dsp:spPr>
        <a:xfrm>
          <a:off x="1435590" y="1554201"/>
          <a:ext cx="91635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"/>
              <a:cs typeface="Calibri"/>
            </a:rPr>
            <a:t>Myślenie krytyczne jest zdolnością do myślenia jasnego i racjonalnego o tym, co robić albo w co wierzyć.</a:t>
          </a:r>
          <a:endParaRPr lang="en-US" sz="1700" kern="1200" dirty="0"/>
        </a:p>
      </dsp:txBody>
      <dsp:txXfrm>
        <a:off x="1435590" y="1554201"/>
        <a:ext cx="9163515" cy="1242935"/>
      </dsp:txXfrm>
    </dsp:sp>
    <dsp:sp modelId="{C3E946E1-C4D1-4F6F-B8D1-D96651910BDF}">
      <dsp:nvSpPr>
        <dsp:cNvPr id="0" name=""/>
        <dsp:cNvSpPr/>
      </dsp:nvSpPr>
      <dsp:spPr>
        <a:xfrm>
          <a:off x="0" y="3107870"/>
          <a:ext cx="10599106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C7B9D-D12D-4D2A-8A79-47A93D8264AD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1D379-43F2-498A-9B24-0F02A8AADEAA}">
      <dsp:nvSpPr>
        <dsp:cNvPr id="0" name=""/>
        <dsp:cNvSpPr/>
      </dsp:nvSpPr>
      <dsp:spPr>
        <a:xfrm>
          <a:off x="1435590" y="3107870"/>
          <a:ext cx="91635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"/>
              <a:cs typeface="Calibri"/>
            </a:rPr>
            <a:t>znajomość logicznych metod rozumowania i dociekania,  pewna wprawa w stosowaniu tych metod. </a:t>
          </a:r>
          <a:endParaRPr lang="en-US" sz="1700" kern="1200" dirty="0"/>
        </a:p>
      </dsp:txBody>
      <dsp:txXfrm>
        <a:off x="1435590" y="3107870"/>
        <a:ext cx="9163515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xzn6JcPhNY?start=23&amp;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di78GFwfaE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86A0B8F-BFDF-4C42-8A83-934DA9B1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Kilka pytań...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677E923-F340-48BD-88EE-996984201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17348"/>
              </p:ext>
            </p:extLst>
          </p:nvPr>
        </p:nvGraphicFramePr>
        <p:xfrm>
          <a:off x="4978708" y="885651"/>
          <a:ext cx="6817493" cy="462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0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B577C75-F680-4004-85C7-14A50D1B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pl-PL" sz="6000" b="1" err="1">
                <a:solidFill>
                  <a:schemeClr val="bg1"/>
                </a:solidFill>
                <a:ea typeface="+mj-lt"/>
                <a:cs typeface="+mj-lt"/>
              </a:rPr>
              <a:t>Fake</a:t>
            </a:r>
            <a:r>
              <a:rPr lang="pl-PL" sz="6000" b="1">
                <a:solidFill>
                  <a:schemeClr val="bg1"/>
                </a:solidFill>
                <a:ea typeface="+mj-lt"/>
                <a:cs typeface="+mj-lt"/>
              </a:rPr>
              <a:t> newsy</a:t>
            </a:r>
            <a:endParaRPr lang="pl-PL" sz="6000" b="1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E788EF-7C6C-4978-9159-F8EC60BF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418" y="2367170"/>
            <a:ext cx="9708995" cy="4127468"/>
          </a:xfrm>
        </p:spPr>
        <p:txBody>
          <a:bodyPr anchor="ctr">
            <a:normAutofit/>
          </a:bodyPr>
          <a:lstStyle/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Barack Obama urodził się w Kenii, a nie w Stanach Zjednoczonych.</a:t>
            </a:r>
            <a:endParaRPr lang="pl-PL" dirty="0">
              <a:cs typeface="Calibri" panose="020F0502020204030204"/>
            </a:endParaRPr>
          </a:p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W 2017 roku zmarła piosenkarka </a:t>
            </a:r>
            <a:r>
              <a:rPr lang="pl-PL" sz="2000" dirty="0" err="1">
                <a:ea typeface="+mn-lt"/>
                <a:cs typeface="+mn-lt"/>
              </a:rPr>
              <a:t>Tina</a:t>
            </a:r>
            <a:r>
              <a:rPr lang="pl-PL" sz="2000" dirty="0">
                <a:ea typeface="+mn-lt"/>
                <a:cs typeface="+mn-lt"/>
              </a:rPr>
              <a:t> Turner.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Obok zestrzelonego w 2014 roku malezyjskiego boeinga 777 widziano ukraińskie myśliwce… 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Na targowisku w Koszalinie działa cudzoziemska szajka wyznająca islam, porywająca kobiety przymierzające ubrania. 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Archeolodzy w Bochni zasypują wykopaliska, żeby miejski rynek wyglądał ładnie na przyjazd premier Szydło. 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ea typeface="+mn-lt"/>
                <a:cs typeface="+mn-lt"/>
              </a:rPr>
              <a:t>Autokar z polskimi pielgrzymami został zaatakowany kamieniami przez imigrantów w północnych Włoszech…</a:t>
            </a:r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109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6599DD-A53C-4960-9625-6835BE86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800" b="1">
                <a:solidFill>
                  <a:schemeClr val="bg1"/>
                </a:solidFill>
                <a:latin typeface="Calibri"/>
                <a:cs typeface="Calibri"/>
              </a:rPr>
              <a:t>Co łączy te wiadomości?</a:t>
            </a:r>
            <a:endParaRPr lang="pl-PL" sz="480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F717B7-CBCA-4F1F-B98A-FCABB6BD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ea typeface="+mn-lt"/>
                <a:cs typeface="+mn-lt"/>
              </a:rPr>
              <a:t> Dwie cechy</a:t>
            </a:r>
            <a:endParaRPr lang="en-US" dirty="0"/>
          </a:p>
          <a:p>
            <a:pPr marL="0" indent="0">
              <a:buNone/>
            </a:pPr>
            <a:r>
              <a:rPr lang="pl-PL" sz="2400" b="1" dirty="0">
                <a:ea typeface="+mn-lt"/>
                <a:cs typeface="+mn-lt"/>
              </a:rPr>
              <a:t>Po pierwsze </a:t>
            </a:r>
            <a:r>
              <a:rPr lang="pl-PL" sz="2400" dirty="0">
                <a:ea typeface="+mn-lt"/>
                <a:cs typeface="+mn-lt"/>
              </a:rPr>
              <a:t>wszystkie były nieprawdziwe, </a:t>
            </a:r>
            <a:r>
              <a:rPr lang="pl-PL" sz="2400" b="1" dirty="0">
                <a:ea typeface="+mn-lt"/>
                <a:cs typeface="+mn-lt"/>
              </a:rPr>
              <a:t>po drugie</a:t>
            </a:r>
            <a:r>
              <a:rPr lang="pl-PL" sz="2400" dirty="0">
                <a:ea typeface="+mn-lt"/>
                <a:cs typeface="+mn-lt"/>
              </a:rPr>
              <a:t> w każdą z nich uwierzyły tysiące ludzi – przejmując się nimi, komentując je i udostępniając w mediach społecznościowych.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Tymczasem są to przykłady </a:t>
            </a:r>
            <a:r>
              <a:rPr lang="pl-PL" sz="2400" b="1" dirty="0" err="1">
                <a:ea typeface="+mn-lt"/>
                <a:cs typeface="+mn-lt"/>
              </a:rPr>
              <a:t>fake</a:t>
            </a:r>
            <a:r>
              <a:rPr lang="pl-PL" sz="2400" b="1" dirty="0">
                <a:ea typeface="+mn-lt"/>
                <a:cs typeface="+mn-lt"/>
              </a:rPr>
              <a:t> newsów,</a:t>
            </a:r>
            <a:r>
              <a:rPr lang="pl-PL" sz="2400" dirty="0">
                <a:ea typeface="+mn-lt"/>
                <a:cs typeface="+mn-lt"/>
              </a:rPr>
              <a:t> nieprawdziwych informacji, rozpowszechnianych – często świadomie – w rozmowach prywatnych, na portalach społecznościowych i w mediach tradycyjnych.</a:t>
            </a:r>
            <a:endParaRPr lang="pl-PL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3122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2C390A-3B8D-4A1F-B189-D1D4C2A1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  <a:ea typeface="+mj-lt"/>
                <a:cs typeface="+mj-lt"/>
              </a:rPr>
              <a:t>Rodzaje</a:t>
            </a:r>
            <a:br>
              <a:rPr lang="pl-PL" sz="40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pl-PL" sz="4000" dirty="0" err="1">
                <a:solidFill>
                  <a:schemeClr val="bg1"/>
                </a:solidFill>
                <a:ea typeface="+mj-lt"/>
                <a:cs typeface="+mj-lt"/>
              </a:rPr>
              <a:t>fake</a:t>
            </a:r>
            <a:r>
              <a:rPr lang="pl-PL" sz="4000" dirty="0">
                <a:solidFill>
                  <a:schemeClr val="bg1"/>
                </a:solidFill>
                <a:ea typeface="+mj-lt"/>
                <a:cs typeface="+mj-lt"/>
              </a:rPr>
              <a:t> newsów</a:t>
            </a:r>
            <a:endParaRPr lang="pl-PL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DDB8A1-EE33-4235-8021-391B4E87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1. Informacje świadomie zniekształcone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2. Informacje wymyślone - cel polityczny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3. Informacje będące efektem słabego warsztatu dziennikarskiego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4. Informacje, w których termin „</a:t>
            </a:r>
            <a:r>
              <a:rPr lang="pl-PL" sz="2400" dirty="0" err="1">
                <a:solidFill>
                  <a:schemeClr val="bg1"/>
                </a:solidFill>
                <a:ea typeface="+mn-lt"/>
                <a:cs typeface="+mn-lt"/>
              </a:rPr>
              <a:t>fake</a:t>
            </a: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 news” używany jest po to, by zdyskredytować źródło czy samą informację 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5. Informacje, które wyglądają jak rzetelny materiał dziennikarski, ale w rzeczywistości są materiałem reklamowym 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+mn-lt"/>
                <a:cs typeface="+mn-lt"/>
              </a:rPr>
              <a:t>6. Informacje wymyślone od zera, których celem jest rozśmieszenie odbiorców </a:t>
            </a:r>
            <a:endParaRPr lang="pl-PL" sz="24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694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hlinkClick r:id="" action="ppaction://media"/>
            <a:extLst>
              <a:ext uri="{FF2B5EF4-FFF2-40B4-BE49-F238E27FC236}">
                <a16:creationId xmlns:a16="http://schemas.microsoft.com/office/drawing/2014/main" id="{17ED4A67-C90E-49CE-99FA-574E06FD322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9858" y="795"/>
            <a:ext cx="11201399" cy="6727370"/>
          </a:xfrm>
        </p:spPr>
      </p:pic>
    </p:spTree>
    <p:extLst>
      <p:ext uri="{BB962C8B-B14F-4D97-AF65-F5344CB8AC3E}">
        <p14:creationId xmlns:p14="http://schemas.microsoft.com/office/powerpoint/2010/main" val="4275631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02F688-EA68-4B16-A85E-0191DD0B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bg1"/>
                </a:solidFill>
                <a:cs typeface="Calibri Light"/>
              </a:rPr>
              <a:t>Widzę, słyszę, ufam?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4E0F3-3310-4C8B-ACF4-58A35C35B00F}"/>
              </a:ext>
            </a:extLst>
          </p:cNvPr>
          <p:cNvSpPr txBox="1"/>
          <p:nvPr/>
        </p:nvSpPr>
        <p:spPr>
          <a:xfrm>
            <a:off x="5291015" y="2282093"/>
            <a:ext cx="606473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400" dirty="0">
                <a:solidFill>
                  <a:srgbClr val="FFFFFF"/>
                </a:solidFill>
                <a:latin typeface="Calibri Light"/>
              </a:rPr>
              <a:t>Czy stykasz się na co dzień z takimi informacjami? </a:t>
            </a:r>
            <a:endParaRPr lang="en-US" sz="24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pl-PL" sz="2400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pl-PL" sz="2400" dirty="0">
                <a:solidFill>
                  <a:srgbClr val="FFFFFF"/>
                </a:solidFill>
                <a:latin typeface="Calibri Light"/>
              </a:rPr>
              <a:t>Do której kategorii należą? </a:t>
            </a:r>
            <a:endParaRPr lang="en-US" sz="240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endParaRPr lang="pl-PL" sz="2400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pl-PL" sz="2400" dirty="0">
                <a:solidFill>
                  <a:srgbClr val="FFFFFF"/>
                </a:solidFill>
                <a:latin typeface="Calibri Light"/>
              </a:rPr>
              <a:t>Czy uważasz, że „łapiesz się” na takie newsy?</a:t>
            </a:r>
            <a:r>
              <a:rPr lang="en-US" sz="2400" dirty="0">
                <a:latin typeface="Calibri Light"/>
                <a:cs typeface="Calibri Light"/>
              </a:rPr>
              <a:t>​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93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20F204-5F86-48FC-BE51-56B02EE0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b="1">
                <a:solidFill>
                  <a:schemeClr val="bg1"/>
                </a:solidFill>
                <a:ea typeface="+mj-lt"/>
                <a:cs typeface="+mj-lt"/>
              </a:rPr>
              <a:t>Jak sobie radzić z </a:t>
            </a:r>
            <a:r>
              <a:rPr lang="pl-PL" sz="4000" b="1" err="1">
                <a:solidFill>
                  <a:schemeClr val="bg1"/>
                </a:solidFill>
                <a:ea typeface="+mj-lt"/>
                <a:cs typeface="+mj-lt"/>
              </a:rPr>
              <a:t>fake</a:t>
            </a:r>
            <a:r>
              <a:rPr lang="pl-PL" sz="4000" b="1">
                <a:solidFill>
                  <a:schemeClr val="bg1"/>
                </a:solidFill>
                <a:ea typeface="+mj-lt"/>
                <a:cs typeface="+mj-lt"/>
              </a:rPr>
              <a:t> newsami?</a:t>
            </a:r>
            <a:endParaRPr lang="pl-PL" b="1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26CE4-1AA7-442F-BF29-47975C2BC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105055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pl-PL" sz="3200" b="1" dirty="0">
                <a:ea typeface="+mn-lt"/>
                <a:cs typeface="+mn-lt"/>
              </a:rPr>
              <a:t>3 etapy rozsądnej konsumpcji informacji</a:t>
            </a:r>
            <a:endParaRPr lang="en-US"/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ea typeface="+mn-lt"/>
                <a:cs typeface="+mn-lt"/>
              </a:rPr>
              <a:t> Kliknij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Nie bój się, klikaj! Unikanie informacji tylko dlatego, że mogą być fałszywe, to droga donikąd. Wejdź, przeczytaj, posłuchaj, obejrzyj. </a:t>
            </a:r>
            <a:endParaRPr lang="pl-PL"/>
          </a:p>
          <a:p>
            <a:pPr marL="0" indent="0">
              <a:buNone/>
            </a:pPr>
            <a:r>
              <a:rPr lang="pl-PL" sz="2400" b="1" dirty="0">
                <a:solidFill>
                  <a:srgbClr val="FF0000"/>
                </a:solidFill>
                <a:ea typeface="+mn-lt"/>
                <a:cs typeface="+mn-lt"/>
              </a:rPr>
              <a:t>Sprawdź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Czy to, co czytasz, oglądasz, słyszysz, wydaje Ci się nieprawdopodobne? Koniecznie sprawdź, czy informacja jest wiarygodna! 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FF0000"/>
                </a:solidFill>
                <a:ea typeface="+mn-lt"/>
                <a:cs typeface="+mn-lt"/>
              </a:rPr>
              <a:t>Zrozum </a:t>
            </a:r>
            <a:endParaRPr lang="pl-PL" sz="2400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Wyciągnij wnioski. Oceń, czy informacja jest prawdziwa, źródło wartościowe, a treść w jakiś sposób przydatna dla Ciebie.</a:t>
            </a:r>
            <a:endParaRPr lang="pl-PL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423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3A4954-9926-4780-AD56-E49958E0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endParaRPr lang="pl-PL" sz="4000">
              <a:solidFill>
                <a:srgbClr val="FFFFFF"/>
              </a:solidFill>
            </a:endParaRPr>
          </a:p>
          <a:p>
            <a:pPr algn="ctr"/>
            <a:r>
              <a:rPr lang="pl-PL" b="1" dirty="0">
                <a:solidFill>
                  <a:schemeClr val="bg1"/>
                </a:solidFill>
                <a:ea typeface="+mj-lt"/>
                <a:cs typeface="+mj-lt"/>
              </a:rPr>
              <a:t>Test CRAAP</a:t>
            </a:r>
            <a:endParaRPr lang="pl-PL" dirty="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147B83-0363-4549-AA3B-159ECA67C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957942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 Internecie można znaleźć mnóstwo różnego rodzaju list, modeli, podpowiedzi, dzięki którym łatwiej stwierdzić, czy wybrana informacja jest prawdziwa, czy nie. 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Osoby znające język angielski mogą np. zapoznać się z listą zaleceń, jak nie dać się wpuścić w internetowy łańcuszek (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https://factcheckingday.com/articles/23/8-ways- -to-</a:t>
            </a:r>
            <a:r>
              <a:rPr lang="pl-PL" sz="2400" dirty="0" err="1">
                <a:solidFill>
                  <a:srgbClr val="FF0000"/>
                </a:solidFill>
                <a:ea typeface="+mn-lt"/>
                <a:cs typeface="+mn-lt"/>
              </a:rPr>
              <a:t>avoid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pl-PL" sz="2400" dirty="0" err="1">
                <a:solidFill>
                  <a:srgbClr val="FF0000"/>
                </a:solidFill>
                <a:ea typeface="+mn-lt"/>
                <a:cs typeface="+mn-lt"/>
              </a:rPr>
              <a:t>falling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-for-the-</a:t>
            </a:r>
            <a:r>
              <a:rPr lang="pl-PL" sz="2400" dirty="0" err="1">
                <a:solidFill>
                  <a:srgbClr val="FF0000"/>
                </a:solidFill>
                <a:ea typeface="+mn-lt"/>
                <a:cs typeface="+mn-lt"/>
              </a:rPr>
              <a:t>next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pl-PL" sz="2400" dirty="0" err="1">
                <a:solidFill>
                  <a:srgbClr val="FF0000"/>
                </a:solidFill>
                <a:ea typeface="+mn-lt"/>
                <a:cs typeface="+mn-lt"/>
              </a:rPr>
              <a:t>viral-fad-study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)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 lub poznać 10 sposobów, jak zweryfikować prawdziwość </a:t>
            </a:r>
            <a:r>
              <a:rPr lang="pl-PL" sz="2400" dirty="0" err="1">
                <a:ea typeface="+mn-lt"/>
                <a:cs typeface="+mn-lt"/>
              </a:rPr>
              <a:t>viralowych</a:t>
            </a:r>
            <a:r>
              <a:rPr lang="pl-PL" sz="2400" dirty="0">
                <a:ea typeface="+mn-lt"/>
                <a:cs typeface="+mn-lt"/>
              </a:rPr>
              <a:t> filmików (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https://factcheckingday.com/articles/13/10-tips-for-verifying-viral-social-media-videos</a:t>
            </a:r>
            <a:r>
              <a:rPr lang="pl-PL" sz="2400" dirty="0">
                <a:ea typeface="+mn-lt"/>
                <a:cs typeface="+mn-lt"/>
              </a:rPr>
              <a:t>)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czy jak oceniać prawdziwość wypowiedzi polityków </a:t>
            </a:r>
            <a:r>
              <a:rPr lang="pl-PL" sz="2400" dirty="0">
                <a:solidFill>
                  <a:srgbClr val="FF0000"/>
                </a:solidFill>
                <a:ea typeface="+mn-lt"/>
                <a:cs typeface="+mn-lt"/>
              </a:rPr>
              <a:t>(https://factcheckingday.com/articles/5/how-to-fact-check- -a-politicians-claim-in-10-steps</a:t>
            </a:r>
            <a:r>
              <a:rPr lang="pl-PL" sz="2400" dirty="0">
                <a:ea typeface="+mn-lt"/>
                <a:cs typeface="+mn-lt"/>
              </a:rPr>
              <a:t>).</a:t>
            </a:r>
            <a:endParaRPr lang="pl-PL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2925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8D5377-D50E-473B-9CCE-903D7DB4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 fontScale="90000"/>
          </a:bodyPr>
          <a:lstStyle/>
          <a:p>
            <a:endParaRPr lang="pl-PL" sz="4000">
              <a:solidFill>
                <a:srgbClr val="FFFFFF"/>
              </a:solidFill>
            </a:endParaRPr>
          </a:p>
          <a:p>
            <a:r>
              <a:rPr lang="pl-PL" b="1">
                <a:solidFill>
                  <a:schemeClr val="bg1"/>
                </a:solidFill>
                <a:ea typeface="+mj-lt"/>
                <a:cs typeface="+mj-lt"/>
              </a:rPr>
              <a:t>Czym jest CRAAP? </a:t>
            </a:r>
            <a:r>
              <a:rPr lang="pl-PL" sz="3600">
                <a:solidFill>
                  <a:schemeClr val="bg1"/>
                </a:solidFill>
                <a:ea typeface="+mj-lt"/>
                <a:cs typeface="+mj-lt"/>
              </a:rPr>
              <a:t>Angielskie słowo </a:t>
            </a:r>
            <a:r>
              <a:rPr lang="pl-PL" sz="3600" err="1">
                <a:solidFill>
                  <a:schemeClr val="bg1"/>
                </a:solidFill>
                <a:ea typeface="+mj-lt"/>
                <a:cs typeface="+mj-lt"/>
              </a:rPr>
              <a:t>crap</a:t>
            </a:r>
            <a:r>
              <a:rPr lang="pl-PL" sz="3600">
                <a:solidFill>
                  <a:schemeClr val="bg1"/>
                </a:solidFill>
                <a:ea typeface="+mj-lt"/>
                <a:cs typeface="+mj-lt"/>
              </a:rPr>
              <a:t> (z jednym „a”) dosłownie oznacza m.in. „bzdury” i „dziadostwo” </a:t>
            </a:r>
            <a:endParaRPr lang="pl-PL" sz="360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CBBFC7-7480-407F-AE93-55B087B7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pl-PL" sz="2400" err="1">
                <a:ea typeface="+mn-lt"/>
                <a:cs typeface="+mn-lt"/>
              </a:rPr>
              <a:t>Currency</a:t>
            </a:r>
            <a:r>
              <a:rPr lang="pl-PL" sz="2400">
                <a:ea typeface="+mn-lt"/>
                <a:cs typeface="+mn-lt"/>
              </a:rPr>
              <a:t> = aktualność </a:t>
            </a:r>
          </a:p>
          <a:p>
            <a:r>
              <a:rPr lang="pl-PL" sz="2400" err="1">
                <a:ea typeface="+mn-lt"/>
                <a:cs typeface="+mn-lt"/>
              </a:rPr>
              <a:t>Relevance</a:t>
            </a:r>
            <a:r>
              <a:rPr lang="pl-PL" sz="2400">
                <a:ea typeface="+mn-lt"/>
                <a:cs typeface="+mn-lt"/>
              </a:rPr>
              <a:t> = istotność </a:t>
            </a:r>
          </a:p>
          <a:p>
            <a:r>
              <a:rPr lang="pl-PL" sz="2400">
                <a:ea typeface="+mn-lt"/>
                <a:cs typeface="+mn-lt"/>
              </a:rPr>
              <a:t>Authority = pochodzenie </a:t>
            </a:r>
          </a:p>
          <a:p>
            <a:r>
              <a:rPr lang="pl-PL" sz="2400" err="1">
                <a:ea typeface="+mn-lt"/>
                <a:cs typeface="+mn-lt"/>
              </a:rPr>
              <a:t>Accurance</a:t>
            </a:r>
            <a:r>
              <a:rPr lang="pl-PL" sz="2400">
                <a:ea typeface="+mn-lt"/>
                <a:cs typeface="+mn-lt"/>
              </a:rPr>
              <a:t> = szczegółowość </a:t>
            </a:r>
          </a:p>
          <a:p>
            <a:r>
              <a:rPr lang="pl-PL" sz="2400" err="1">
                <a:ea typeface="+mn-lt"/>
                <a:cs typeface="+mn-lt"/>
              </a:rPr>
              <a:t>Purpose</a:t>
            </a:r>
            <a:r>
              <a:rPr lang="pl-PL" sz="2400">
                <a:ea typeface="+mn-lt"/>
                <a:cs typeface="+mn-lt"/>
              </a:rPr>
              <a:t> = przeznaczenie</a:t>
            </a:r>
            <a:endParaRPr lang="pl-PL" sz="2400">
              <a:cs typeface="Calibri"/>
            </a:endParaRPr>
          </a:p>
        </p:txBody>
      </p:sp>
      <p:sp>
        <p:nvSpPr>
          <p:cNvPr id="4" name="Trójkąt równoramienny 3">
            <a:extLst>
              <a:ext uri="{FF2B5EF4-FFF2-40B4-BE49-F238E27FC236}">
                <a16:creationId xmlns:a16="http://schemas.microsoft.com/office/drawing/2014/main" id="{A8C171F6-9E63-4E45-97FC-7C7CA11B970C}"/>
              </a:ext>
            </a:extLst>
          </p:cNvPr>
          <p:cNvSpPr/>
          <p:nvPr/>
        </p:nvSpPr>
        <p:spPr>
          <a:xfrm>
            <a:off x="4982943" y="2355477"/>
            <a:ext cx="6174438" cy="42134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000" err="1">
                <a:cs typeface="Calibri"/>
              </a:rPr>
              <a:t>Currency</a:t>
            </a:r>
            <a:r>
              <a:rPr lang="pl-PL" sz="2000">
                <a:cs typeface="Calibri"/>
              </a:rPr>
              <a:t> = aktualność </a:t>
            </a: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000" err="1">
                <a:cs typeface="Calibri"/>
              </a:rPr>
              <a:t>Relevance</a:t>
            </a:r>
            <a:r>
              <a:rPr lang="pl-PL" sz="2000">
                <a:cs typeface="Calibri"/>
              </a:rPr>
              <a:t> = istotność </a:t>
            </a: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000">
                <a:cs typeface="Calibri"/>
              </a:rPr>
              <a:t>Authority = pochodzenie </a:t>
            </a: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000" err="1">
                <a:cs typeface="Calibri"/>
              </a:rPr>
              <a:t>Accurance</a:t>
            </a:r>
            <a:r>
              <a:rPr lang="pl-PL" sz="2000">
                <a:cs typeface="Calibri"/>
              </a:rPr>
              <a:t> = szczegółowość </a:t>
            </a:r>
            <a:endParaRPr lang="pl-PL" sz="20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000" err="1">
                <a:cs typeface="Calibri"/>
              </a:rPr>
              <a:t>Purpose</a:t>
            </a:r>
            <a:r>
              <a:rPr lang="pl-PL" sz="2000">
                <a:cs typeface="Calibri"/>
              </a:rPr>
              <a:t> = przeznaczenie</a:t>
            </a:r>
          </a:p>
        </p:txBody>
      </p:sp>
    </p:spTree>
    <p:extLst>
      <p:ext uri="{BB962C8B-B14F-4D97-AF65-F5344CB8AC3E}">
        <p14:creationId xmlns:p14="http://schemas.microsoft.com/office/powerpoint/2010/main" val="3159508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B58245-1E61-4BAD-88CA-6B0C0E6B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TEST CRAAP</a:t>
            </a:r>
            <a:endParaRPr lang="pl-PL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991EB-CF42-46D2-9872-85E6DD1D7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FFFFFF"/>
                </a:solidFill>
                <a:ea typeface="+mn-lt"/>
                <a:cs typeface="+mn-lt"/>
              </a:rPr>
              <a:t>Currency</a:t>
            </a:r>
            <a:r>
              <a:rPr lang="pl-PL" sz="2400" dirty="0">
                <a:solidFill>
                  <a:srgbClr val="FFFFFF"/>
                </a:solidFill>
                <a:ea typeface="+mn-lt"/>
                <a:cs typeface="+mn-lt"/>
              </a:rPr>
              <a:t> –aktualność informacji </a:t>
            </a:r>
            <a:endParaRPr lang="pl-PL" sz="2400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B67B2C-5BE3-42AB-AE21-CAE90A926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2292" y="888883"/>
            <a:ext cx="6534431" cy="51220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FFFFFF"/>
                </a:solidFill>
                <a:cs typeface="Calibri"/>
              </a:rPr>
              <a:t>Kiedy informacja  została opublikowana?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 Czy informacja (jeśli nie jest nowa) była aktualizowana? 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Czy sprawa, z której powodu zapoznajesz się z tą informacją, wymaga aktualnych danych, czy możesz bazować na starszych materiałach? 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Czy linki (o ile są) umieszczone w informacji działają?</a:t>
            </a: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l-PL" sz="24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503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1376E-01B0-4350-A0AB-DE0B9A552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6995" y="775963"/>
            <a:ext cx="5108985" cy="540099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FFFFFF"/>
                </a:solidFill>
                <a:ea typeface="+mn-lt"/>
                <a:cs typeface="+mn-lt"/>
              </a:rPr>
              <a:t>Relevance</a:t>
            </a:r>
            <a:r>
              <a:rPr lang="pl-PL" sz="2400" dirty="0">
                <a:solidFill>
                  <a:srgbClr val="FFFFFF"/>
                </a:solidFill>
                <a:ea typeface="+mn-lt"/>
                <a:cs typeface="+mn-lt"/>
              </a:rPr>
              <a:t> – istotność informacji względem Twoich potrzeb </a:t>
            </a:r>
            <a:endParaRPr lang="pl-PL" sz="240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05EBD0-D23C-4CF8-BFC8-BFC152879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1439" y="831993"/>
            <a:ext cx="5912361" cy="534497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Czy informacja w ogóle odnosi się do tematu, którym się zajmujesz,? </a:t>
            </a:r>
          </a:p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Dla kogo informacja została przygotowana? </a:t>
            </a:r>
          </a:p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Czy informacja jest na adekwatnym do Twoich potrzeb poziomie? </a:t>
            </a:r>
            <a:endParaRPr lang="pl-PL" sz="3600">
              <a:cs typeface="Calibri"/>
            </a:endParaRPr>
          </a:p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Czy nie jest zbyt ogólnikowa lub zbyt zaawansowana, szczegółowa? </a:t>
            </a:r>
          </a:p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Czy przed podjęciem decyzji o skorzystaniu właśnie z tej informacji sprawdzałeś/sprawdzałaś inne źródła informacji? </a:t>
            </a:r>
          </a:p>
          <a:p>
            <a:r>
              <a:rPr lang="pl-PL" sz="3600" dirty="0">
                <a:solidFill>
                  <a:srgbClr val="FFFFFF"/>
                </a:solidFill>
                <a:cs typeface="Calibri"/>
              </a:rPr>
              <a:t>Czy będziesz się czuć w porządku i komfortowo, podając publicznie, że korzystasz właśnie z tego źródła informacji?</a:t>
            </a:r>
            <a:endParaRPr lang="pl-PL" sz="3600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l-PL" sz="19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004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4D8A60-043C-49C2-AFC1-3FBCE9EF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221" y="620392"/>
            <a:ext cx="4058788" cy="5504688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ea typeface="+mj-lt"/>
                <a:cs typeface="+mj-lt"/>
              </a:rPr>
              <a:t>Myślenie</a:t>
            </a:r>
            <a:r>
              <a:rPr lang="en-US" sz="36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ea typeface="+mj-lt"/>
                <a:cs typeface="+mj-lt"/>
              </a:rPr>
              <a:t>krytyczne</a:t>
            </a:r>
            <a:r>
              <a:rPr lang="en-US" sz="36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endParaRPr lang="en-US" sz="3600">
              <a:solidFill>
                <a:schemeClr val="bg1"/>
              </a:solidFill>
              <a:ea typeface="+mj-lt"/>
              <a:cs typeface="+mj-l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E1A0EA-C401-4071-B8E5-8D9DD395A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21757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995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AD279-F8DD-4C29-A838-2C458D09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6495" y="708728"/>
            <a:ext cx="5299485" cy="54682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FFFFFF"/>
                </a:solidFill>
                <a:ea typeface="+mn-lt"/>
                <a:cs typeface="+mn-lt"/>
              </a:rPr>
              <a:t>Authority – pochodzenie informacji </a:t>
            </a:r>
            <a:endParaRPr lang="pl-PL" sz="2400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454855-167B-4C0C-BB5B-4DF705126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8039" y="820787"/>
            <a:ext cx="5805761" cy="5356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FFFFFF"/>
                </a:solidFill>
                <a:cs typeface="Calibri"/>
              </a:rPr>
              <a:t>Kto jest autorem, wydawcą, źródłem lub sponsorem informacji? 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Jakie są referencje autora informacji? 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Czy autor ma odpowiednie kwalifikacje, aby pisać właśnie na ten temat? </a:t>
            </a:r>
            <a:endParaRPr lang="pl-PL"/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Czy przy informacji można znaleźć dane kontaktowe?</a:t>
            </a:r>
          </a:p>
          <a:p>
            <a:r>
              <a:rPr lang="pl-PL" dirty="0">
                <a:solidFill>
                  <a:srgbClr val="FFFFFF"/>
                </a:solidFill>
                <a:cs typeface="Calibri"/>
              </a:rPr>
              <a:t> Czy adres serwisu WWW, w którym pojawiła się informacja, mówi coś o autorze albo nadawcy?</a:t>
            </a:r>
            <a:endParaRPr lang="pl-PL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l-PL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1635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854A4-52AB-4822-842B-EFFDAE8AA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671" y="607875"/>
            <a:ext cx="5344309" cy="55690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FFFFFF"/>
                </a:solidFill>
                <a:ea typeface="+mn-lt"/>
                <a:cs typeface="+mn-lt"/>
              </a:rPr>
              <a:t>Accuracy</a:t>
            </a:r>
            <a:r>
              <a:rPr lang="pl-PL" sz="2400" dirty="0">
                <a:solidFill>
                  <a:srgbClr val="FFFFFF"/>
                </a:solidFill>
                <a:ea typeface="+mn-lt"/>
                <a:cs typeface="+mn-lt"/>
              </a:rPr>
              <a:t> – wiarygodność, prawdomówność i poprawność informacji </a:t>
            </a:r>
            <a:endParaRPr lang="pl-PL" sz="240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8BC888-9D16-462D-A7ED-F31809E38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02" y="742345"/>
            <a:ext cx="4940898" cy="54346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Skąd pochodzi informacja? </a:t>
            </a:r>
            <a:endParaRPr lang="pl-PL" sz="2000">
              <a:solidFill>
                <a:srgbClr val="FFFFFF"/>
              </a:solidFill>
              <a:cs typeface="Calibri"/>
            </a:endParaRP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 przekazywana informacja poparta jest dowodami?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informacja była recenzowana lub cytowana?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 jesteś w stanie potwierdzić chociaż część z podanych wiadomości w innym źródle?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język lub wymowa całej informacji wskazują na bezstronność i są pozbawione zabarwienia emocjonalnego?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 Czy w informacji znajdują się błędy ortograficzne, gramatyczne lub stylistyczne?</a:t>
            </a:r>
            <a:endParaRPr lang="pl-PL" sz="2000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l-PL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064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CF25E2-5490-4F29-A1DD-6494845AF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6495" y="820787"/>
            <a:ext cx="5299485" cy="53561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FFFFFF"/>
                </a:solidFill>
                <a:ea typeface="+mn-lt"/>
                <a:cs typeface="+mn-lt"/>
              </a:rPr>
              <a:t>Purpose</a:t>
            </a:r>
            <a:r>
              <a:rPr lang="pl-PL" sz="2400" dirty="0">
                <a:solidFill>
                  <a:srgbClr val="FFFFFF"/>
                </a:solidFill>
                <a:ea typeface="+mn-lt"/>
                <a:cs typeface="+mn-lt"/>
              </a:rPr>
              <a:t> – przeznaczenie informacji, powód, dla którego powstała </a:t>
            </a:r>
            <a:endParaRPr lang="pl-PL" sz="240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6BEE7E-4849-4CB7-B9E0-70F4900F8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9138" y="831993"/>
            <a:ext cx="5254662" cy="53449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Po co informacja została stworzona?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ma edukować, informować, zabawiać, namawiać?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autor jasno określił jaki jest jej cel?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informacja jest przytoczeniem lub opisem faktów, przedstawia opinię, czy może ma charakter propagandowy? 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punkt widzenia prezentowany w informacji sprawia wrażenie obiektywnego?</a:t>
            </a:r>
          </a:p>
          <a:p>
            <a:r>
              <a:rPr lang="pl-PL" sz="2000" dirty="0">
                <a:solidFill>
                  <a:srgbClr val="FFFFFF"/>
                </a:solidFill>
                <a:cs typeface="Calibri"/>
              </a:rPr>
              <a:t>Czy w informacji dostrzegasz elementy wskazujące na stronniczość i zajmowanie określonego stanowiska w sprawach związanych z polityką, religią, światopoglądem lub np. przedstawiające perspektywę tylko jednej instytucji lub osoby?</a:t>
            </a:r>
            <a:endParaRPr lang="pl-PL" sz="2000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l-PL" sz="15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640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195449AA-4002-46E1-A06E-D31206DED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30" y="108709"/>
            <a:ext cx="11604168" cy="650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2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B29E0-4D63-485B-9838-B1459A70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 err="1">
                <a:cs typeface="Calibri Light"/>
              </a:rPr>
              <a:t>Wszystko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zaczęło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się</a:t>
            </a:r>
            <a:r>
              <a:rPr lang="en-US" dirty="0">
                <a:cs typeface="Calibri Light"/>
              </a:rPr>
              <a:t> od </a:t>
            </a:r>
            <a:r>
              <a:rPr lang="en-US" dirty="0" err="1">
                <a:cs typeface="Calibri Light"/>
              </a:rPr>
              <a:t>Sokratesa</a:t>
            </a:r>
            <a:r>
              <a:rPr lang="en-US" dirty="0">
                <a:cs typeface="Calibri Light"/>
              </a:rPr>
              <a:t>...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5A79B8-379E-47DD-BBAC-0B85DC627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8051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95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6FA852-EB5D-4C5F-9CBC-BBDEC363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F1FD69FC-1D3C-4013-B246-1B23C39C612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590" y="136494"/>
            <a:ext cx="11544820" cy="6612696"/>
          </a:xfrm>
        </p:spPr>
      </p:pic>
    </p:spTree>
    <p:extLst>
      <p:ext uri="{BB962C8B-B14F-4D97-AF65-F5344CB8AC3E}">
        <p14:creationId xmlns:p14="http://schemas.microsoft.com/office/powerpoint/2010/main" val="421061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65C4-9B55-46F7-AA1E-0F5CEE4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3600" b="1" dirty="0" err="1">
                <a:ea typeface="+mj-lt"/>
                <a:cs typeface="+mj-lt"/>
              </a:rPr>
              <a:t>Zastanów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się</a:t>
            </a:r>
            <a:r>
              <a:rPr lang="en-US" sz="3600" b="1" dirty="0">
                <a:ea typeface="+mj-lt"/>
                <a:cs typeface="+mj-lt"/>
              </a:rPr>
              <a:t>, </a:t>
            </a:r>
            <a:r>
              <a:rPr lang="en-US" sz="3600" b="1" dirty="0" err="1">
                <a:ea typeface="+mj-lt"/>
                <a:cs typeface="+mj-lt"/>
              </a:rPr>
              <a:t>która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definicja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krytycznego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myślenia</a:t>
            </a:r>
            <a:r>
              <a:rPr lang="en-US" sz="3600" b="1" dirty="0">
                <a:ea typeface="+mj-lt"/>
                <a:cs typeface="+mj-lt"/>
              </a:rPr>
              <a:t> </a:t>
            </a:r>
            <a:r>
              <a:rPr lang="en-US" sz="3600" b="1" dirty="0" err="1">
                <a:ea typeface="+mj-lt"/>
                <a:cs typeface="+mj-lt"/>
              </a:rPr>
              <a:t>najbardziej</a:t>
            </a:r>
            <a:r>
              <a:rPr lang="en-US" sz="3600" b="1" dirty="0">
                <a:ea typeface="+mj-lt"/>
                <a:cs typeface="+mj-lt"/>
              </a:rPr>
              <a:t> Ci </a:t>
            </a:r>
            <a:r>
              <a:rPr lang="en-US" sz="3600" b="1" dirty="0" err="1">
                <a:ea typeface="+mj-lt"/>
                <a:cs typeface="+mj-lt"/>
              </a:rPr>
              <a:t>odpowiada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i</a:t>
            </a:r>
            <a:r>
              <a:rPr lang="en-US" sz="3600" b="1" dirty="0">
                <a:ea typeface="+mj-lt"/>
                <a:cs typeface="+mj-lt"/>
              </a:rPr>
              <a:t> </a:t>
            </a:r>
            <a:r>
              <a:rPr lang="en-US" sz="3600" b="1" dirty="0" err="1">
                <a:ea typeface="+mj-lt"/>
                <a:cs typeface="+mj-lt"/>
              </a:rPr>
              <a:t>dlaczego</a:t>
            </a:r>
            <a:r>
              <a:rPr lang="en-US" sz="3600" b="1" dirty="0">
                <a:ea typeface="+mj-lt"/>
                <a:cs typeface="+mj-lt"/>
              </a:rPr>
              <a:t>. </a:t>
            </a:r>
            <a:endParaRPr lang="en-US" sz="3600" b="1">
              <a:cs typeface="Calibri Light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BA5CF85-0D97-4F01-A5FE-A8D7E2E2872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2966935"/>
              </p:ext>
            </p:extLst>
          </p:nvPr>
        </p:nvGraphicFramePr>
        <p:xfrm>
          <a:off x="838200" y="1825625"/>
          <a:ext cx="1059910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94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E0829E-4FAF-46B9-91B9-DA8F7F226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ea typeface="+mj-lt"/>
                <a:cs typeface="+mj-lt"/>
              </a:rPr>
              <a:t>7 razy TAK – czyli argumenty za myśleniem krytycznym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79176E-A82F-49C5-83E4-6CC1CD37C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1308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1) lepiej się rozumie – siebie, innych ludzi, otaczający świat, </a:t>
            </a:r>
            <a:endParaRPr lang="en-US" dirty="0"/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2) bardziej skutecznie rozwiązuje się problemy,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3) dostrzega się więcej zależności (np. między zjawiskami)</a:t>
            </a: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4) potrafi się ocenić znaczenie i przydatność odbieranych informacji, </a:t>
            </a: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5) potrafi się argumentować i bronić swojego stanowiska, 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6) uczy się bardziej efektywnie,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7) ma się świadomość własnych ograniczeń </a:t>
            </a:r>
            <a:endParaRPr lang="pl-P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80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BBE10E-D538-4B40-9EC7-BAB107E8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cs typeface="Calibri Light"/>
              </a:rPr>
              <a:t>Wróćmy do pytań: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06D75C-9F99-458F-8925-8C54C7A6D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71231"/>
            <a:ext cx="9708995" cy="42039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>
                <a:ea typeface="+mn-lt"/>
                <a:cs typeface="+mn-lt"/>
              </a:rPr>
              <a:t>Jakie zalety krytycznego myślenia są dla Ciebie najcenniejsze? </a:t>
            </a:r>
          </a:p>
          <a:p>
            <a:r>
              <a:rPr lang="pl-PL" dirty="0">
                <a:ea typeface="+mn-lt"/>
                <a:cs typeface="+mn-lt"/>
              </a:rPr>
              <a:t>Któraś z przytoczonych powyżej? A może jeszcze jakaś inna? </a:t>
            </a:r>
          </a:p>
          <a:p>
            <a:pPr marL="0" indent="0">
              <a:buNone/>
            </a:pPr>
            <a:endParaRPr lang="pl-PL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Jeśli myślisz, że warto kształtować w sobie krytyczne myślenie, to koniecznie zdefiniuj swoją własną korzyść, sens pracy – pomoże Ci to w rozwoju i będzie zastosowaniem krytycznego myślenia w praktyce :)</a:t>
            </a:r>
            <a:endParaRPr lang="pl-PL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2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0FC2C89-3980-4DDE-A006-6A91E474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bg1"/>
                </a:solidFill>
                <a:ea typeface="+mj-lt"/>
                <a:cs typeface="+mj-lt"/>
              </a:rPr>
              <a:t>J</a:t>
            </a:r>
            <a:r>
              <a:rPr lang="pl-PL" sz="2800">
                <a:solidFill>
                  <a:schemeClr val="bg1"/>
                </a:solidFill>
                <a:ea typeface="+mj-lt"/>
                <a:cs typeface="+mj-lt"/>
              </a:rPr>
              <a:t>akie kompetencje są potrzebne, aby dobrze krytycznie myśleć?</a:t>
            </a:r>
            <a:endParaRPr lang="pl-PL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C6BEC7-B8E8-4E70-A915-DD8E0222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zapamiętywanie </a:t>
            </a:r>
            <a:endParaRPr lang="pl-PL" sz="32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rozumienie </a:t>
            </a:r>
            <a:endParaRPr lang="pl-PL" sz="32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stosowanie (informacje  są interpretowane, przekształcane)</a:t>
            </a:r>
            <a:endParaRPr lang="pl-PL" sz="32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analizowanie</a:t>
            </a:r>
          </a:p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ewaluowanie</a:t>
            </a:r>
          </a:p>
          <a:p>
            <a:r>
              <a:rPr lang="pl-PL" sz="3200" dirty="0">
                <a:solidFill>
                  <a:schemeClr val="bg1"/>
                </a:solidFill>
                <a:ea typeface="+mn-lt"/>
                <a:cs typeface="+mn-lt"/>
              </a:rPr>
              <a:t>tworzenie </a:t>
            </a:r>
          </a:p>
        </p:txBody>
      </p:sp>
    </p:spTree>
    <p:extLst>
      <p:ext uri="{BB962C8B-B14F-4D97-AF65-F5344CB8AC3E}">
        <p14:creationId xmlns:p14="http://schemas.microsoft.com/office/powerpoint/2010/main" val="403677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2C8E9DA-79C4-46A1-8B0D-2D5F324D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pl-PL" sz="9600" b="1">
                <a:solidFill>
                  <a:srgbClr val="FFFFFF"/>
                </a:solidFill>
                <a:cs typeface="Calibri Light"/>
              </a:rPr>
              <a:t>?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819A58-9063-4943-9426-AAE63385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ea typeface="+mn-lt"/>
                <a:cs typeface="+mn-lt"/>
              </a:rPr>
              <a:t>Jeśli zastanawiasz się, czy myślisz krytycznie, to odpowiedz sobie na pytania:</a:t>
            </a:r>
            <a:endParaRPr lang="pl-PL" sz="2400">
              <a:ea typeface="+mn-lt"/>
              <a:cs typeface="+mn-lt"/>
            </a:endParaRPr>
          </a:p>
          <a:p>
            <a:pPr algn="just"/>
            <a:r>
              <a:rPr lang="pl-PL" sz="2400" dirty="0">
                <a:ea typeface="+mn-lt"/>
                <a:cs typeface="+mn-lt"/>
              </a:rPr>
              <a:t>czy potrafisz zapamiętywać informacje, </a:t>
            </a:r>
          </a:p>
          <a:p>
            <a:pPr algn="just"/>
            <a:r>
              <a:rPr lang="pl-PL" sz="2400" dirty="0">
                <a:ea typeface="+mn-lt"/>
                <a:cs typeface="+mn-lt"/>
              </a:rPr>
              <a:t>szeregować je według znaczenia, </a:t>
            </a:r>
          </a:p>
          <a:p>
            <a:pPr algn="just"/>
            <a:r>
              <a:rPr lang="pl-PL" sz="2400" dirty="0">
                <a:ea typeface="+mn-lt"/>
                <a:cs typeface="+mn-lt"/>
              </a:rPr>
              <a:t>przekazywać innym osobom, </a:t>
            </a:r>
          </a:p>
          <a:p>
            <a:pPr algn="just"/>
            <a:r>
              <a:rPr lang="pl-PL" sz="2400" dirty="0">
                <a:ea typeface="+mn-lt"/>
                <a:cs typeface="+mn-lt"/>
              </a:rPr>
              <a:t>przerabiać na swoje potrzeby, </a:t>
            </a:r>
          </a:p>
          <a:p>
            <a:pPr algn="just"/>
            <a:r>
              <a:rPr lang="pl-PL" sz="2400" dirty="0">
                <a:ea typeface="+mn-lt"/>
                <a:cs typeface="+mn-lt"/>
              </a:rPr>
              <a:t>podważać ich prawdziwość, </a:t>
            </a:r>
          </a:p>
          <a:p>
            <a:pPr algn="just"/>
            <a:r>
              <a:rPr lang="pl-PL" sz="2400" dirty="0">
                <a:ea typeface="+mn-lt"/>
                <a:cs typeface="+mn-lt"/>
              </a:rPr>
              <a:t>oceniać ich użyteczność?</a:t>
            </a:r>
            <a:endParaRPr lang="pl-PL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18982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Motyw pakietu Office</vt:lpstr>
      <vt:lpstr>Kilka pytań...</vt:lpstr>
      <vt:lpstr>Myślenie krytyczne </vt:lpstr>
      <vt:lpstr>Wszystko zaczęło się od Sokratesa...</vt:lpstr>
      <vt:lpstr>PowerPoint Presentation</vt:lpstr>
      <vt:lpstr>Zastanów się, która definicja krytycznego myślenia najbardziej Ci odpowiada i dlaczego. </vt:lpstr>
      <vt:lpstr>7 razy TAK – czyli argumenty za myśleniem krytycznym</vt:lpstr>
      <vt:lpstr>Wróćmy do pytań:</vt:lpstr>
      <vt:lpstr>Jakie kompetencje są potrzebne, aby dobrze krytycznie myśleć?</vt:lpstr>
      <vt:lpstr>?</vt:lpstr>
      <vt:lpstr>Fake newsy</vt:lpstr>
      <vt:lpstr>Co łączy te wiadomości?</vt:lpstr>
      <vt:lpstr>Rodzaje fake newsów</vt:lpstr>
      <vt:lpstr>PowerPoint Presentation</vt:lpstr>
      <vt:lpstr>Widzę, słyszę, ufam?</vt:lpstr>
      <vt:lpstr>Jak sobie radzić z fake newsami?</vt:lpstr>
      <vt:lpstr> Test CRAAP</vt:lpstr>
      <vt:lpstr> Czym jest CRAAP? Angielskie słowo crap (z jednym „a”) dosłownie oznacza m.in. „bzdury” i „dziadostwo” </vt:lpstr>
      <vt:lpstr>TEST CRAAP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204</cp:revision>
  <dcterms:created xsi:type="dcterms:W3CDTF">2021-11-24T15:51:36Z</dcterms:created>
  <dcterms:modified xsi:type="dcterms:W3CDTF">2021-12-07T19:58:16Z</dcterms:modified>
</cp:coreProperties>
</file>