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56" r:id="rId2"/>
    <p:sldId id="258" r:id="rId3"/>
    <p:sldId id="259" r:id="rId4"/>
    <p:sldId id="260" r:id="rId5"/>
    <p:sldId id="262" r:id="rId6"/>
    <p:sldId id="265" r:id="rId7"/>
    <p:sldId id="287" r:id="rId8"/>
    <p:sldId id="288" r:id="rId9"/>
    <p:sldId id="289" r:id="rId10"/>
    <p:sldId id="290" r:id="rId11"/>
    <p:sldId id="291" r:id="rId12"/>
    <p:sldId id="292" r:id="rId13"/>
    <p:sldId id="293" r:id="rId14"/>
    <p:sldId id="286" r:id="rId15"/>
    <p:sldId id="271" r:id="rId16"/>
    <p:sldId id="273" r:id="rId17"/>
    <p:sldId id="274" r:id="rId1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7" autoAdjust="0"/>
    <p:restoredTop sz="94660"/>
  </p:normalViewPr>
  <p:slideViewPr>
    <p:cSldViewPr>
      <p:cViewPr varScale="1">
        <p:scale>
          <a:sx n="68" d="100"/>
          <a:sy n="68" d="100"/>
        </p:scale>
        <p:origin x="-144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8" name="Tytuł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pl-PL" smtClean="0"/>
              <a:t>Kliknij, aby edytować styl</a:t>
            </a:r>
            <a:endParaRPr kumimoji="0" lang="en-US"/>
          </a:p>
        </p:txBody>
      </p:sp>
      <p:sp>
        <p:nvSpPr>
          <p:cNvPr id="28" name="Symbol zastępczy daty 27"/>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17" name="Symbol zastępczy stopki 16"/>
          <p:cNvSpPr>
            <a:spLocks noGrp="1"/>
          </p:cNvSpPr>
          <p:nvPr>
            <p:ph type="ftr" sz="quarter" idx="11"/>
          </p:nvPr>
        </p:nvSpPr>
        <p:spPr/>
        <p:txBody>
          <a:bodyPr/>
          <a:lstStyle/>
          <a:p>
            <a:endParaRPr lang="pl-PL"/>
          </a:p>
        </p:txBody>
      </p:sp>
      <p:sp>
        <p:nvSpPr>
          <p:cNvPr id="29" name="Symbol zastępczy numeru slajdu 28"/>
          <p:cNvSpPr>
            <a:spLocks noGrp="1"/>
          </p:cNvSpPr>
          <p:nvPr>
            <p:ph type="sldNum" sz="quarter" idx="12"/>
          </p:nvPr>
        </p:nvSpPr>
        <p:spPr/>
        <p:txBody>
          <a:bodyPr/>
          <a:lstStyle/>
          <a:p>
            <a:fld id="{589B7C76-EFF2-4CD8-A475-4750F11B4BC6}" type="slidenum">
              <a:rPr lang="pl-PL" smtClean="0"/>
              <a:pPr/>
              <a:t>‹#›</a:t>
            </a:fld>
            <a:endParaRPr lang="pl-PL"/>
          </a:p>
        </p:txBody>
      </p:sp>
      <p:sp>
        <p:nvSpPr>
          <p:cNvPr id="9" name="Podtytuł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3">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a:xfrm>
            <a:off x="7924800" y="6416675"/>
            <a:ext cx="762000" cy="365125"/>
          </a:xfrm>
        </p:spPr>
        <p:txBody>
          <a:bodyPr/>
          <a:lstStyle/>
          <a:p>
            <a:fld id="{589B7C76-EFF2-4CD8-A475-4750F11B4BC6}"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pl-PL" smtClean="0">
                <a:solidFill>
                  <a:schemeClr val="lt1"/>
                </a:solidFill>
                <a:latin typeface="+mn-lt"/>
                <a:ea typeface="+mn-ea"/>
                <a:cs typeface="+mn-cs"/>
              </a:rPr>
              <a:t>Kliknij ikonę, aby dodać obraz</a:t>
            </a:r>
            <a:endParaRPr kumimoji="0" lang="en-US">
              <a:solidFill>
                <a:schemeClr val="lt1"/>
              </a:solidFill>
              <a:latin typeface="+mn-lt"/>
              <a:ea typeface="+mn-ea"/>
              <a:cs typeface="+mn-cs"/>
            </a:endParaRPr>
          </a:p>
        </p:txBody>
      </p:sp>
      <p:sp>
        <p:nvSpPr>
          <p:cNvPr id="4" name="Symbol zastępczy tekstu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2016-09-20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ymbol zastępczy tytułu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6221E02-25CB-4963-84BC-0813985E7D90}" type="datetimeFigureOut">
              <a:rPr lang="pl-PL" smtClean="0"/>
              <a:pPr/>
              <a:t>2016-09-20</a:t>
            </a:fld>
            <a:endParaRPr lang="pl-PL"/>
          </a:p>
        </p:txBody>
      </p:sp>
      <p:sp>
        <p:nvSpPr>
          <p:cNvPr id="3" name="Symbol zastępczy stopki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pl-PL"/>
          </a:p>
        </p:txBody>
      </p:sp>
      <p:sp>
        <p:nvSpPr>
          <p:cNvPr id="23" name="Symbol zastępczy numeru slajd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589B7C76-EFF2-4CD8-A475-4750F11B4BC6}" type="slidenum">
              <a:rPr lang="pl-PL" smtClean="0"/>
              <a:pPr/>
              <a:t>‹#›</a:t>
            </a:fld>
            <a:endParaRPr lang="pl-PL"/>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audio" Target="file:///C:\Users\lenovo_\Desktop\Spotkanie%20z%20p.%20Stanis&#322;aw&#261;%20Szlam&#261;&#61480;\wywiad%20d%201.15s.mp3" TargetMode="Externa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audio" Target="file:///C:\Users\lenovo_\Desktop\Spotkanie%20z%20p.%20Stanis&#322;aw&#261;%20Szlam&#261;&#61480;\wywiad%20e%2014s.mp3" TargetMode="Externa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yadvashem.org/" TargetMode="External"/><Relationship Id="rId2" Type="http://schemas.openxmlformats.org/officeDocument/2006/relationships/hyperlink" Target="http://www.sprawiedliwi.org.p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audio" Target="file:///C:\Users\lenovo_\Desktop\Spotkanie%20z%20p.%20Stanis&#322;aw&#261;%20Szlam&#261;&#61480;\wwiad%20a%201.10.mp3"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audio" Target="file:///C:\Users\lenovo_\Desktop\Spotkanie%20z%20p.%20Stanis&#322;aw&#261;%20Szlam&#261;&#61480;\wywiad%20b%2056s..mp3"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audio" Target="file:///C:\Users\lenovo_\Desktop\Spotkanie%20z%20p.%20Stanis&#322;aw&#261;%20Szlam&#261;&#61480;\wywiad%20c%201,01s.mp3" TargetMode="Externa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39552" y="1124744"/>
            <a:ext cx="8229600" cy="1828800"/>
          </a:xfrm>
        </p:spPr>
        <p:txBody>
          <a:bodyPr/>
          <a:lstStyle/>
          <a:p>
            <a:r>
              <a:rPr lang="pl-PL" dirty="0" err="1" smtClean="0">
                <a:solidFill>
                  <a:schemeClr val="bg1">
                    <a:lumMod val="95000"/>
                    <a:lumOff val="5000"/>
                  </a:schemeClr>
                </a:solidFill>
                <a:latin typeface="+mn-lt"/>
              </a:rPr>
              <a:t>Righteous</a:t>
            </a:r>
            <a:r>
              <a:rPr lang="pl-PL" smtClean="0">
                <a:solidFill>
                  <a:schemeClr val="bg1">
                    <a:lumMod val="95000"/>
                    <a:lumOff val="5000"/>
                  </a:schemeClr>
                </a:solidFill>
                <a:latin typeface="+mn-lt"/>
              </a:rPr>
              <a:t> </a:t>
            </a:r>
            <a:r>
              <a:rPr lang="pl-PL" err="1" smtClean="0">
                <a:solidFill>
                  <a:schemeClr val="bg1">
                    <a:lumMod val="95000"/>
                    <a:lumOff val="5000"/>
                  </a:schemeClr>
                </a:solidFill>
                <a:latin typeface="+mn-lt"/>
              </a:rPr>
              <a:t>among</a:t>
            </a:r>
            <a:r>
              <a:rPr lang="pl-PL" smtClean="0">
                <a:solidFill>
                  <a:schemeClr val="bg1">
                    <a:lumMod val="95000"/>
                    <a:lumOff val="5000"/>
                  </a:schemeClr>
                </a:solidFill>
                <a:latin typeface="+mn-lt"/>
              </a:rPr>
              <a:t> </a:t>
            </a:r>
            <a:r>
              <a:rPr lang="pl-PL" err="1" smtClean="0">
                <a:solidFill>
                  <a:schemeClr val="bg1">
                    <a:lumMod val="95000"/>
                    <a:lumOff val="5000"/>
                  </a:schemeClr>
                </a:solidFill>
                <a:latin typeface="+mn-lt"/>
              </a:rPr>
              <a:t>the</a:t>
            </a:r>
            <a:r>
              <a:rPr lang="pl-PL" smtClean="0">
                <a:solidFill>
                  <a:schemeClr val="bg1">
                    <a:lumMod val="95000"/>
                    <a:lumOff val="5000"/>
                  </a:schemeClr>
                </a:solidFill>
                <a:latin typeface="+mn-lt"/>
              </a:rPr>
              <a:t> </a:t>
            </a:r>
            <a:r>
              <a:rPr lang="pl-PL" err="1" smtClean="0">
                <a:solidFill>
                  <a:schemeClr val="bg1">
                    <a:lumMod val="95000"/>
                    <a:lumOff val="5000"/>
                  </a:schemeClr>
                </a:solidFill>
                <a:latin typeface="+mn-lt"/>
              </a:rPr>
              <a:t>nations</a:t>
            </a:r>
            <a:endParaRPr lang="pl-PL">
              <a:solidFill>
                <a:schemeClr val="bg1">
                  <a:lumMod val="95000"/>
                  <a:lumOff val="5000"/>
                </a:schemeClr>
              </a:solidFill>
              <a:latin typeface="+mn-lt"/>
            </a:endParaRPr>
          </a:p>
        </p:txBody>
      </p:sp>
      <p:sp>
        <p:nvSpPr>
          <p:cNvPr id="3" name="Podtytuł 2"/>
          <p:cNvSpPr>
            <a:spLocks noGrp="1"/>
          </p:cNvSpPr>
          <p:nvPr>
            <p:ph type="subTitle" idx="1"/>
          </p:nvPr>
        </p:nvSpPr>
        <p:spPr>
          <a:xfrm>
            <a:off x="395536" y="2348880"/>
            <a:ext cx="8352928" cy="2977622"/>
          </a:xfrm>
        </p:spPr>
        <p:txBody>
          <a:bodyPr>
            <a:normAutofit/>
          </a:bodyPr>
          <a:lstStyle/>
          <a:p>
            <a:endParaRPr lang="pl-PL" sz="4400" b="1" dirty="0" smtClean="0"/>
          </a:p>
          <a:p>
            <a:r>
              <a:rPr lang="pl-PL" sz="4400" b="1" dirty="0" smtClean="0"/>
              <a:t>Helena Kożuch - Śleszyńska </a:t>
            </a:r>
            <a:br>
              <a:rPr lang="pl-PL" sz="4400" b="1" dirty="0" smtClean="0"/>
            </a:br>
            <a:r>
              <a:rPr lang="pl-PL" sz="4400" b="1" dirty="0" smtClean="0"/>
              <a:t>                             </a:t>
            </a:r>
            <a:r>
              <a:rPr lang="pl-PL" sz="4400" b="1" dirty="0" err="1" smtClean="0"/>
              <a:t>neé</a:t>
            </a:r>
            <a:r>
              <a:rPr lang="pl-PL" sz="4400" b="1" dirty="0" smtClean="0"/>
              <a:t> Pietrzak</a:t>
            </a:r>
            <a:endParaRPr lang="pl-PL" sz="4400" b="1" dirty="0"/>
          </a:p>
        </p:txBody>
      </p:sp>
      <p:sp>
        <p:nvSpPr>
          <p:cNvPr id="14337" name="Rectangle 1"/>
          <p:cNvSpPr>
            <a:spLocks noChangeArrowheads="1"/>
          </p:cNvSpPr>
          <p:nvPr/>
        </p:nvSpPr>
        <p:spPr bwMode="auto">
          <a:xfrm>
            <a:off x="0" y="-26465"/>
            <a:ext cx="9144000" cy="1609723"/>
          </a:xfrm>
          <a:prstGeom prst="rect">
            <a:avLst/>
          </a:prstGeom>
          <a:noFill/>
          <a:ln w="9525">
            <a:noFill/>
            <a:miter lim="800000"/>
            <a:headEnd/>
            <a:tailEnd/>
          </a:ln>
          <a:effectLst/>
        </p:spPr>
        <p:txBody>
          <a:bodyPr vert="horz" wrap="square" lIns="0" tIns="0" rIns="0" bIns="39675"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pl-PL" sz="2800" dirty="0" smtClean="0">
                <a:solidFill>
                  <a:schemeClr val="bg1"/>
                </a:solidFill>
                <a:latin typeface="Book Antiqua" pitchFamily="18" charset="0"/>
                <a:cs typeface="Arial" pitchFamily="34" charset="0"/>
              </a:rPr>
              <a:t>„</a:t>
            </a:r>
            <a:r>
              <a:rPr lang="pl-PL" sz="2800" dirty="0" err="1" smtClean="0">
                <a:solidFill>
                  <a:schemeClr val="bg1"/>
                </a:solidFill>
                <a:latin typeface="Book Antiqua" pitchFamily="18" charset="0"/>
                <a:cs typeface="Arial" pitchFamily="34" charset="0"/>
              </a:rPr>
              <a:t>W</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hosoever</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saves</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 single life, </a:t>
            </a:r>
            <a:br>
              <a:rPr kumimoji="0" lang="pl-PL" sz="2800" b="0" i="0" u="none" strike="noStrike" cap="none" normalizeH="0" baseline="0" dirty="0" smtClean="0">
                <a:ln>
                  <a:noFill/>
                </a:ln>
                <a:solidFill>
                  <a:schemeClr val="bg1"/>
                </a:solidFill>
                <a:effectLst/>
                <a:latin typeface="Book Antiqua" pitchFamily="18" charset="0"/>
                <a:cs typeface="Arial" pitchFamily="34" charset="0"/>
              </a:rPr>
            </a:b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saves</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an </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entire</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universe</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Mishnah</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Sanhedrin</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4:5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971600" y="3861048"/>
            <a:ext cx="3848447" cy="25649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483768" y="0"/>
            <a:ext cx="6660232" cy="6740307"/>
          </a:xfrm>
          <a:prstGeom prst="rect">
            <a:avLst/>
          </a:prstGeom>
          <a:noFill/>
        </p:spPr>
        <p:txBody>
          <a:bodyPr wrap="square" rtlCol="0">
            <a:spAutoFit/>
          </a:bodyPr>
          <a:lstStyle/>
          <a:p>
            <a:r>
              <a:rPr lang="pl-PL" sz="2400" b="1" dirty="0" err="1" smtClean="0">
                <a:solidFill>
                  <a:schemeClr val="bg1"/>
                </a:solidFill>
              </a:rPr>
              <a:t>Dad</a:t>
            </a:r>
            <a:r>
              <a:rPr lang="pl-PL" sz="2400" b="1" dirty="0" smtClean="0">
                <a:solidFill>
                  <a:schemeClr val="bg1"/>
                </a:solidFill>
              </a:rPr>
              <a:t> </a:t>
            </a:r>
            <a:r>
              <a:rPr lang="pl-PL" sz="2400" b="1" dirty="0" err="1" smtClean="0">
                <a:solidFill>
                  <a:schemeClr val="bg1"/>
                </a:solidFill>
              </a:rPr>
              <a:t>took</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to </a:t>
            </a:r>
            <a:r>
              <a:rPr lang="pl-PL" sz="2400" b="1" dirty="0" err="1" smtClean="0">
                <a:solidFill>
                  <a:schemeClr val="bg1"/>
                </a:solidFill>
              </a:rPr>
              <a:t>our</a:t>
            </a:r>
            <a:r>
              <a:rPr lang="pl-PL" sz="2400" b="1" dirty="0" smtClean="0">
                <a:solidFill>
                  <a:schemeClr val="bg1"/>
                </a:solidFill>
              </a:rPr>
              <a:t> </a:t>
            </a:r>
            <a:r>
              <a:rPr lang="pl-PL" sz="2400" b="1" dirty="0" err="1" smtClean="0">
                <a:solidFill>
                  <a:schemeClr val="bg1"/>
                </a:solidFill>
              </a:rPr>
              <a:t>cellar</a:t>
            </a:r>
            <a:r>
              <a:rPr lang="pl-PL" sz="2400" b="1" dirty="0" smtClean="0">
                <a:solidFill>
                  <a:schemeClr val="bg1"/>
                </a:solidFill>
              </a:rPr>
              <a:t> </a:t>
            </a:r>
            <a:r>
              <a:rPr lang="pl-PL" sz="2400" b="1" dirty="0" err="1" smtClean="0">
                <a:solidFill>
                  <a:schemeClr val="bg1"/>
                </a:solidFill>
              </a:rPr>
              <a:t>where</a:t>
            </a:r>
            <a:r>
              <a:rPr lang="pl-PL" sz="2400" b="1" dirty="0" smtClean="0">
                <a:solidFill>
                  <a:schemeClr val="bg1"/>
                </a:solidFill>
              </a:rPr>
              <a:t> we </a:t>
            </a:r>
            <a:r>
              <a:rPr lang="pl-PL" sz="2400" b="1" dirty="0" err="1" smtClean="0">
                <a:solidFill>
                  <a:schemeClr val="bg1"/>
                </a:solidFill>
              </a:rPr>
              <a:t>kept</a:t>
            </a:r>
            <a:r>
              <a:rPr lang="pl-PL" sz="2400" b="1" dirty="0" smtClean="0">
                <a:solidFill>
                  <a:schemeClr val="bg1"/>
                </a:solidFill>
              </a:rPr>
              <a:t> </a:t>
            </a:r>
            <a:r>
              <a:rPr lang="pl-PL" sz="2400" b="1" dirty="0" err="1" smtClean="0">
                <a:solidFill>
                  <a:schemeClr val="bg1"/>
                </a:solidFill>
              </a:rPr>
              <a:t>potatoes</a:t>
            </a:r>
            <a:r>
              <a:rPr lang="pl-PL" sz="2400" b="1" dirty="0" smtClean="0">
                <a:solidFill>
                  <a:schemeClr val="bg1"/>
                </a:solidFill>
              </a:rPr>
              <a:t> as we </a:t>
            </a:r>
            <a:r>
              <a:rPr lang="pl-PL" sz="2400" b="1" dirty="0" err="1" smtClean="0">
                <a:solidFill>
                  <a:schemeClr val="bg1"/>
                </a:solidFill>
              </a:rPr>
              <a:t>had</a:t>
            </a:r>
            <a:r>
              <a:rPr lang="pl-PL" sz="2400" b="1" dirty="0" smtClean="0">
                <a:solidFill>
                  <a:schemeClr val="bg1"/>
                </a:solidFill>
              </a:rPr>
              <a:t> a farm.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sat</a:t>
            </a:r>
            <a:r>
              <a:rPr lang="pl-PL" sz="2400" b="1" dirty="0" smtClean="0">
                <a:solidFill>
                  <a:schemeClr val="bg1"/>
                </a:solidFill>
              </a:rPr>
              <a:t> </a:t>
            </a:r>
            <a:r>
              <a:rPr lang="pl-PL" sz="2400" b="1" dirty="0" err="1" smtClean="0">
                <a:solidFill>
                  <a:schemeClr val="bg1"/>
                </a:solidFill>
              </a:rPr>
              <a:t>there</a:t>
            </a:r>
            <a:r>
              <a:rPr lang="pl-PL" sz="2400" b="1" dirty="0" smtClean="0">
                <a:solidFill>
                  <a:schemeClr val="bg1"/>
                </a:solidFill>
              </a:rPr>
              <a:t> on </a:t>
            </a: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potatoes</a:t>
            </a:r>
            <a:r>
              <a:rPr lang="pl-PL" sz="2400" b="1" dirty="0" smtClean="0">
                <a:solidFill>
                  <a:schemeClr val="bg1"/>
                </a:solidFill>
              </a:rPr>
              <a:t>. I </a:t>
            </a:r>
            <a:r>
              <a:rPr lang="pl-PL" sz="2400" b="1" dirty="0" err="1" smtClean="0">
                <a:solidFill>
                  <a:schemeClr val="bg1"/>
                </a:solidFill>
              </a:rPr>
              <a:t>visited</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each</a:t>
            </a:r>
            <a:r>
              <a:rPr lang="pl-PL" sz="2400" b="1" dirty="0" smtClean="0">
                <a:solidFill>
                  <a:schemeClr val="bg1"/>
                </a:solidFill>
              </a:rPr>
              <a:t> time I </a:t>
            </a:r>
            <a:r>
              <a:rPr lang="pl-PL" sz="2400" b="1" dirty="0" err="1" smtClean="0">
                <a:solidFill>
                  <a:schemeClr val="bg1"/>
                </a:solidFill>
              </a:rPr>
              <a:t>came</a:t>
            </a:r>
            <a:r>
              <a:rPr lang="pl-PL" sz="2400" b="1" dirty="0" smtClean="0">
                <a:solidFill>
                  <a:schemeClr val="bg1"/>
                </a:solidFill>
              </a:rPr>
              <a:t> </a:t>
            </a:r>
            <a:r>
              <a:rPr lang="pl-PL" sz="2400" b="1" dirty="0" err="1" smtClean="0">
                <a:solidFill>
                  <a:schemeClr val="bg1"/>
                </a:solidFill>
              </a:rPr>
              <a:t>from</a:t>
            </a:r>
            <a:r>
              <a:rPr lang="pl-PL" sz="2400" b="1" dirty="0" smtClean="0">
                <a:solidFill>
                  <a:schemeClr val="bg1"/>
                </a:solidFill>
              </a:rPr>
              <a:t> </a:t>
            </a:r>
            <a:r>
              <a:rPr lang="pl-PL" sz="2400" b="1" dirty="0" err="1" smtClean="0">
                <a:solidFill>
                  <a:schemeClr val="bg1"/>
                </a:solidFill>
              </a:rPr>
              <a:t>school</a:t>
            </a:r>
            <a:r>
              <a:rPr lang="pl-PL" sz="2400" b="1" dirty="0" smtClean="0">
                <a:solidFill>
                  <a:schemeClr val="bg1"/>
                </a:solidFill>
              </a:rPr>
              <a:t>  and I </a:t>
            </a:r>
            <a:r>
              <a:rPr lang="pl-PL" sz="2400" b="1" dirty="0" err="1" smtClean="0">
                <a:solidFill>
                  <a:schemeClr val="bg1"/>
                </a:solidFill>
              </a:rPr>
              <a:t>told</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about</a:t>
            </a:r>
            <a:r>
              <a:rPr lang="pl-PL" sz="2400" b="1" dirty="0" smtClean="0">
                <a:solidFill>
                  <a:schemeClr val="bg1"/>
                </a:solidFill>
              </a:rPr>
              <a:t> </a:t>
            </a: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school</a:t>
            </a:r>
            <a:r>
              <a:rPr lang="pl-PL" sz="2400" b="1" dirty="0" smtClean="0">
                <a:solidFill>
                  <a:schemeClr val="bg1"/>
                </a:solidFill>
              </a:rPr>
              <a:t>, I </a:t>
            </a:r>
            <a:r>
              <a:rPr lang="pl-PL" sz="2400" b="1" dirty="0" err="1" smtClean="0">
                <a:solidFill>
                  <a:schemeClr val="bg1"/>
                </a:solidFill>
              </a:rPr>
              <a:t>told</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all</a:t>
            </a:r>
            <a:r>
              <a:rPr lang="pl-PL" sz="2400" b="1" dirty="0" smtClean="0">
                <a:solidFill>
                  <a:schemeClr val="bg1"/>
                </a:solidFill>
              </a:rPr>
              <a:t> news. </a:t>
            </a:r>
            <a:r>
              <a:rPr lang="pl-PL" sz="2400" b="1" dirty="0" err="1" smtClean="0">
                <a:solidFill>
                  <a:schemeClr val="bg1"/>
                </a:solidFill>
              </a:rPr>
              <a:t>Actually</a:t>
            </a:r>
            <a:r>
              <a:rPr lang="pl-PL" sz="2400" b="1" dirty="0" smtClean="0">
                <a:solidFill>
                  <a:schemeClr val="bg1"/>
                </a:solidFill>
              </a:rPr>
              <a:t>, </a:t>
            </a:r>
            <a:r>
              <a:rPr lang="pl-PL" sz="2400" b="1" dirty="0" err="1" smtClean="0">
                <a:solidFill>
                  <a:schemeClr val="bg1"/>
                </a:solidFill>
              </a:rPr>
              <a:t>it</a:t>
            </a:r>
            <a:r>
              <a:rPr lang="pl-PL" sz="2400" b="1" dirty="0" smtClean="0">
                <a:solidFill>
                  <a:schemeClr val="bg1"/>
                </a:solidFill>
              </a:rPr>
              <a:t> was my </a:t>
            </a:r>
            <a:r>
              <a:rPr lang="pl-PL" sz="2400" b="1" dirty="0" err="1" smtClean="0">
                <a:solidFill>
                  <a:schemeClr val="bg1"/>
                </a:solidFill>
              </a:rPr>
              <a:t>parents</a:t>
            </a:r>
            <a:r>
              <a:rPr lang="pl-PL" sz="2400" b="1" dirty="0" smtClean="0">
                <a:solidFill>
                  <a:schemeClr val="bg1"/>
                </a:solidFill>
              </a:rPr>
              <a:t> </a:t>
            </a:r>
            <a:r>
              <a:rPr lang="pl-PL" sz="2400" b="1" dirty="0" err="1" smtClean="0">
                <a:solidFill>
                  <a:schemeClr val="bg1"/>
                </a:solidFill>
              </a:rPr>
              <a:t>who</a:t>
            </a:r>
            <a:r>
              <a:rPr lang="pl-PL" sz="2400" b="1" dirty="0" smtClean="0">
                <a:solidFill>
                  <a:schemeClr val="bg1"/>
                </a:solidFill>
              </a:rPr>
              <a:t> </a:t>
            </a:r>
            <a:r>
              <a:rPr lang="pl-PL" sz="2400" b="1" dirty="0" err="1" smtClean="0">
                <a:solidFill>
                  <a:schemeClr val="bg1"/>
                </a:solidFill>
              </a:rPr>
              <a:t>gave</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shelter</a:t>
            </a:r>
            <a:r>
              <a:rPr lang="pl-PL" sz="2400" b="1" dirty="0" smtClean="0">
                <a:solidFill>
                  <a:schemeClr val="bg1"/>
                </a:solidFill>
              </a:rPr>
              <a:t>. </a:t>
            </a:r>
            <a:br>
              <a:rPr lang="pl-PL" sz="2400" b="1" dirty="0" smtClean="0">
                <a:solidFill>
                  <a:schemeClr val="bg1"/>
                </a:solidFill>
              </a:rPr>
            </a:br>
            <a:r>
              <a:rPr lang="pl-PL" sz="2400" b="1" dirty="0" smtClean="0">
                <a:solidFill>
                  <a:schemeClr val="bg1"/>
                </a:solidFill>
              </a:rPr>
              <a:t>I was </a:t>
            </a:r>
            <a:r>
              <a:rPr lang="pl-PL" sz="2400" b="1" dirty="0" err="1" smtClean="0">
                <a:solidFill>
                  <a:schemeClr val="bg1"/>
                </a:solidFill>
              </a:rPr>
              <a:t>honoured</a:t>
            </a:r>
            <a:r>
              <a:rPr lang="pl-PL" sz="2400" b="1" dirty="0" smtClean="0">
                <a:solidFill>
                  <a:schemeClr val="bg1"/>
                </a:solidFill>
              </a:rPr>
              <a:t> </a:t>
            </a:r>
            <a:r>
              <a:rPr lang="pl-PL" sz="2400" b="1" dirty="0" err="1" smtClean="0">
                <a:solidFill>
                  <a:schemeClr val="bg1"/>
                </a:solidFill>
              </a:rPr>
              <a:t>with</a:t>
            </a:r>
            <a:r>
              <a:rPr lang="pl-PL" sz="2400" b="1" dirty="0" smtClean="0">
                <a:solidFill>
                  <a:schemeClr val="bg1"/>
                </a:solidFill>
              </a:rPr>
              <a:t> </a:t>
            </a: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title</a:t>
            </a:r>
            <a:r>
              <a:rPr lang="pl-PL" sz="2400" b="1" dirty="0" smtClean="0">
                <a:solidFill>
                  <a:schemeClr val="bg1"/>
                </a:solidFill>
              </a:rPr>
              <a:t> </a:t>
            </a:r>
            <a:r>
              <a:rPr lang="pl-PL" sz="2400" b="1" dirty="0" err="1" smtClean="0">
                <a:solidFill>
                  <a:schemeClr val="bg1"/>
                </a:solidFill>
              </a:rPr>
              <a:t>because</a:t>
            </a:r>
            <a:r>
              <a:rPr lang="pl-PL" sz="2400" b="1" dirty="0" smtClean="0">
                <a:solidFill>
                  <a:schemeClr val="bg1"/>
                </a:solidFill>
              </a:rPr>
              <a:t>  </a:t>
            </a:r>
            <a:r>
              <a:rPr lang="pl-PL" sz="2400" b="1" dirty="0" err="1" smtClean="0">
                <a:solidFill>
                  <a:schemeClr val="bg1"/>
                </a:solidFill>
              </a:rPr>
              <a:t>it</a:t>
            </a:r>
            <a:r>
              <a:rPr lang="pl-PL" sz="2400" b="1" dirty="0" smtClean="0">
                <a:solidFill>
                  <a:schemeClr val="bg1"/>
                </a:solidFill>
              </a:rPr>
              <a:t> was me </a:t>
            </a:r>
            <a:r>
              <a:rPr lang="pl-PL" sz="2400" b="1" dirty="0" err="1" smtClean="0">
                <a:solidFill>
                  <a:schemeClr val="bg1"/>
                </a:solidFill>
              </a:rPr>
              <a:t>who</a:t>
            </a:r>
            <a:r>
              <a:rPr lang="pl-PL" sz="2400" b="1" dirty="0" smtClean="0">
                <a:solidFill>
                  <a:schemeClr val="bg1"/>
                </a:solidFill>
              </a:rPr>
              <a:t> </a:t>
            </a:r>
            <a:r>
              <a:rPr lang="pl-PL" sz="2400" b="1" dirty="0" err="1" smtClean="0">
                <a:solidFill>
                  <a:schemeClr val="bg1"/>
                </a:solidFill>
              </a:rPr>
              <a:t>accompanied</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and </a:t>
            </a:r>
            <a:r>
              <a:rPr lang="pl-PL" sz="2400" b="1" dirty="0" err="1" smtClean="0">
                <a:solidFill>
                  <a:schemeClr val="bg1"/>
                </a:solidFill>
              </a:rPr>
              <a:t>brought</a:t>
            </a:r>
            <a:r>
              <a:rPr lang="pl-PL" sz="2400" b="1" dirty="0" smtClean="0">
                <a:solidFill>
                  <a:schemeClr val="bg1"/>
                </a:solidFill>
              </a:rPr>
              <a:t> news to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It</a:t>
            </a:r>
            <a:r>
              <a:rPr lang="pl-PL" sz="2400" b="1" dirty="0" smtClean="0">
                <a:solidFill>
                  <a:schemeClr val="bg1"/>
                </a:solidFill>
              </a:rPr>
              <a:t> </a:t>
            </a:r>
            <a:r>
              <a:rPr lang="pl-PL" sz="2400" b="1" dirty="0" err="1" smtClean="0">
                <a:solidFill>
                  <a:schemeClr val="bg1"/>
                </a:solidFill>
              </a:rPr>
              <a:t>must</a:t>
            </a:r>
            <a:r>
              <a:rPr lang="pl-PL" sz="2400" b="1" dirty="0" smtClean="0">
                <a:solidFill>
                  <a:schemeClr val="bg1"/>
                </a:solidFill>
              </a:rPr>
              <a:t> </a:t>
            </a:r>
            <a:r>
              <a:rPr lang="pl-PL" sz="2400" b="1" dirty="0" err="1" smtClean="0">
                <a:solidFill>
                  <a:schemeClr val="bg1"/>
                </a:solidFill>
              </a:rPr>
              <a:t>have</a:t>
            </a:r>
            <a:r>
              <a:rPr lang="pl-PL" sz="2400" b="1" dirty="0" smtClean="0">
                <a:solidFill>
                  <a:schemeClr val="bg1"/>
                </a:solidFill>
              </a:rPr>
              <a:t> </a:t>
            </a:r>
            <a:r>
              <a:rPr lang="pl-PL" sz="2400" b="1" dirty="0" err="1" smtClean="0">
                <a:solidFill>
                  <a:schemeClr val="bg1"/>
                </a:solidFill>
              </a:rPr>
              <a:t>been</a:t>
            </a:r>
            <a:r>
              <a:rPr lang="pl-PL" sz="2400" b="1" dirty="0" smtClean="0">
                <a:solidFill>
                  <a:schemeClr val="bg1"/>
                </a:solidFill>
              </a:rPr>
              <a:t> terrible to sit long </a:t>
            </a:r>
            <a:r>
              <a:rPr lang="pl-PL" sz="2400" b="1" dirty="0" err="1" smtClean="0">
                <a:solidFill>
                  <a:schemeClr val="bg1"/>
                </a:solidFill>
              </a:rPr>
              <a:t>hours</a:t>
            </a:r>
            <a:r>
              <a:rPr lang="pl-PL" sz="2400" b="1" dirty="0" smtClean="0">
                <a:solidFill>
                  <a:schemeClr val="bg1"/>
                </a:solidFill>
              </a:rPr>
              <a:t> </a:t>
            </a:r>
            <a:r>
              <a:rPr lang="pl-PL" sz="2400" b="1" dirty="0" err="1" smtClean="0">
                <a:solidFill>
                  <a:schemeClr val="bg1"/>
                </a:solidFill>
              </a:rPr>
              <a:t>doing</a:t>
            </a:r>
            <a:r>
              <a:rPr lang="pl-PL" sz="2400" b="1" dirty="0" smtClean="0">
                <a:solidFill>
                  <a:schemeClr val="bg1"/>
                </a:solidFill>
              </a:rPr>
              <a:t> </a:t>
            </a:r>
            <a:r>
              <a:rPr lang="pl-PL" sz="2400" b="1" dirty="0" err="1" smtClean="0">
                <a:solidFill>
                  <a:schemeClr val="bg1"/>
                </a:solidFill>
              </a:rPr>
              <a:t>nothing</a:t>
            </a:r>
            <a:r>
              <a:rPr lang="pl-PL" sz="2400" b="1" dirty="0" smtClean="0">
                <a:solidFill>
                  <a:schemeClr val="bg1"/>
                </a:solidFill>
              </a:rPr>
              <a:t> so </a:t>
            </a:r>
            <a:r>
              <a:rPr lang="pl-PL" sz="2400" b="1" dirty="0" err="1" smtClean="0">
                <a:solidFill>
                  <a:schemeClr val="bg1"/>
                </a:solidFill>
              </a:rPr>
              <a:t>every</a:t>
            </a:r>
            <a:r>
              <a:rPr lang="pl-PL" sz="2400" b="1" dirty="0" smtClean="0">
                <a:solidFill>
                  <a:schemeClr val="bg1"/>
                </a:solidFill>
              </a:rPr>
              <a:t> </a:t>
            </a:r>
            <a:r>
              <a:rPr lang="pl-PL" sz="2400" b="1" dirty="0" err="1" smtClean="0">
                <a:solidFill>
                  <a:schemeClr val="bg1"/>
                </a:solidFill>
              </a:rPr>
              <a:t>day</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asked</a:t>
            </a:r>
            <a:r>
              <a:rPr lang="pl-PL" sz="2400" b="1" dirty="0" smtClean="0">
                <a:solidFill>
                  <a:schemeClr val="bg1"/>
                </a:solidFill>
              </a:rPr>
              <a:t> me „Stasia </a:t>
            </a:r>
            <a:r>
              <a:rPr lang="pl-PL" sz="2400" b="1" dirty="0" err="1" smtClean="0">
                <a:solidFill>
                  <a:schemeClr val="bg1"/>
                </a:solidFill>
              </a:rPr>
              <a:t>come</a:t>
            </a:r>
            <a:r>
              <a:rPr lang="pl-PL" sz="2400" b="1" dirty="0" smtClean="0">
                <a:solidFill>
                  <a:schemeClr val="bg1"/>
                </a:solidFill>
              </a:rPr>
              <a:t> to </a:t>
            </a:r>
            <a:r>
              <a:rPr lang="pl-PL" sz="2400" b="1" dirty="0" err="1" smtClean="0">
                <a:solidFill>
                  <a:schemeClr val="bg1"/>
                </a:solidFill>
              </a:rPr>
              <a:t>us</a:t>
            </a:r>
            <a:r>
              <a:rPr lang="pl-PL" sz="2400" b="1" dirty="0" smtClean="0">
                <a:solidFill>
                  <a:schemeClr val="bg1"/>
                </a:solidFill>
              </a:rPr>
              <a:t>, Stasia </a:t>
            </a:r>
            <a:r>
              <a:rPr lang="pl-PL" sz="2400" b="1" dirty="0" err="1" smtClean="0">
                <a:solidFill>
                  <a:schemeClr val="bg1"/>
                </a:solidFill>
              </a:rPr>
              <a:t>come</a:t>
            </a:r>
            <a:r>
              <a:rPr lang="pl-PL" sz="2400" b="1" dirty="0" smtClean="0">
                <a:solidFill>
                  <a:schemeClr val="bg1"/>
                </a:solidFill>
              </a:rPr>
              <a:t>”. And so I </a:t>
            </a:r>
            <a:r>
              <a:rPr lang="pl-PL" sz="2400" b="1" dirty="0" err="1" smtClean="0">
                <a:solidFill>
                  <a:schemeClr val="bg1"/>
                </a:solidFill>
              </a:rPr>
              <a:t>did</a:t>
            </a:r>
            <a:r>
              <a:rPr lang="pl-PL" sz="2400" b="1" dirty="0" smtClean="0">
                <a:solidFill>
                  <a:schemeClr val="bg1"/>
                </a:solidFill>
              </a:rPr>
              <a:t>. In </a:t>
            </a: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summer</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went to </a:t>
            </a:r>
            <a:r>
              <a:rPr lang="pl-PL" sz="2400" b="1" dirty="0" err="1" smtClean="0">
                <a:solidFill>
                  <a:schemeClr val="bg1"/>
                </a:solidFill>
              </a:rPr>
              <a:t>our</a:t>
            </a:r>
            <a:r>
              <a:rPr lang="pl-PL" sz="2400" b="1" dirty="0" smtClean="0">
                <a:solidFill>
                  <a:schemeClr val="bg1"/>
                </a:solidFill>
              </a:rPr>
              <a:t> barn, </a:t>
            </a:r>
            <a:r>
              <a:rPr lang="pl-PL" sz="2400" b="1" dirty="0" err="1" smtClean="0">
                <a:solidFill>
                  <a:schemeClr val="bg1"/>
                </a:solidFill>
              </a:rPr>
              <a:t>there</a:t>
            </a:r>
            <a:r>
              <a:rPr lang="pl-PL" sz="2400" b="1" dirty="0" smtClean="0">
                <a:solidFill>
                  <a:schemeClr val="bg1"/>
                </a:solidFill>
              </a:rPr>
              <a:t> was a </a:t>
            </a:r>
            <a:r>
              <a:rPr lang="pl-PL" sz="2400" b="1" dirty="0" err="1" smtClean="0">
                <a:solidFill>
                  <a:schemeClr val="bg1"/>
                </a:solidFill>
              </a:rPr>
              <a:t>ladder</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climbed</a:t>
            </a:r>
            <a:r>
              <a:rPr lang="pl-PL" sz="2400" b="1" dirty="0" smtClean="0">
                <a:solidFill>
                  <a:schemeClr val="bg1"/>
                </a:solidFill>
              </a:rPr>
              <a:t> </a:t>
            </a:r>
            <a:r>
              <a:rPr lang="pl-PL" sz="2400" b="1" dirty="0" err="1" smtClean="0">
                <a:solidFill>
                  <a:schemeClr val="bg1"/>
                </a:solidFill>
              </a:rPr>
              <a:t>it</a:t>
            </a:r>
            <a:r>
              <a:rPr lang="pl-PL" sz="2400" b="1" dirty="0" smtClean="0">
                <a:solidFill>
                  <a:schemeClr val="bg1"/>
                </a:solidFill>
              </a:rPr>
              <a:t> </a:t>
            </a:r>
            <a:r>
              <a:rPr lang="pl-PL" sz="2400" b="1" dirty="0" err="1" smtClean="0">
                <a:solidFill>
                  <a:schemeClr val="bg1"/>
                </a:solidFill>
              </a:rPr>
              <a:t>up</a:t>
            </a:r>
            <a:r>
              <a:rPr lang="pl-PL" sz="2400" b="1" dirty="0" smtClean="0">
                <a:solidFill>
                  <a:schemeClr val="bg1"/>
                </a:solidFill>
              </a:rPr>
              <a:t> and </a:t>
            </a:r>
            <a:r>
              <a:rPr lang="pl-PL" sz="2400" b="1" dirty="0" err="1" smtClean="0">
                <a:solidFill>
                  <a:schemeClr val="bg1"/>
                </a:solidFill>
              </a:rPr>
              <a:t>sat</a:t>
            </a:r>
            <a:r>
              <a:rPr lang="pl-PL" sz="2400" b="1" dirty="0" smtClean="0">
                <a:solidFill>
                  <a:schemeClr val="bg1"/>
                </a:solidFill>
              </a:rPr>
              <a:t> </a:t>
            </a:r>
            <a:r>
              <a:rPr lang="pl-PL" sz="2400" b="1" dirty="0" err="1" smtClean="0">
                <a:solidFill>
                  <a:schemeClr val="bg1"/>
                </a:solidFill>
              </a:rPr>
              <a:t>up</a:t>
            </a:r>
            <a:r>
              <a:rPr lang="pl-PL" sz="2400" b="1" dirty="0" smtClean="0">
                <a:solidFill>
                  <a:schemeClr val="bg1"/>
                </a:solidFill>
              </a:rPr>
              <a:t> </a:t>
            </a:r>
            <a:r>
              <a:rPr lang="pl-PL" sz="2400" b="1" dirty="0" err="1" smtClean="0">
                <a:solidFill>
                  <a:schemeClr val="bg1"/>
                </a:solidFill>
              </a:rPr>
              <a:t>there</a:t>
            </a:r>
            <a:r>
              <a:rPr lang="pl-PL" sz="2400" b="1" dirty="0" smtClean="0">
                <a:solidFill>
                  <a:schemeClr val="bg1"/>
                </a:solidFill>
              </a:rPr>
              <a:t> and my </a:t>
            </a:r>
            <a:r>
              <a:rPr lang="pl-PL" sz="2400" b="1" dirty="0" err="1" smtClean="0">
                <a:solidFill>
                  <a:schemeClr val="bg1"/>
                </a:solidFill>
              </a:rPr>
              <a:t>mum</a:t>
            </a:r>
            <a:r>
              <a:rPr lang="pl-PL" sz="2400" b="1" dirty="0" smtClean="0">
                <a:solidFill>
                  <a:schemeClr val="bg1"/>
                </a:solidFill>
              </a:rPr>
              <a:t> </a:t>
            </a:r>
            <a:r>
              <a:rPr lang="pl-PL" sz="2400" b="1" dirty="0" err="1" smtClean="0">
                <a:solidFill>
                  <a:schemeClr val="bg1"/>
                </a:solidFill>
              </a:rPr>
              <a:t>brought</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food</a:t>
            </a:r>
            <a:r>
              <a:rPr lang="pl-PL" sz="2400" b="1" dirty="0" smtClean="0">
                <a:solidFill>
                  <a:schemeClr val="bg1"/>
                </a:solidFill>
              </a:rPr>
              <a:t>.</a:t>
            </a:r>
          </a:p>
          <a:p>
            <a:r>
              <a:rPr lang="pl-PL" sz="2400" b="1" dirty="0" smtClean="0">
                <a:solidFill>
                  <a:schemeClr val="bg1"/>
                </a:solidFill>
              </a:rPr>
              <a:t>One </a:t>
            </a:r>
            <a:r>
              <a:rPr lang="pl-PL" sz="2400" b="1" dirty="0" err="1" smtClean="0">
                <a:solidFill>
                  <a:schemeClr val="bg1"/>
                </a:solidFill>
              </a:rPr>
              <a:t>more</a:t>
            </a:r>
            <a:r>
              <a:rPr lang="pl-PL" sz="2400" b="1" dirty="0" smtClean="0">
                <a:solidFill>
                  <a:schemeClr val="bg1"/>
                </a:solidFill>
              </a:rPr>
              <a:t> </a:t>
            </a:r>
            <a:r>
              <a:rPr lang="pl-PL" sz="2400" b="1" dirty="0" err="1" smtClean="0">
                <a:solidFill>
                  <a:schemeClr val="bg1"/>
                </a:solidFill>
              </a:rPr>
              <a:t>thing</a:t>
            </a:r>
            <a:r>
              <a:rPr lang="pl-PL" sz="2400" b="1" dirty="0" smtClean="0">
                <a:solidFill>
                  <a:schemeClr val="bg1"/>
                </a:solidFill>
              </a:rPr>
              <a:t>. </a:t>
            </a:r>
            <a:r>
              <a:rPr lang="pl-PL" sz="2400" b="1" dirty="0" err="1" smtClean="0">
                <a:solidFill>
                  <a:schemeClr val="bg1"/>
                </a:solidFill>
              </a:rPr>
              <a:t>Germans</a:t>
            </a:r>
            <a:r>
              <a:rPr lang="pl-PL" sz="2400" b="1" dirty="0" smtClean="0">
                <a:solidFill>
                  <a:schemeClr val="bg1"/>
                </a:solidFill>
              </a:rPr>
              <a:t> </a:t>
            </a:r>
            <a:r>
              <a:rPr lang="pl-PL" sz="2400" b="1" dirty="0" err="1" smtClean="0">
                <a:solidFill>
                  <a:schemeClr val="bg1"/>
                </a:solidFill>
              </a:rPr>
              <a:t>built</a:t>
            </a:r>
            <a:r>
              <a:rPr lang="pl-PL" sz="2400" b="1" dirty="0" smtClean="0">
                <a:solidFill>
                  <a:schemeClr val="bg1"/>
                </a:solidFill>
              </a:rPr>
              <a:t> a </a:t>
            </a:r>
            <a:r>
              <a:rPr lang="pl-PL" sz="2400" b="1" dirty="0" err="1" smtClean="0">
                <a:solidFill>
                  <a:schemeClr val="bg1"/>
                </a:solidFill>
              </a:rPr>
              <a:t>bunker</a:t>
            </a:r>
            <a:r>
              <a:rPr lang="pl-PL" sz="2400" b="1" dirty="0" smtClean="0">
                <a:solidFill>
                  <a:schemeClr val="bg1"/>
                </a:solidFill>
              </a:rPr>
              <a:t> </a:t>
            </a:r>
            <a:r>
              <a:rPr lang="pl-PL" sz="2400" b="1" dirty="0" err="1" smtClean="0">
                <a:solidFill>
                  <a:schemeClr val="bg1"/>
                </a:solidFill>
              </a:rPr>
              <a:t>in</a:t>
            </a:r>
            <a:r>
              <a:rPr lang="pl-PL" sz="2400" b="1" dirty="0" smtClean="0">
                <a:solidFill>
                  <a:schemeClr val="bg1"/>
                </a:solidFill>
              </a:rPr>
              <a:t> </a:t>
            </a:r>
            <a:r>
              <a:rPr lang="pl-PL" sz="2400" b="1" dirty="0" err="1" smtClean="0">
                <a:solidFill>
                  <a:schemeClr val="bg1"/>
                </a:solidFill>
              </a:rPr>
              <a:t>our</a:t>
            </a:r>
            <a:r>
              <a:rPr lang="pl-PL" sz="2400" b="1" dirty="0" smtClean="0">
                <a:solidFill>
                  <a:schemeClr val="bg1"/>
                </a:solidFill>
              </a:rPr>
              <a:t> yard so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had</a:t>
            </a:r>
            <a:r>
              <a:rPr lang="pl-PL" sz="2400" b="1" dirty="0" smtClean="0">
                <a:solidFill>
                  <a:schemeClr val="bg1"/>
                </a:solidFill>
              </a:rPr>
              <a:t> to </a:t>
            </a:r>
            <a:r>
              <a:rPr lang="pl-PL" sz="2400" b="1" dirty="0" err="1" smtClean="0">
                <a:solidFill>
                  <a:schemeClr val="bg1"/>
                </a:solidFill>
              </a:rPr>
              <a:t>stay</a:t>
            </a:r>
            <a:r>
              <a:rPr lang="pl-PL" sz="2400" b="1" dirty="0" smtClean="0">
                <a:solidFill>
                  <a:schemeClr val="bg1"/>
                </a:solidFill>
              </a:rPr>
              <a:t> </a:t>
            </a:r>
            <a:r>
              <a:rPr lang="pl-PL" sz="2400" b="1" dirty="0" err="1" smtClean="0">
                <a:solidFill>
                  <a:schemeClr val="bg1"/>
                </a:solidFill>
              </a:rPr>
              <a:t>completely</a:t>
            </a:r>
            <a:r>
              <a:rPr lang="pl-PL" sz="2400" b="1" dirty="0" smtClean="0">
                <a:solidFill>
                  <a:schemeClr val="bg1"/>
                </a:solidFill>
              </a:rPr>
              <a:t> </a:t>
            </a:r>
            <a:r>
              <a:rPr lang="pl-PL" sz="2400" b="1" dirty="0" err="1" smtClean="0">
                <a:solidFill>
                  <a:schemeClr val="bg1"/>
                </a:solidFill>
              </a:rPr>
              <a:t>quiet</a:t>
            </a:r>
            <a:r>
              <a:rPr lang="pl-PL" sz="2400" b="1" dirty="0" smtClean="0">
                <a:solidFill>
                  <a:schemeClr val="bg1"/>
                </a:solidFill>
              </a:rPr>
              <a:t>. We </a:t>
            </a:r>
            <a:r>
              <a:rPr lang="pl-PL" sz="2400" b="1" dirty="0" err="1" smtClean="0">
                <a:solidFill>
                  <a:schemeClr val="bg1"/>
                </a:solidFill>
              </a:rPr>
              <a:t>tried</a:t>
            </a:r>
            <a:r>
              <a:rPr lang="pl-PL" sz="2400" b="1" dirty="0" smtClean="0">
                <a:solidFill>
                  <a:schemeClr val="bg1"/>
                </a:solidFill>
              </a:rPr>
              <a:t> to </a:t>
            </a:r>
            <a:r>
              <a:rPr lang="pl-PL" sz="2400" b="1" dirty="0" err="1" smtClean="0">
                <a:solidFill>
                  <a:schemeClr val="bg1"/>
                </a:solidFill>
              </a:rPr>
              <a:t>behave</a:t>
            </a:r>
            <a:r>
              <a:rPr lang="pl-PL" sz="2400" b="1" dirty="0" smtClean="0">
                <a:solidFill>
                  <a:schemeClr val="bg1"/>
                </a:solidFill>
              </a:rPr>
              <a:t> as </a:t>
            </a:r>
            <a:r>
              <a:rPr lang="pl-PL" sz="2400" b="1" dirty="0" err="1" smtClean="0">
                <a:solidFill>
                  <a:schemeClr val="bg1"/>
                </a:solidFill>
              </a:rPr>
              <a:t>usual</a:t>
            </a:r>
            <a:r>
              <a:rPr lang="pl-PL" sz="2400" b="1" dirty="0" smtClean="0">
                <a:solidFill>
                  <a:schemeClr val="bg1"/>
                </a:solidFill>
              </a:rPr>
              <a:t>. </a:t>
            </a:r>
            <a:r>
              <a:rPr lang="pl-PL" sz="2400" b="1" dirty="0" err="1" smtClean="0">
                <a:solidFill>
                  <a:schemeClr val="bg1"/>
                </a:solidFill>
              </a:rPr>
              <a:t>Dad</a:t>
            </a:r>
            <a:r>
              <a:rPr lang="pl-PL" sz="2400" b="1" dirty="0" smtClean="0">
                <a:solidFill>
                  <a:schemeClr val="bg1"/>
                </a:solidFill>
              </a:rPr>
              <a:t> </a:t>
            </a:r>
            <a:r>
              <a:rPr lang="pl-PL" sz="2400" b="1" dirty="0" err="1" smtClean="0">
                <a:solidFill>
                  <a:schemeClr val="bg1"/>
                </a:solidFill>
              </a:rPr>
              <a:t>groomed</a:t>
            </a:r>
            <a:r>
              <a:rPr lang="pl-PL" sz="2400" b="1" dirty="0" smtClean="0">
                <a:solidFill>
                  <a:schemeClr val="bg1"/>
                </a:solidFill>
              </a:rPr>
              <a:t> </a:t>
            </a: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horses</a:t>
            </a:r>
            <a:r>
              <a:rPr lang="pl-PL" sz="2400" b="1" dirty="0" smtClean="0">
                <a:solidFill>
                  <a:schemeClr val="bg1"/>
                </a:solidFill>
              </a:rPr>
              <a:t>… </a:t>
            </a:r>
            <a:endParaRPr lang="pl-PL" sz="2400" b="1" dirty="0">
              <a:solidFill>
                <a:schemeClr val="bg1"/>
              </a:solidFill>
            </a:endParaRPr>
          </a:p>
        </p:txBody>
      </p:sp>
      <p:pic>
        <p:nvPicPr>
          <p:cNvPr id="21505" name="Picture 1"/>
          <p:cNvPicPr>
            <a:picLocks noChangeAspect="1" noChangeArrowheads="1"/>
          </p:cNvPicPr>
          <p:nvPr/>
        </p:nvPicPr>
        <p:blipFill>
          <a:blip r:embed="rId3" cstate="print"/>
          <a:srcRect/>
          <a:stretch>
            <a:fillRect/>
          </a:stretch>
        </p:blipFill>
        <p:spPr bwMode="auto">
          <a:xfrm>
            <a:off x="179512" y="404664"/>
            <a:ext cx="1907704" cy="3057405"/>
          </a:xfrm>
          <a:prstGeom prst="rect">
            <a:avLst/>
          </a:prstGeom>
          <a:noFill/>
          <a:ln w="9525">
            <a:noFill/>
            <a:miter lim="800000"/>
            <a:headEnd/>
            <a:tailEnd/>
          </a:ln>
        </p:spPr>
      </p:pic>
      <p:pic>
        <p:nvPicPr>
          <p:cNvPr id="21506" name="Picture 2" descr="C:\Users\lenovo_\Pictures\przywróćmy pamięć wywiad Stanisława Szlama z d Włodzrz 5 kwietnia 2016\DSC04207.JPG"/>
          <p:cNvPicPr>
            <a:picLocks noChangeAspect="1" noChangeArrowheads="1"/>
          </p:cNvPicPr>
          <p:nvPr/>
        </p:nvPicPr>
        <p:blipFill>
          <a:blip r:embed="rId4" cstate="print"/>
          <a:srcRect/>
          <a:stretch>
            <a:fillRect/>
          </a:stretch>
        </p:blipFill>
        <p:spPr bwMode="auto">
          <a:xfrm>
            <a:off x="179512" y="3645024"/>
            <a:ext cx="1844735" cy="2956394"/>
          </a:xfrm>
          <a:prstGeom prst="rect">
            <a:avLst/>
          </a:prstGeom>
          <a:noFill/>
        </p:spPr>
      </p:pic>
      <p:pic>
        <p:nvPicPr>
          <p:cNvPr id="5" name="wywiad d 1.15s.mp3">
            <a:hlinkClick r:id="" action="ppaction://media"/>
          </p:cNvPr>
          <p:cNvPicPr>
            <a:picLocks noRot="1" noChangeAspect="1"/>
          </p:cNvPicPr>
          <p:nvPr>
            <a:audioFile r:link="rId1"/>
          </p:nvPr>
        </p:nvPicPr>
        <p:blipFill>
          <a:blip r:embed="rId5" cstate="print"/>
          <a:stretch>
            <a:fillRect/>
          </a:stretch>
        </p:blipFill>
        <p:spPr>
          <a:xfrm>
            <a:off x="88392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http://www.sprawiedliwi.org.pl/files/images/4194.jpg"/>
          <p:cNvPicPr/>
          <p:nvPr/>
        </p:nvPicPr>
        <p:blipFill>
          <a:blip r:embed="rId3" cstate="print"/>
          <a:srcRect/>
          <a:stretch>
            <a:fillRect/>
          </a:stretch>
        </p:blipFill>
        <p:spPr bwMode="auto">
          <a:xfrm>
            <a:off x="0" y="0"/>
            <a:ext cx="2051720" cy="2924944"/>
          </a:xfrm>
          <a:prstGeom prst="rect">
            <a:avLst/>
          </a:prstGeom>
          <a:noFill/>
          <a:ln w="9525">
            <a:noFill/>
            <a:miter lim="800000"/>
            <a:headEnd/>
            <a:tailEnd/>
          </a:ln>
        </p:spPr>
      </p:pic>
      <p:sp>
        <p:nvSpPr>
          <p:cNvPr id="5" name="Prostokąt 4"/>
          <p:cNvSpPr/>
          <p:nvPr/>
        </p:nvSpPr>
        <p:spPr>
          <a:xfrm>
            <a:off x="0" y="2996952"/>
            <a:ext cx="3275856" cy="584775"/>
          </a:xfrm>
          <a:prstGeom prst="rect">
            <a:avLst/>
          </a:prstGeom>
        </p:spPr>
        <p:txBody>
          <a:bodyPr wrap="square">
            <a:spAutoFit/>
          </a:bodyPr>
          <a:lstStyle/>
          <a:p>
            <a:pPr lvl="0" algn="ctr"/>
            <a:r>
              <a:rPr lang="pl-PL" sz="1600" dirty="0" err="1" smtClean="0">
                <a:solidFill>
                  <a:schemeClr val="bg1"/>
                </a:solidFill>
              </a:rPr>
              <a:t>The</a:t>
            </a:r>
            <a:r>
              <a:rPr lang="pl-PL" sz="1600" dirty="0" smtClean="0">
                <a:solidFill>
                  <a:schemeClr val="bg1"/>
                </a:solidFill>
              </a:rPr>
              <a:t> </a:t>
            </a:r>
            <a:r>
              <a:rPr lang="pl-PL" sz="1600" dirty="0" err="1" smtClean="0">
                <a:solidFill>
                  <a:schemeClr val="bg1"/>
                </a:solidFill>
              </a:rPr>
              <a:t>rescued</a:t>
            </a:r>
            <a:r>
              <a:rPr lang="pl-PL" sz="1600" dirty="0" smtClean="0">
                <a:solidFill>
                  <a:schemeClr val="bg1"/>
                </a:solidFill>
              </a:rPr>
              <a:t>: Czesława </a:t>
            </a:r>
            <a:r>
              <a:rPr lang="pl-PL" sz="1600" dirty="0" err="1" smtClean="0">
                <a:solidFill>
                  <a:schemeClr val="bg1"/>
                </a:solidFill>
              </a:rPr>
              <a:t>Lichter</a:t>
            </a:r>
            <a:r>
              <a:rPr lang="pl-PL" sz="1600" dirty="0" smtClean="0">
                <a:solidFill>
                  <a:schemeClr val="bg1"/>
                </a:solidFill>
              </a:rPr>
              <a:t> </a:t>
            </a:r>
            <a:br>
              <a:rPr lang="pl-PL" sz="1600" dirty="0" smtClean="0">
                <a:solidFill>
                  <a:schemeClr val="bg1"/>
                </a:solidFill>
              </a:rPr>
            </a:br>
            <a:r>
              <a:rPr lang="pl-PL" sz="1600" dirty="0" err="1" smtClean="0">
                <a:solidFill>
                  <a:schemeClr val="bg1"/>
                </a:solidFill>
              </a:rPr>
              <a:t>with</a:t>
            </a:r>
            <a:r>
              <a:rPr lang="pl-PL" sz="1600" dirty="0" smtClean="0">
                <a:solidFill>
                  <a:schemeClr val="bg1"/>
                </a:solidFill>
              </a:rPr>
              <a:t> </a:t>
            </a:r>
            <a:r>
              <a:rPr lang="pl-PL" sz="1600" dirty="0" err="1" smtClean="0">
                <a:solidFill>
                  <a:schemeClr val="bg1"/>
                </a:solidFill>
              </a:rPr>
              <a:t>her</a:t>
            </a:r>
            <a:r>
              <a:rPr lang="pl-PL" sz="1600" dirty="0" smtClean="0">
                <a:solidFill>
                  <a:schemeClr val="bg1"/>
                </a:solidFill>
              </a:rPr>
              <a:t> </a:t>
            </a:r>
            <a:r>
              <a:rPr lang="pl-PL" sz="1600" dirty="0" err="1" smtClean="0">
                <a:solidFill>
                  <a:schemeClr val="bg1"/>
                </a:solidFill>
              </a:rPr>
              <a:t>husband</a:t>
            </a:r>
            <a:r>
              <a:rPr lang="pl-PL" sz="1600" dirty="0" smtClean="0">
                <a:solidFill>
                  <a:schemeClr val="bg1"/>
                </a:solidFill>
              </a:rPr>
              <a:t> Mordechaj</a:t>
            </a:r>
            <a:endParaRPr lang="pl-PL" sz="1600" dirty="0">
              <a:solidFill>
                <a:schemeClr val="bg1"/>
              </a:solidFill>
            </a:endParaRPr>
          </a:p>
        </p:txBody>
      </p:sp>
      <p:pic>
        <p:nvPicPr>
          <p:cNvPr id="6" name="Obraz 5" descr="http://www.sprawiedliwi.org.pl/files/images/4201.jpg"/>
          <p:cNvPicPr/>
          <p:nvPr/>
        </p:nvPicPr>
        <p:blipFill>
          <a:blip r:embed="rId4" cstate="print"/>
          <a:srcRect/>
          <a:stretch>
            <a:fillRect/>
          </a:stretch>
        </p:blipFill>
        <p:spPr bwMode="auto">
          <a:xfrm>
            <a:off x="7199784" y="0"/>
            <a:ext cx="1944216" cy="2808312"/>
          </a:xfrm>
          <a:prstGeom prst="rect">
            <a:avLst/>
          </a:prstGeom>
          <a:noFill/>
          <a:ln w="9525">
            <a:noFill/>
            <a:miter lim="800000"/>
            <a:headEnd/>
            <a:tailEnd/>
          </a:ln>
        </p:spPr>
      </p:pic>
      <p:sp>
        <p:nvSpPr>
          <p:cNvPr id="7" name="Prostokąt 6"/>
          <p:cNvSpPr/>
          <p:nvPr/>
        </p:nvSpPr>
        <p:spPr>
          <a:xfrm>
            <a:off x="5796136" y="2996952"/>
            <a:ext cx="3563888" cy="646331"/>
          </a:xfrm>
          <a:prstGeom prst="rect">
            <a:avLst/>
          </a:prstGeom>
        </p:spPr>
        <p:txBody>
          <a:bodyPr wrap="square">
            <a:spAutoFit/>
          </a:bodyPr>
          <a:lstStyle/>
          <a:p>
            <a:pPr lvl="0" algn="ctr"/>
            <a:r>
              <a:rPr lang="pl-PL" b="1" dirty="0" smtClean="0">
                <a:solidFill>
                  <a:schemeClr val="bg1"/>
                </a:solidFill>
              </a:rPr>
              <a:t>Czesława and </a:t>
            </a:r>
            <a:r>
              <a:rPr lang="pl-PL" b="1" dirty="0" err="1" smtClean="0">
                <a:solidFill>
                  <a:schemeClr val="bg1"/>
                </a:solidFill>
              </a:rPr>
              <a:t>Mordechaj’s</a:t>
            </a:r>
            <a:r>
              <a:rPr lang="pl-PL" b="1" dirty="0" smtClean="0">
                <a:solidFill>
                  <a:schemeClr val="bg1"/>
                </a:solidFill>
              </a:rPr>
              <a:t> </a:t>
            </a:r>
            <a:r>
              <a:rPr lang="pl-PL" b="1" dirty="0" err="1" smtClean="0">
                <a:solidFill>
                  <a:schemeClr val="bg1"/>
                </a:solidFill>
              </a:rPr>
              <a:t>children</a:t>
            </a:r>
            <a:endParaRPr lang="pl-PL" b="1" dirty="0">
              <a:solidFill>
                <a:schemeClr val="bg1"/>
              </a:solidFill>
            </a:endParaRPr>
          </a:p>
        </p:txBody>
      </p:sp>
      <p:sp>
        <p:nvSpPr>
          <p:cNvPr id="8" name="pole tekstowe 7"/>
          <p:cNvSpPr txBox="1"/>
          <p:nvPr/>
        </p:nvSpPr>
        <p:spPr>
          <a:xfrm>
            <a:off x="2452391" y="0"/>
            <a:ext cx="4279849" cy="2308324"/>
          </a:xfrm>
          <a:prstGeom prst="rect">
            <a:avLst/>
          </a:prstGeom>
          <a:noFill/>
        </p:spPr>
        <p:txBody>
          <a:bodyPr wrap="square" rtlCol="0">
            <a:spAutoFit/>
          </a:bodyPr>
          <a:lstStyle/>
          <a:p>
            <a:r>
              <a:rPr lang="pl-PL" sz="2400" b="1" dirty="0" err="1" smtClean="0">
                <a:solidFill>
                  <a:schemeClr val="bg1"/>
                </a:solidFill>
              </a:rPr>
              <a:t>After</a:t>
            </a:r>
            <a:r>
              <a:rPr lang="pl-PL" sz="2400" b="1" dirty="0" smtClean="0">
                <a:solidFill>
                  <a:schemeClr val="bg1"/>
                </a:solidFill>
              </a:rPr>
              <a:t> </a:t>
            </a:r>
            <a:r>
              <a:rPr lang="pl-PL" sz="2400" b="1" dirty="0" err="1" smtClean="0">
                <a:solidFill>
                  <a:schemeClr val="bg1"/>
                </a:solidFill>
              </a:rPr>
              <a:t>the</a:t>
            </a:r>
            <a:r>
              <a:rPr lang="pl-PL" sz="2400" b="1" dirty="0" smtClean="0">
                <a:solidFill>
                  <a:schemeClr val="bg1"/>
                </a:solidFill>
              </a:rPr>
              <a:t> war Marian, Luba and </a:t>
            </a:r>
            <a:r>
              <a:rPr lang="pl-PL" sz="2400" b="1" dirty="0" err="1" smtClean="0">
                <a:solidFill>
                  <a:schemeClr val="bg1"/>
                </a:solidFill>
              </a:rPr>
              <a:t>Shifra</a:t>
            </a:r>
            <a:r>
              <a:rPr lang="pl-PL" sz="2400" b="1" dirty="0" smtClean="0">
                <a:solidFill>
                  <a:schemeClr val="bg1"/>
                </a:solidFill>
              </a:rPr>
              <a:t> </a:t>
            </a:r>
            <a:r>
              <a:rPr lang="pl-PL" sz="2400" b="1" dirty="0" err="1" smtClean="0">
                <a:solidFill>
                  <a:schemeClr val="bg1"/>
                </a:solidFill>
              </a:rPr>
              <a:t>emigrated</a:t>
            </a:r>
            <a:r>
              <a:rPr lang="pl-PL" sz="2400" b="1" dirty="0" smtClean="0">
                <a:solidFill>
                  <a:schemeClr val="bg1"/>
                </a:solidFill>
              </a:rPr>
              <a:t> to Bayreuth </a:t>
            </a:r>
            <a:r>
              <a:rPr lang="pl-PL" sz="2400" b="1" dirty="0" err="1" smtClean="0">
                <a:solidFill>
                  <a:schemeClr val="bg1"/>
                </a:solidFill>
              </a:rPr>
              <a:t>in</a:t>
            </a:r>
            <a:r>
              <a:rPr lang="pl-PL" sz="2400" b="1" dirty="0" smtClean="0">
                <a:solidFill>
                  <a:schemeClr val="bg1"/>
                </a:solidFill>
              </a:rPr>
              <a:t> Germany  and </a:t>
            </a:r>
            <a:r>
              <a:rPr lang="pl-PL" sz="2400" b="1" dirty="0" err="1" smtClean="0">
                <a:solidFill>
                  <a:schemeClr val="bg1"/>
                </a:solidFill>
              </a:rPr>
              <a:t>then</a:t>
            </a:r>
            <a:r>
              <a:rPr lang="pl-PL" sz="2400" b="1" dirty="0" smtClean="0">
                <a:solidFill>
                  <a:schemeClr val="bg1"/>
                </a:solidFill>
              </a:rPr>
              <a:t> to Israel and </a:t>
            </a:r>
            <a:r>
              <a:rPr lang="pl-PL" sz="2400" b="1" dirty="0" err="1" smtClean="0">
                <a:solidFill>
                  <a:schemeClr val="bg1"/>
                </a:solidFill>
              </a:rPr>
              <a:t>uncle</a:t>
            </a:r>
            <a:r>
              <a:rPr lang="pl-PL" sz="2400" b="1" dirty="0" smtClean="0">
                <a:solidFill>
                  <a:schemeClr val="bg1"/>
                </a:solidFill>
              </a:rPr>
              <a:t> </a:t>
            </a:r>
            <a:r>
              <a:rPr lang="pl-PL" sz="2400" b="1" dirty="0" err="1" smtClean="0">
                <a:solidFill>
                  <a:schemeClr val="bg1"/>
                </a:solidFill>
              </a:rPr>
              <a:t>Moshe</a:t>
            </a:r>
            <a:r>
              <a:rPr lang="pl-PL" sz="2400" b="1" dirty="0" smtClean="0">
                <a:solidFill>
                  <a:schemeClr val="bg1"/>
                </a:solidFill>
              </a:rPr>
              <a:t> </a:t>
            </a:r>
            <a:r>
              <a:rPr lang="pl-PL" sz="2400" b="1" dirty="0" err="1" smtClean="0">
                <a:solidFill>
                  <a:schemeClr val="bg1"/>
                </a:solidFill>
              </a:rPr>
              <a:t>Lichter</a:t>
            </a:r>
            <a:r>
              <a:rPr lang="pl-PL" sz="2400" b="1" dirty="0" smtClean="0">
                <a:solidFill>
                  <a:schemeClr val="bg1"/>
                </a:solidFill>
              </a:rPr>
              <a:t> </a:t>
            </a:r>
            <a:r>
              <a:rPr lang="pl-PL" sz="2400" b="1" dirty="0" err="1" smtClean="0">
                <a:solidFill>
                  <a:schemeClr val="bg1"/>
                </a:solidFill>
              </a:rPr>
              <a:t>stayed</a:t>
            </a:r>
            <a:r>
              <a:rPr lang="pl-PL" sz="2400" b="1" dirty="0" smtClean="0">
                <a:solidFill>
                  <a:schemeClr val="bg1"/>
                </a:solidFill>
              </a:rPr>
              <a:t> </a:t>
            </a:r>
            <a:r>
              <a:rPr lang="pl-PL" sz="2400" b="1" dirty="0" err="1" smtClean="0">
                <a:solidFill>
                  <a:schemeClr val="bg1"/>
                </a:solidFill>
              </a:rPr>
              <a:t>in</a:t>
            </a:r>
            <a:r>
              <a:rPr lang="pl-PL" sz="2400" b="1" dirty="0" smtClean="0">
                <a:solidFill>
                  <a:schemeClr val="bg1"/>
                </a:solidFill>
              </a:rPr>
              <a:t> Poland and </a:t>
            </a:r>
            <a:r>
              <a:rPr lang="pl-PL" sz="2400" b="1" dirty="0" err="1" smtClean="0">
                <a:solidFill>
                  <a:schemeClr val="bg1"/>
                </a:solidFill>
              </a:rPr>
              <a:t>got</a:t>
            </a:r>
            <a:r>
              <a:rPr lang="pl-PL" sz="2400" b="1" dirty="0" smtClean="0">
                <a:solidFill>
                  <a:schemeClr val="bg1"/>
                </a:solidFill>
              </a:rPr>
              <a:t> </a:t>
            </a:r>
            <a:r>
              <a:rPr lang="pl-PL" sz="2400" b="1" dirty="0" err="1" smtClean="0">
                <a:solidFill>
                  <a:schemeClr val="bg1"/>
                </a:solidFill>
              </a:rPr>
              <a:t>married</a:t>
            </a:r>
            <a:r>
              <a:rPr lang="pl-PL" sz="2400" b="1" dirty="0" smtClean="0">
                <a:solidFill>
                  <a:schemeClr val="bg1"/>
                </a:solidFill>
              </a:rPr>
              <a:t>.</a:t>
            </a:r>
            <a:endParaRPr lang="pl-PL" sz="2400" dirty="0">
              <a:solidFill>
                <a:schemeClr val="bg1"/>
              </a:solidFill>
            </a:endParaRPr>
          </a:p>
        </p:txBody>
      </p:sp>
      <p:pic>
        <p:nvPicPr>
          <p:cNvPr id="9" name="Obraz 8" descr="http://www.sprawiedliwi.org.pl/files/images/4200.jpg"/>
          <p:cNvPicPr/>
          <p:nvPr/>
        </p:nvPicPr>
        <p:blipFill>
          <a:blip r:embed="rId5" cstate="print"/>
          <a:srcRect/>
          <a:stretch>
            <a:fillRect/>
          </a:stretch>
        </p:blipFill>
        <p:spPr bwMode="auto">
          <a:xfrm>
            <a:off x="0" y="3645024"/>
            <a:ext cx="3240360" cy="2088232"/>
          </a:xfrm>
          <a:prstGeom prst="rect">
            <a:avLst/>
          </a:prstGeom>
          <a:noFill/>
          <a:ln w="9525">
            <a:noFill/>
            <a:miter lim="800000"/>
            <a:headEnd/>
            <a:tailEnd/>
          </a:ln>
        </p:spPr>
      </p:pic>
      <p:pic>
        <p:nvPicPr>
          <p:cNvPr id="10" name="Obraz 9" descr="http://www.sprawiedliwi.org.pl/files/images/4199.jpg"/>
          <p:cNvPicPr/>
          <p:nvPr/>
        </p:nvPicPr>
        <p:blipFill>
          <a:blip r:embed="rId6" cstate="print"/>
          <a:srcRect/>
          <a:stretch>
            <a:fillRect/>
          </a:stretch>
        </p:blipFill>
        <p:spPr bwMode="auto">
          <a:xfrm>
            <a:off x="5903640" y="3645024"/>
            <a:ext cx="3240360" cy="2088232"/>
          </a:xfrm>
          <a:prstGeom prst="rect">
            <a:avLst/>
          </a:prstGeom>
          <a:noFill/>
          <a:ln w="9525">
            <a:noFill/>
            <a:miter lim="800000"/>
            <a:headEnd/>
            <a:tailEnd/>
          </a:ln>
        </p:spPr>
      </p:pic>
      <p:sp>
        <p:nvSpPr>
          <p:cNvPr id="11" name="Prostokąt 10"/>
          <p:cNvSpPr/>
          <p:nvPr/>
        </p:nvSpPr>
        <p:spPr>
          <a:xfrm>
            <a:off x="0" y="5661248"/>
            <a:ext cx="9144000" cy="923330"/>
          </a:xfrm>
          <a:prstGeom prst="rect">
            <a:avLst/>
          </a:prstGeom>
        </p:spPr>
        <p:txBody>
          <a:bodyPr wrap="square">
            <a:spAutoFit/>
          </a:bodyPr>
          <a:lstStyle/>
          <a:p>
            <a:pPr algn="ctr"/>
            <a:r>
              <a:rPr lang="pl-PL" b="1" dirty="0" err="1" smtClean="0">
                <a:solidFill>
                  <a:schemeClr val="bg1"/>
                </a:solidFill>
              </a:rPr>
              <a:t>The</a:t>
            </a:r>
            <a:r>
              <a:rPr lang="pl-PL" b="1" dirty="0" smtClean="0">
                <a:solidFill>
                  <a:schemeClr val="bg1"/>
                </a:solidFill>
              </a:rPr>
              <a:t> </a:t>
            </a:r>
            <a:r>
              <a:rPr lang="pl-PL" b="1" dirty="0" err="1" smtClean="0">
                <a:solidFill>
                  <a:schemeClr val="bg1"/>
                </a:solidFill>
              </a:rPr>
              <a:t>picture</a:t>
            </a:r>
            <a:r>
              <a:rPr lang="pl-PL" b="1" dirty="0" smtClean="0">
                <a:solidFill>
                  <a:schemeClr val="bg1"/>
                </a:solidFill>
              </a:rPr>
              <a:t> </a:t>
            </a:r>
            <a:r>
              <a:rPr lang="pl-PL" b="1" dirty="0" err="1" smtClean="0">
                <a:solidFill>
                  <a:schemeClr val="bg1"/>
                </a:solidFill>
              </a:rPr>
              <a:t>shows</a:t>
            </a:r>
            <a:r>
              <a:rPr lang="pl-PL" b="1" dirty="0" smtClean="0">
                <a:solidFill>
                  <a:schemeClr val="bg1"/>
                </a:solidFill>
              </a:rPr>
              <a:t> Michaela </a:t>
            </a:r>
            <a:r>
              <a:rPr lang="pl-PL" b="1" dirty="0" err="1" smtClean="0">
                <a:solidFill>
                  <a:schemeClr val="bg1"/>
                </a:solidFill>
              </a:rPr>
              <a:t>Linial</a:t>
            </a:r>
            <a:r>
              <a:rPr lang="pl-PL" b="1" dirty="0" smtClean="0">
                <a:solidFill>
                  <a:schemeClr val="bg1"/>
                </a:solidFill>
              </a:rPr>
              <a:t> (</a:t>
            </a:r>
            <a:r>
              <a:rPr lang="pl-PL" b="1" dirty="0" err="1" smtClean="0">
                <a:solidFill>
                  <a:schemeClr val="bg1"/>
                </a:solidFill>
              </a:rPr>
              <a:t>Mordechaj’s</a:t>
            </a:r>
            <a:r>
              <a:rPr lang="pl-PL" b="1" dirty="0" smtClean="0">
                <a:solidFill>
                  <a:schemeClr val="bg1"/>
                </a:solidFill>
              </a:rPr>
              <a:t> </a:t>
            </a:r>
            <a:r>
              <a:rPr lang="pl-PL" b="1" dirty="0" err="1" smtClean="0">
                <a:solidFill>
                  <a:schemeClr val="bg1"/>
                </a:solidFill>
              </a:rPr>
              <a:t>daughter</a:t>
            </a:r>
            <a:r>
              <a:rPr lang="pl-PL" b="1" dirty="0" smtClean="0">
                <a:solidFill>
                  <a:schemeClr val="bg1"/>
                </a:solidFill>
              </a:rPr>
              <a:t>), Stanisława Włodarz (</a:t>
            </a:r>
            <a:r>
              <a:rPr lang="pl-PL" b="1" dirty="0" err="1" smtClean="0">
                <a:solidFill>
                  <a:schemeClr val="bg1"/>
                </a:solidFill>
              </a:rPr>
              <a:t>Szlama</a:t>
            </a:r>
            <a:r>
              <a:rPr lang="pl-PL" b="1" dirty="0" smtClean="0">
                <a:solidFill>
                  <a:schemeClr val="bg1"/>
                </a:solidFill>
              </a:rPr>
              <a:t>) and </a:t>
            </a:r>
            <a:r>
              <a:rPr lang="pl-PL" b="1" dirty="0" err="1" smtClean="0">
                <a:solidFill>
                  <a:schemeClr val="bg1"/>
                </a:solidFill>
              </a:rPr>
              <a:t>the</a:t>
            </a:r>
            <a:r>
              <a:rPr lang="pl-PL" b="1" dirty="0" smtClean="0">
                <a:solidFill>
                  <a:schemeClr val="bg1"/>
                </a:solidFill>
              </a:rPr>
              <a:t> </a:t>
            </a:r>
            <a:r>
              <a:rPr lang="pl-PL" b="1" dirty="0" err="1" smtClean="0">
                <a:solidFill>
                  <a:schemeClr val="bg1"/>
                </a:solidFill>
              </a:rPr>
              <a:t>Ambassador</a:t>
            </a:r>
            <a:r>
              <a:rPr lang="pl-PL" b="1" dirty="0" smtClean="0">
                <a:solidFill>
                  <a:schemeClr val="bg1"/>
                </a:solidFill>
              </a:rPr>
              <a:t> Izrael </a:t>
            </a:r>
            <a:r>
              <a:rPr lang="pl-PL" b="1" dirty="0" err="1" smtClean="0">
                <a:solidFill>
                  <a:schemeClr val="bg1"/>
                </a:solidFill>
              </a:rPr>
              <a:t>Zvi</a:t>
            </a:r>
            <a:r>
              <a:rPr lang="pl-PL" b="1" dirty="0" smtClean="0">
                <a:solidFill>
                  <a:schemeClr val="bg1"/>
                </a:solidFill>
              </a:rPr>
              <a:t> </a:t>
            </a:r>
            <a:r>
              <a:rPr lang="pl-PL" b="1" dirty="0" err="1" smtClean="0">
                <a:solidFill>
                  <a:schemeClr val="bg1"/>
                </a:solidFill>
              </a:rPr>
              <a:t>Rav-Ner</a:t>
            </a:r>
            <a:r>
              <a:rPr lang="pl-PL" b="1" dirty="0" smtClean="0">
                <a:solidFill>
                  <a:schemeClr val="bg1"/>
                </a:solidFill>
              </a:rPr>
              <a:t>, </a:t>
            </a:r>
            <a:r>
              <a:rPr lang="pl-PL" b="1" dirty="0" err="1" smtClean="0">
                <a:solidFill>
                  <a:schemeClr val="bg1"/>
                </a:solidFill>
              </a:rPr>
              <a:t>during</a:t>
            </a:r>
            <a:r>
              <a:rPr lang="pl-PL" b="1" dirty="0" smtClean="0">
                <a:solidFill>
                  <a:schemeClr val="bg1"/>
                </a:solidFill>
              </a:rPr>
              <a:t> </a:t>
            </a:r>
            <a:r>
              <a:rPr lang="pl-PL" b="1" dirty="0" err="1" smtClean="0">
                <a:solidFill>
                  <a:schemeClr val="bg1"/>
                </a:solidFill>
              </a:rPr>
              <a:t>the</a:t>
            </a:r>
            <a:r>
              <a:rPr lang="pl-PL" b="1" dirty="0" smtClean="0">
                <a:solidFill>
                  <a:schemeClr val="bg1"/>
                </a:solidFill>
              </a:rPr>
              <a:t> </a:t>
            </a:r>
            <a:r>
              <a:rPr lang="pl-PL" b="1" dirty="0" err="1" smtClean="0">
                <a:solidFill>
                  <a:schemeClr val="bg1"/>
                </a:solidFill>
              </a:rPr>
              <a:t>ceremony</a:t>
            </a:r>
            <a:r>
              <a:rPr lang="pl-PL" b="1" dirty="0" smtClean="0">
                <a:solidFill>
                  <a:schemeClr val="bg1"/>
                </a:solidFill>
              </a:rPr>
              <a:t> of </a:t>
            </a:r>
            <a:r>
              <a:rPr lang="pl-PL" b="1" dirty="0" err="1" smtClean="0">
                <a:solidFill>
                  <a:schemeClr val="bg1"/>
                </a:solidFill>
              </a:rPr>
              <a:t>awarding</a:t>
            </a:r>
            <a:r>
              <a:rPr lang="pl-PL" b="1" dirty="0" smtClean="0">
                <a:solidFill>
                  <a:schemeClr val="bg1"/>
                </a:solidFill>
              </a:rPr>
              <a:t> </a:t>
            </a:r>
            <a:r>
              <a:rPr lang="pl-PL" b="1" dirty="0" err="1" smtClean="0">
                <a:solidFill>
                  <a:schemeClr val="bg1"/>
                </a:solidFill>
              </a:rPr>
              <a:t>Stanisłwa</a:t>
            </a:r>
            <a:r>
              <a:rPr lang="pl-PL" b="1" dirty="0" smtClean="0">
                <a:solidFill>
                  <a:schemeClr val="bg1"/>
                </a:solidFill>
              </a:rPr>
              <a:t>  </a:t>
            </a:r>
            <a:r>
              <a:rPr lang="pl-PL" b="1" dirty="0" err="1" smtClean="0">
                <a:solidFill>
                  <a:schemeClr val="bg1"/>
                </a:solidFill>
              </a:rPr>
              <a:t>Honorary</a:t>
            </a:r>
            <a:r>
              <a:rPr lang="pl-PL" b="1" dirty="0" smtClean="0">
                <a:solidFill>
                  <a:schemeClr val="bg1"/>
                </a:solidFill>
              </a:rPr>
              <a:t> </a:t>
            </a:r>
            <a:r>
              <a:rPr lang="pl-PL" b="1" dirty="0" err="1" smtClean="0">
                <a:solidFill>
                  <a:schemeClr val="bg1"/>
                </a:solidFill>
              </a:rPr>
              <a:t>Citizenship</a:t>
            </a:r>
            <a:r>
              <a:rPr lang="pl-PL" b="1" dirty="0" smtClean="0">
                <a:solidFill>
                  <a:schemeClr val="bg1"/>
                </a:solidFill>
              </a:rPr>
              <a:t> of </a:t>
            </a:r>
            <a:r>
              <a:rPr lang="pl-PL" b="1" dirty="0" err="1" smtClean="0">
                <a:solidFill>
                  <a:schemeClr val="bg1"/>
                </a:solidFill>
              </a:rPr>
              <a:t>the</a:t>
            </a:r>
            <a:r>
              <a:rPr lang="pl-PL" b="1" dirty="0" smtClean="0">
                <a:solidFill>
                  <a:schemeClr val="bg1"/>
                </a:solidFill>
              </a:rPr>
              <a:t> State of Israel, 2013 r.</a:t>
            </a:r>
            <a:endParaRPr lang="pl-PL" b="1" dirty="0">
              <a:solidFill>
                <a:schemeClr val="bg1"/>
              </a:solidFill>
            </a:endParaRPr>
          </a:p>
        </p:txBody>
      </p:sp>
      <p:pic>
        <p:nvPicPr>
          <p:cNvPr id="20481" name="Picture 1"/>
          <p:cNvPicPr>
            <a:picLocks noChangeAspect="1" noChangeArrowheads="1"/>
          </p:cNvPicPr>
          <p:nvPr/>
        </p:nvPicPr>
        <p:blipFill>
          <a:blip r:embed="rId7" cstate="print"/>
          <a:srcRect/>
          <a:stretch>
            <a:fillRect/>
          </a:stretch>
        </p:blipFill>
        <p:spPr bwMode="auto">
          <a:xfrm>
            <a:off x="3707904" y="2492896"/>
            <a:ext cx="1861609" cy="3057451"/>
          </a:xfrm>
          <a:prstGeom prst="rect">
            <a:avLst/>
          </a:prstGeom>
          <a:noFill/>
          <a:ln w="9525">
            <a:noFill/>
            <a:miter lim="800000"/>
            <a:headEnd/>
            <a:tailEnd/>
          </a:ln>
        </p:spPr>
      </p:pic>
      <p:pic>
        <p:nvPicPr>
          <p:cNvPr id="12" name="wywiad e 14s.mp3">
            <a:hlinkClick r:id="" action="ppaction://media"/>
          </p:cNvPr>
          <p:cNvPicPr>
            <a:picLocks noRot="1" noChangeAspect="1"/>
          </p:cNvPicPr>
          <p:nvPr>
            <a:audioFile r:link="rId1"/>
          </p:nvPr>
        </p:nvPicPr>
        <p:blipFill>
          <a:blip r:embed="rId8" cstate="print"/>
          <a:stretch>
            <a:fillRect/>
          </a:stretch>
        </p:blipFill>
        <p:spPr>
          <a:xfrm>
            <a:off x="88392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39552" y="1124744"/>
            <a:ext cx="8229600" cy="1828800"/>
          </a:xfrm>
        </p:spPr>
        <p:txBody>
          <a:bodyPr/>
          <a:lstStyle/>
          <a:p>
            <a:r>
              <a:rPr lang="pl-PL" err="1" smtClean="0">
                <a:solidFill>
                  <a:schemeClr val="bg1">
                    <a:lumMod val="95000"/>
                    <a:lumOff val="5000"/>
                  </a:schemeClr>
                </a:solidFill>
                <a:latin typeface="+mn-lt"/>
              </a:rPr>
              <a:t>Righteous</a:t>
            </a:r>
            <a:r>
              <a:rPr lang="pl-PL" smtClean="0">
                <a:solidFill>
                  <a:schemeClr val="bg1">
                    <a:lumMod val="95000"/>
                    <a:lumOff val="5000"/>
                  </a:schemeClr>
                </a:solidFill>
                <a:latin typeface="+mn-lt"/>
              </a:rPr>
              <a:t> </a:t>
            </a:r>
            <a:r>
              <a:rPr lang="pl-PL" err="1" smtClean="0">
                <a:solidFill>
                  <a:schemeClr val="bg1">
                    <a:lumMod val="95000"/>
                    <a:lumOff val="5000"/>
                  </a:schemeClr>
                </a:solidFill>
                <a:latin typeface="+mn-lt"/>
              </a:rPr>
              <a:t>among</a:t>
            </a:r>
            <a:r>
              <a:rPr lang="pl-PL" smtClean="0">
                <a:solidFill>
                  <a:schemeClr val="bg1">
                    <a:lumMod val="95000"/>
                    <a:lumOff val="5000"/>
                  </a:schemeClr>
                </a:solidFill>
                <a:latin typeface="+mn-lt"/>
              </a:rPr>
              <a:t> </a:t>
            </a:r>
            <a:r>
              <a:rPr lang="pl-PL" err="1" smtClean="0">
                <a:solidFill>
                  <a:schemeClr val="bg1">
                    <a:lumMod val="95000"/>
                    <a:lumOff val="5000"/>
                  </a:schemeClr>
                </a:solidFill>
                <a:latin typeface="+mn-lt"/>
              </a:rPr>
              <a:t>the</a:t>
            </a:r>
            <a:r>
              <a:rPr lang="pl-PL" smtClean="0">
                <a:solidFill>
                  <a:schemeClr val="bg1">
                    <a:lumMod val="95000"/>
                    <a:lumOff val="5000"/>
                  </a:schemeClr>
                </a:solidFill>
                <a:latin typeface="+mn-lt"/>
              </a:rPr>
              <a:t> </a:t>
            </a:r>
            <a:r>
              <a:rPr lang="pl-PL" err="1" smtClean="0">
                <a:solidFill>
                  <a:schemeClr val="bg1">
                    <a:lumMod val="95000"/>
                    <a:lumOff val="5000"/>
                  </a:schemeClr>
                </a:solidFill>
                <a:latin typeface="+mn-lt"/>
              </a:rPr>
              <a:t>nations</a:t>
            </a:r>
            <a:endParaRPr lang="pl-PL">
              <a:solidFill>
                <a:schemeClr val="bg1">
                  <a:lumMod val="95000"/>
                  <a:lumOff val="5000"/>
                </a:schemeClr>
              </a:solidFill>
              <a:latin typeface="+mn-lt"/>
            </a:endParaRPr>
          </a:p>
        </p:txBody>
      </p:sp>
      <p:sp>
        <p:nvSpPr>
          <p:cNvPr id="3" name="Podtytuł 2"/>
          <p:cNvSpPr>
            <a:spLocks noGrp="1"/>
          </p:cNvSpPr>
          <p:nvPr>
            <p:ph type="subTitle" idx="1"/>
          </p:nvPr>
        </p:nvSpPr>
        <p:spPr>
          <a:xfrm>
            <a:off x="395536" y="2348880"/>
            <a:ext cx="8352928" cy="2977622"/>
          </a:xfrm>
        </p:spPr>
        <p:txBody>
          <a:bodyPr>
            <a:normAutofit/>
          </a:bodyPr>
          <a:lstStyle/>
          <a:p>
            <a:endParaRPr lang="pl-PL" sz="4400" b="1" dirty="0" smtClean="0"/>
          </a:p>
          <a:p>
            <a:r>
              <a:rPr lang="pl-PL" sz="4400" b="1" dirty="0" smtClean="0"/>
              <a:t> </a:t>
            </a:r>
            <a:br>
              <a:rPr lang="pl-PL" sz="4400" b="1" dirty="0" smtClean="0"/>
            </a:br>
            <a:r>
              <a:rPr lang="pl-PL" sz="4400" b="1" dirty="0" smtClean="0"/>
              <a:t>                             </a:t>
            </a:r>
            <a:endParaRPr lang="pl-PL" sz="4400" b="1" dirty="0"/>
          </a:p>
        </p:txBody>
      </p:sp>
      <p:sp>
        <p:nvSpPr>
          <p:cNvPr id="14337" name="Rectangle 1"/>
          <p:cNvSpPr>
            <a:spLocks noChangeArrowheads="1"/>
          </p:cNvSpPr>
          <p:nvPr/>
        </p:nvSpPr>
        <p:spPr bwMode="auto">
          <a:xfrm>
            <a:off x="0" y="-26465"/>
            <a:ext cx="9144000" cy="1609723"/>
          </a:xfrm>
          <a:prstGeom prst="rect">
            <a:avLst/>
          </a:prstGeom>
          <a:noFill/>
          <a:ln w="9525">
            <a:noFill/>
            <a:miter lim="800000"/>
            <a:headEnd/>
            <a:tailEnd/>
          </a:ln>
          <a:effectLst/>
        </p:spPr>
        <p:txBody>
          <a:bodyPr vert="horz" wrap="square" lIns="0" tIns="0" rIns="0" bIns="39675"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pl-PL" sz="2800" dirty="0" smtClean="0">
                <a:solidFill>
                  <a:schemeClr val="bg1"/>
                </a:solidFill>
                <a:latin typeface="Book Antiqua" pitchFamily="18" charset="0"/>
                <a:cs typeface="Arial" pitchFamily="34" charset="0"/>
              </a:rPr>
              <a:t>„</a:t>
            </a:r>
            <a:r>
              <a:rPr lang="pl-PL" sz="2800" dirty="0" err="1" smtClean="0">
                <a:solidFill>
                  <a:schemeClr val="bg1"/>
                </a:solidFill>
                <a:latin typeface="Book Antiqua" pitchFamily="18" charset="0"/>
                <a:cs typeface="Arial" pitchFamily="34" charset="0"/>
              </a:rPr>
              <a:t>W</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hosoever</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saves</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 single life, </a:t>
            </a:r>
            <a:br>
              <a:rPr kumimoji="0" lang="pl-PL" sz="2800" b="0" i="0" u="none" strike="noStrike" cap="none" normalizeH="0" baseline="0" dirty="0" smtClean="0">
                <a:ln>
                  <a:noFill/>
                </a:ln>
                <a:solidFill>
                  <a:schemeClr val="bg1"/>
                </a:solidFill>
                <a:effectLst/>
                <a:latin typeface="Book Antiqua" pitchFamily="18" charset="0"/>
                <a:cs typeface="Arial" pitchFamily="34" charset="0"/>
              </a:rPr>
            </a:b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saves</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an </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entire</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universe</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Mishnah</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a:t>
            </a:r>
            <a:r>
              <a:rPr kumimoji="0" lang="pl-PL" sz="2800" b="0" i="0" u="none" strike="noStrike" cap="none" normalizeH="0" baseline="0" dirty="0" err="1" smtClean="0">
                <a:ln>
                  <a:noFill/>
                </a:ln>
                <a:solidFill>
                  <a:schemeClr val="bg1"/>
                </a:solidFill>
                <a:effectLst/>
                <a:latin typeface="Book Antiqua" pitchFamily="18" charset="0"/>
                <a:cs typeface="Arial" pitchFamily="34" charset="0"/>
              </a:rPr>
              <a:t>Sanhedrin</a:t>
            </a:r>
            <a:r>
              <a:rPr kumimoji="0" lang="pl-PL" sz="2800" b="0" i="0" u="none" strike="noStrike" cap="none" normalizeH="0" baseline="0" dirty="0" smtClean="0">
                <a:ln>
                  <a:noFill/>
                </a:ln>
                <a:solidFill>
                  <a:schemeClr val="bg1"/>
                </a:solidFill>
                <a:effectLst/>
                <a:latin typeface="Book Antiqua" pitchFamily="18" charset="0"/>
                <a:cs typeface="Arial" pitchFamily="34" charset="0"/>
              </a:rPr>
              <a:t> 4:5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Obraz 5" descr="http://www.sprawiedliwi.org.pl/files/images/1201.jpg"/>
          <p:cNvPicPr/>
          <p:nvPr/>
        </p:nvPicPr>
        <p:blipFill>
          <a:blip r:embed="rId2" cstate="print"/>
          <a:srcRect/>
          <a:stretch>
            <a:fillRect/>
          </a:stretch>
        </p:blipFill>
        <p:spPr bwMode="auto">
          <a:xfrm>
            <a:off x="251520" y="3068666"/>
            <a:ext cx="3605808" cy="3789334"/>
          </a:xfrm>
          <a:prstGeom prst="rect">
            <a:avLst/>
          </a:prstGeom>
          <a:noFill/>
          <a:ln w="9525">
            <a:noFill/>
            <a:miter lim="800000"/>
            <a:headEnd/>
            <a:tailEnd/>
          </a:ln>
        </p:spPr>
      </p:pic>
      <p:sp>
        <p:nvSpPr>
          <p:cNvPr id="7" name="Prostokąt 6"/>
          <p:cNvSpPr/>
          <p:nvPr/>
        </p:nvSpPr>
        <p:spPr>
          <a:xfrm>
            <a:off x="3779912" y="3501008"/>
            <a:ext cx="5152373" cy="1446550"/>
          </a:xfrm>
          <a:prstGeom prst="rect">
            <a:avLst/>
          </a:prstGeom>
        </p:spPr>
        <p:txBody>
          <a:bodyPr wrap="none">
            <a:spAutoFit/>
          </a:bodyPr>
          <a:lstStyle/>
          <a:p>
            <a:r>
              <a:rPr lang="pl-PL" sz="4400" b="1" dirty="0" smtClean="0"/>
              <a:t>Bogdan Jastrzębski</a:t>
            </a:r>
          </a:p>
          <a:p>
            <a:r>
              <a:rPr lang="pl-PL" sz="4400" b="1" dirty="0" smtClean="0"/>
              <a:t> Maria Jastrzębska</a:t>
            </a:r>
            <a:endParaRPr lang="pl-PL" sz="4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ttp://www.sprawiedliwi.org.pl/files/images/1899.jpg"/>
          <p:cNvPicPr>
            <a:picLocks noGrp="1"/>
          </p:cNvPicPr>
          <p:nvPr>
            <p:ph idx="1"/>
          </p:nvPr>
        </p:nvPicPr>
        <p:blipFill>
          <a:blip r:embed="rId2" cstate="print"/>
          <a:srcRect/>
          <a:stretch>
            <a:fillRect/>
          </a:stretch>
        </p:blipFill>
        <p:spPr bwMode="auto">
          <a:xfrm>
            <a:off x="0" y="620688"/>
            <a:ext cx="2376264" cy="2808312"/>
          </a:xfrm>
          <a:prstGeom prst="rect">
            <a:avLst/>
          </a:prstGeom>
          <a:noFill/>
          <a:ln w="9525">
            <a:noFill/>
            <a:miter lim="800000"/>
            <a:headEnd/>
            <a:tailEnd/>
          </a:ln>
        </p:spPr>
      </p:pic>
      <p:pic>
        <p:nvPicPr>
          <p:cNvPr id="5" name="Obraz 4" descr="Znalezione obrazy dla zapytania Bogdan Jastrzębski"/>
          <p:cNvPicPr/>
          <p:nvPr/>
        </p:nvPicPr>
        <p:blipFill>
          <a:blip r:embed="rId3" cstate="print"/>
          <a:srcRect/>
          <a:stretch>
            <a:fillRect/>
          </a:stretch>
        </p:blipFill>
        <p:spPr bwMode="auto">
          <a:xfrm>
            <a:off x="0" y="4581128"/>
            <a:ext cx="2771651" cy="1847767"/>
          </a:xfrm>
          <a:prstGeom prst="rect">
            <a:avLst/>
          </a:prstGeom>
          <a:noFill/>
          <a:ln w="9525">
            <a:noFill/>
            <a:miter lim="800000"/>
            <a:headEnd/>
            <a:tailEnd/>
          </a:ln>
        </p:spPr>
      </p:pic>
      <p:sp>
        <p:nvSpPr>
          <p:cNvPr id="49153" name="Rectangle 1"/>
          <p:cNvSpPr>
            <a:spLocks noChangeArrowheads="1"/>
          </p:cNvSpPr>
          <p:nvPr/>
        </p:nvSpPr>
        <p:spPr bwMode="auto">
          <a:xfrm>
            <a:off x="2339752" y="487025"/>
            <a:ext cx="6804248"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Bogdan Jastrzębski i Krystyna </a:t>
            </a:r>
            <a:r>
              <a:rPr kumimoji="0" lang="pl-PL" sz="2400" i="0" u="none" strike="noStrike" cap="none" normalizeH="0" baseline="0" dirty="0" err="1" smtClean="0">
                <a:ln>
                  <a:noFill/>
                </a:ln>
                <a:solidFill>
                  <a:schemeClr val="bg1"/>
                </a:solidFill>
                <a:effectLst/>
                <a:latin typeface="Book Antiqua" pitchFamily="18" charset="0"/>
                <a:ea typeface="Times New Roman" pitchFamily="18" charset="0"/>
                <a:cs typeface="Times New Roman" pitchFamily="18" charset="0"/>
              </a:rPr>
              <a:t>Geisler</a:t>
            </a: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 spotkali </a:t>
            </a: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
            </a:r>
            <a:b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b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się</a:t>
            </a: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 w roku 1940. Byli wówczas nastolatkami. Nawiązała się między nimi przyjaźń. </a:t>
            </a:r>
            <a:b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b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W</a:t>
            </a:r>
            <a:r>
              <a:rPr lang="pl-PL" sz="2400" dirty="0" smtClean="0">
                <a:solidFill>
                  <a:schemeClr val="bg1"/>
                </a:solidFill>
                <a:latin typeface="Book Antiqua" pitchFamily="18" charset="0"/>
                <a:ea typeface="Times New Roman" pitchFamily="18" charset="0"/>
                <a:cs typeface="Times New Roman" pitchFamily="18" charset="0"/>
              </a:rPr>
              <a:t> </a:t>
            </a: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1941  Krystyna wraz z ojcem, sędzią </a:t>
            </a:r>
            <a:b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b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Arnoldem </a:t>
            </a:r>
            <a:r>
              <a:rPr kumimoji="0" lang="pl-PL" sz="2400" i="0" u="none" strike="noStrike" cap="none" normalizeH="0" baseline="0" dirty="0" err="1" smtClean="0">
                <a:ln>
                  <a:noFill/>
                </a:ln>
                <a:solidFill>
                  <a:schemeClr val="bg1"/>
                </a:solidFill>
                <a:effectLst/>
                <a:latin typeface="Book Antiqua" pitchFamily="18" charset="0"/>
                <a:ea typeface="Times New Roman" pitchFamily="18" charset="0"/>
                <a:cs typeface="Times New Roman" pitchFamily="18" charset="0"/>
              </a:rPr>
              <a:t>Geislerem</a:t>
            </a: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 i jego żoną Zofią – znalazła się w częstochowskim getcie. </a:t>
            </a: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Bogdan</a:t>
            </a: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 </a:t>
            </a: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
            </a:r>
            <a:b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b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często</a:t>
            </a:r>
            <a:r>
              <a:rPr kumimoji="0" lang="pl-PL" sz="2400"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 ich tam odwiedzał.</a:t>
            </a:r>
            <a:r>
              <a:rPr kumimoji="0" lang="pl-PL" sz="2400" b="1"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
            </a:r>
            <a:br>
              <a:rPr kumimoji="0" lang="pl-PL" sz="2400" b="1"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br>
            <a:r>
              <a:rPr kumimoji="0" lang="pl-PL" sz="2400" b="1"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t/>
            </a:r>
            <a:br>
              <a:rPr kumimoji="0" lang="pl-PL" sz="2400" b="1"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rPr>
            </a:br>
            <a:r>
              <a:rPr lang="en-GB" sz="2400" dirty="0" smtClean="0"/>
              <a:t> </a:t>
            </a:r>
            <a:r>
              <a:rPr lang="en-GB" sz="2400" b="1" dirty="0" smtClean="0">
                <a:solidFill>
                  <a:schemeClr val="bg1"/>
                </a:solidFill>
              </a:rPr>
              <a:t>The friendship between </a:t>
            </a:r>
            <a:r>
              <a:rPr lang="en-GB" sz="2400" b="1" dirty="0" err="1" smtClean="0">
                <a:solidFill>
                  <a:schemeClr val="bg1"/>
                </a:solidFill>
              </a:rPr>
              <a:t>Bogdan</a:t>
            </a:r>
            <a:r>
              <a:rPr lang="en-GB" sz="2400" b="1" dirty="0" smtClean="0">
                <a:solidFill>
                  <a:schemeClr val="bg1"/>
                </a:solidFill>
              </a:rPr>
              <a:t> </a:t>
            </a:r>
            <a:r>
              <a:rPr lang="en-GB" sz="2400" b="1" dirty="0" err="1" smtClean="0">
                <a:solidFill>
                  <a:schemeClr val="bg1"/>
                </a:solidFill>
              </a:rPr>
              <a:t>Jastrzebski</a:t>
            </a:r>
            <a:r>
              <a:rPr lang="en-GB" sz="2400" b="1" dirty="0" smtClean="0">
                <a:solidFill>
                  <a:schemeClr val="bg1"/>
                </a:solidFill>
              </a:rPr>
              <a:t> and </a:t>
            </a:r>
            <a:r>
              <a:rPr lang="en-GB" sz="2400" b="1" dirty="0" err="1" smtClean="0">
                <a:solidFill>
                  <a:schemeClr val="bg1"/>
                </a:solidFill>
              </a:rPr>
              <a:t>Krystyna</a:t>
            </a:r>
            <a:r>
              <a:rPr lang="en-GB" sz="2400" b="1" dirty="0" smtClean="0">
                <a:solidFill>
                  <a:schemeClr val="bg1"/>
                </a:solidFill>
              </a:rPr>
              <a:t> </a:t>
            </a:r>
            <a:r>
              <a:rPr lang="en-GB" sz="2400" b="1" dirty="0" err="1" smtClean="0">
                <a:solidFill>
                  <a:schemeClr val="bg1"/>
                </a:solidFill>
              </a:rPr>
              <a:t>Geisler</a:t>
            </a:r>
            <a:r>
              <a:rPr lang="en-GB" sz="2400" b="1" dirty="0" smtClean="0">
                <a:solidFill>
                  <a:schemeClr val="bg1"/>
                </a:solidFill>
              </a:rPr>
              <a:t>, two youngsters from Czestochowa, began already in 1940, before the </a:t>
            </a:r>
            <a:endParaRPr lang="pl-PL" sz="2400" b="1" dirty="0" smtClean="0">
              <a:solidFill>
                <a:schemeClr val="bg1"/>
              </a:solidFill>
            </a:endParaRPr>
          </a:p>
          <a:p>
            <a:pPr lvl="0" fontAlgn="base">
              <a:spcBef>
                <a:spcPct val="0"/>
              </a:spcBef>
              <a:spcAft>
                <a:spcPct val="0"/>
              </a:spcAft>
            </a:pPr>
            <a:r>
              <a:rPr lang="pl-PL" sz="2400" b="1" dirty="0" smtClean="0">
                <a:solidFill>
                  <a:schemeClr val="bg1"/>
                </a:solidFill>
              </a:rPr>
              <a:t>      </a:t>
            </a:r>
            <a:r>
              <a:rPr lang="en-GB" sz="2400" b="1" dirty="0" smtClean="0">
                <a:solidFill>
                  <a:schemeClr val="bg1"/>
                </a:solidFill>
              </a:rPr>
              <a:t>Jews of the town were interned in the local </a:t>
            </a:r>
            <a:r>
              <a:rPr lang="pl-PL" sz="2400" b="1" dirty="0" smtClean="0">
                <a:solidFill>
                  <a:schemeClr val="bg1"/>
                </a:solidFill>
              </a:rPr>
              <a:t>     </a:t>
            </a:r>
            <a:br>
              <a:rPr lang="pl-PL" sz="2400" b="1" dirty="0" smtClean="0">
                <a:solidFill>
                  <a:schemeClr val="bg1"/>
                </a:solidFill>
              </a:rPr>
            </a:br>
            <a:r>
              <a:rPr lang="pl-PL" sz="2400" b="1" dirty="0" smtClean="0">
                <a:solidFill>
                  <a:schemeClr val="bg1"/>
                </a:solidFill>
              </a:rPr>
              <a:t>      </a:t>
            </a:r>
            <a:r>
              <a:rPr lang="en-GB" sz="2400" b="1" dirty="0" smtClean="0">
                <a:solidFill>
                  <a:schemeClr val="bg1"/>
                </a:solidFill>
              </a:rPr>
              <a:t>ghetto. Even after </a:t>
            </a:r>
            <a:r>
              <a:rPr lang="pl-PL" sz="2400" b="1" dirty="0" err="1" smtClean="0">
                <a:solidFill>
                  <a:schemeClr val="bg1"/>
                </a:solidFill>
              </a:rPr>
              <a:t>that</a:t>
            </a:r>
            <a:r>
              <a:rPr lang="pl-PL" sz="2400" b="1" dirty="0" smtClean="0">
                <a:solidFill>
                  <a:schemeClr val="bg1"/>
                </a:solidFill>
              </a:rPr>
              <a:t> </a:t>
            </a:r>
            <a:r>
              <a:rPr lang="en-GB" sz="2400" b="1" dirty="0" err="1" smtClean="0">
                <a:solidFill>
                  <a:schemeClr val="bg1"/>
                </a:solidFill>
              </a:rPr>
              <a:t>Krystyna</a:t>
            </a:r>
            <a:r>
              <a:rPr lang="pl-PL" sz="2400" b="1" dirty="0" smtClean="0">
                <a:solidFill>
                  <a:schemeClr val="bg1"/>
                </a:solidFill>
              </a:rPr>
              <a:t>’s</a:t>
            </a:r>
            <a:r>
              <a:rPr lang="en-GB" sz="2400" b="1" dirty="0" smtClean="0">
                <a:solidFill>
                  <a:schemeClr val="bg1"/>
                </a:solidFill>
              </a:rPr>
              <a:t> friend, </a:t>
            </a:r>
            <a:r>
              <a:rPr lang="pl-PL" sz="2400" b="1" dirty="0" smtClean="0">
                <a:solidFill>
                  <a:schemeClr val="bg1"/>
                </a:solidFill>
              </a:rPr>
              <a:t> </a:t>
            </a:r>
            <a:br>
              <a:rPr lang="pl-PL" sz="2400" b="1" dirty="0" smtClean="0">
                <a:solidFill>
                  <a:schemeClr val="bg1"/>
                </a:solidFill>
              </a:rPr>
            </a:br>
            <a:r>
              <a:rPr lang="pl-PL" sz="2400" b="1" dirty="0" smtClean="0">
                <a:solidFill>
                  <a:schemeClr val="bg1"/>
                </a:solidFill>
              </a:rPr>
              <a:t>      </a:t>
            </a:r>
            <a:r>
              <a:rPr lang="en-GB" sz="2400" b="1" dirty="0" err="1" smtClean="0">
                <a:solidFill>
                  <a:schemeClr val="bg1"/>
                </a:solidFill>
              </a:rPr>
              <a:t>Bogdan</a:t>
            </a:r>
            <a:r>
              <a:rPr lang="en-GB" sz="2400" b="1" dirty="0" smtClean="0">
                <a:solidFill>
                  <a:schemeClr val="bg1"/>
                </a:solidFill>
              </a:rPr>
              <a:t>, continued visiting her there, and </a:t>
            </a:r>
            <a:r>
              <a:rPr lang="pl-PL" sz="2400" b="1" dirty="0" smtClean="0">
                <a:solidFill>
                  <a:schemeClr val="bg1"/>
                </a:solidFill>
              </a:rPr>
              <a:t/>
            </a:r>
            <a:br>
              <a:rPr lang="pl-PL" sz="2400" b="1" dirty="0" smtClean="0">
                <a:solidFill>
                  <a:schemeClr val="bg1"/>
                </a:solidFill>
              </a:rPr>
            </a:br>
            <a:r>
              <a:rPr lang="pl-PL" sz="2400" b="1" dirty="0" smtClean="0">
                <a:solidFill>
                  <a:schemeClr val="bg1"/>
                </a:solidFill>
              </a:rPr>
              <a:t>      d</a:t>
            </a:r>
            <a:r>
              <a:rPr lang="en-GB" sz="2400" b="1" dirty="0" err="1" smtClean="0">
                <a:solidFill>
                  <a:schemeClr val="bg1"/>
                </a:solidFill>
              </a:rPr>
              <a:t>espite</a:t>
            </a:r>
            <a:r>
              <a:rPr lang="en-GB" sz="2400" b="1" dirty="0" smtClean="0">
                <a:solidFill>
                  <a:schemeClr val="bg1"/>
                </a:solidFill>
              </a:rPr>
              <a:t> the danger, kept up regular contact </a:t>
            </a:r>
            <a:r>
              <a:rPr lang="pl-PL" sz="2400" b="1" dirty="0" smtClean="0">
                <a:solidFill>
                  <a:schemeClr val="bg1"/>
                </a:solidFill>
              </a:rPr>
              <a:t/>
            </a:r>
            <a:br>
              <a:rPr lang="pl-PL" sz="2400" b="1" dirty="0" smtClean="0">
                <a:solidFill>
                  <a:schemeClr val="bg1"/>
                </a:solidFill>
              </a:rPr>
            </a:br>
            <a:r>
              <a:rPr lang="pl-PL" sz="2400" b="1" dirty="0" smtClean="0">
                <a:solidFill>
                  <a:schemeClr val="bg1"/>
                </a:solidFill>
              </a:rPr>
              <a:t>      </a:t>
            </a:r>
            <a:r>
              <a:rPr lang="en-GB" sz="2400" b="1" dirty="0" smtClean="0">
                <a:solidFill>
                  <a:schemeClr val="bg1"/>
                </a:solidFill>
              </a:rPr>
              <a:t>with her.</a:t>
            </a:r>
            <a:endParaRPr kumimoji="0" lang="pl-PL" sz="2400" b="1" i="0" u="none" strike="noStrike" cap="none" normalizeH="0" baseline="0" dirty="0" smtClean="0">
              <a:ln>
                <a:noFill/>
              </a:ln>
              <a:solidFill>
                <a:schemeClr val="bg1"/>
              </a:solidFill>
              <a:effectLst/>
              <a:latin typeface="Book Antiqua"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endParaRPr kumimoji="0" lang="pl-PL" sz="2400" b="1" i="0" u="none" strike="noStrike" cap="none" normalizeH="0" baseline="0" dirty="0" smtClean="0">
              <a:ln>
                <a:noFill/>
              </a:ln>
              <a:solidFill>
                <a:schemeClr val="bg1"/>
              </a:solidFill>
              <a:effectLst/>
              <a:latin typeface="Book Antiqua" pitchFamily="18"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descr="http://www.sprawiedliwi.org.pl/files/images/1900.jpg"/>
          <p:cNvPicPr>
            <a:picLocks noGrp="1"/>
          </p:cNvPicPr>
          <p:nvPr>
            <p:ph idx="1"/>
          </p:nvPr>
        </p:nvPicPr>
        <p:blipFill>
          <a:blip r:embed="rId2" cstate="print"/>
          <a:srcRect/>
          <a:stretch>
            <a:fillRect/>
          </a:stretch>
        </p:blipFill>
        <p:spPr bwMode="auto">
          <a:xfrm>
            <a:off x="0" y="548680"/>
            <a:ext cx="2520280" cy="3068960"/>
          </a:xfrm>
          <a:prstGeom prst="rect">
            <a:avLst/>
          </a:prstGeom>
          <a:noFill/>
          <a:ln w="9525">
            <a:noFill/>
            <a:miter lim="800000"/>
            <a:headEnd/>
            <a:tailEnd/>
          </a:ln>
        </p:spPr>
      </p:pic>
      <p:sp>
        <p:nvSpPr>
          <p:cNvPr id="7" name="Prostokąt 6"/>
          <p:cNvSpPr/>
          <p:nvPr/>
        </p:nvSpPr>
        <p:spPr>
          <a:xfrm>
            <a:off x="2537520" y="0"/>
            <a:ext cx="6606480" cy="6524863"/>
          </a:xfrm>
          <a:prstGeom prst="rect">
            <a:avLst/>
          </a:prstGeom>
        </p:spPr>
        <p:txBody>
          <a:bodyPr wrap="square">
            <a:spAutoFit/>
          </a:bodyPr>
          <a:lstStyle/>
          <a:p>
            <a:r>
              <a:rPr lang="pl-PL" sz="2200" dirty="0" smtClean="0">
                <a:solidFill>
                  <a:schemeClr val="bg1"/>
                </a:solidFill>
              </a:rPr>
              <a:t>Jesienią 1942 zaczęła się likwidacja getta. </a:t>
            </a:r>
            <a:br>
              <a:rPr lang="pl-PL" sz="2200" dirty="0" smtClean="0">
                <a:solidFill>
                  <a:schemeClr val="bg1"/>
                </a:solidFill>
              </a:rPr>
            </a:br>
            <a:r>
              <a:rPr lang="pl-PL" sz="2200" dirty="0" smtClean="0">
                <a:solidFill>
                  <a:schemeClr val="bg1"/>
                </a:solidFill>
              </a:rPr>
              <a:t>Sędzia i jego córka przeżyli, ponieważ oboje </a:t>
            </a:r>
            <a:br>
              <a:rPr lang="pl-PL" sz="2200" dirty="0" smtClean="0">
                <a:solidFill>
                  <a:schemeClr val="bg1"/>
                </a:solidFill>
              </a:rPr>
            </a:br>
            <a:r>
              <a:rPr lang="pl-PL" sz="2200" dirty="0" smtClean="0">
                <a:solidFill>
                  <a:schemeClr val="bg1"/>
                </a:solidFill>
              </a:rPr>
              <a:t>przeznaczeni zostali do pracy. </a:t>
            </a:r>
            <a:br>
              <a:rPr lang="pl-PL" sz="2200" dirty="0" smtClean="0">
                <a:solidFill>
                  <a:schemeClr val="bg1"/>
                </a:solidFill>
              </a:rPr>
            </a:br>
            <a:r>
              <a:rPr lang="pl-PL" sz="2200" dirty="0" smtClean="0">
                <a:solidFill>
                  <a:schemeClr val="bg1"/>
                </a:solidFill>
              </a:rPr>
              <a:t>Arnoldowi </a:t>
            </a:r>
            <a:r>
              <a:rPr lang="pl-PL" sz="2200" dirty="0" err="1" smtClean="0">
                <a:solidFill>
                  <a:schemeClr val="bg1"/>
                </a:solidFill>
              </a:rPr>
              <a:t>Geislerowi</a:t>
            </a:r>
            <a:r>
              <a:rPr lang="pl-PL" sz="2200" dirty="0" smtClean="0">
                <a:solidFill>
                  <a:schemeClr val="bg1"/>
                </a:solidFill>
              </a:rPr>
              <a:t> udało się zbiec. </a:t>
            </a:r>
            <a:br>
              <a:rPr lang="pl-PL" sz="2200" dirty="0" smtClean="0">
                <a:solidFill>
                  <a:schemeClr val="bg1"/>
                </a:solidFill>
              </a:rPr>
            </a:br>
            <a:r>
              <a:rPr lang="pl-PL" sz="2200" dirty="0" smtClean="0">
                <a:solidFill>
                  <a:schemeClr val="bg1"/>
                </a:solidFill>
              </a:rPr>
              <a:t>Pomocy udzieliła mu rodzina Jastrzębskich. Maria Jastrzębska – matka pana Bogdana – w przebraniu siostry Czerwonego Krzyża</a:t>
            </a:r>
            <a:br>
              <a:rPr lang="pl-PL" sz="2200" dirty="0" smtClean="0">
                <a:solidFill>
                  <a:schemeClr val="bg1"/>
                </a:solidFill>
              </a:rPr>
            </a:br>
            <a:r>
              <a:rPr lang="pl-PL" sz="2200" dirty="0" smtClean="0">
                <a:solidFill>
                  <a:schemeClr val="bg1"/>
                </a:solidFill>
              </a:rPr>
              <a:t> przetransportowała go do Warszawy,  </a:t>
            </a:r>
            <a:br>
              <a:rPr lang="pl-PL" sz="2200" dirty="0" smtClean="0">
                <a:solidFill>
                  <a:schemeClr val="bg1"/>
                </a:solidFill>
              </a:rPr>
            </a:br>
            <a:r>
              <a:rPr lang="pl-PL" sz="2200" dirty="0" smtClean="0">
                <a:solidFill>
                  <a:schemeClr val="bg1"/>
                </a:solidFill>
              </a:rPr>
              <a:t>gdzie ukrywał się aż do wybuchu Powstania.</a:t>
            </a:r>
            <a:r>
              <a:rPr lang="en-GB" sz="2200" dirty="0" smtClean="0">
                <a:solidFill>
                  <a:schemeClr val="bg1"/>
                </a:solidFill>
              </a:rPr>
              <a:t> </a:t>
            </a:r>
            <a:endParaRPr lang="pl-PL" sz="2200" dirty="0" smtClean="0">
              <a:solidFill>
                <a:schemeClr val="bg1"/>
              </a:solidFill>
            </a:endParaRPr>
          </a:p>
          <a:p>
            <a:endParaRPr lang="pl-PL" sz="2200" b="1" dirty="0" smtClean="0">
              <a:solidFill>
                <a:schemeClr val="bg1"/>
              </a:solidFill>
            </a:endParaRPr>
          </a:p>
          <a:p>
            <a:endParaRPr lang="pl-PL" sz="2200" b="1" dirty="0" smtClean="0">
              <a:solidFill>
                <a:schemeClr val="bg1"/>
              </a:solidFill>
            </a:endParaRPr>
          </a:p>
          <a:p>
            <a:r>
              <a:rPr lang="en-GB" sz="2200" b="1" dirty="0" smtClean="0">
                <a:solidFill>
                  <a:schemeClr val="bg1"/>
                </a:solidFill>
              </a:rPr>
              <a:t>In </a:t>
            </a:r>
            <a:r>
              <a:rPr lang="pl-PL" sz="2200" b="1" dirty="0" err="1" smtClean="0">
                <a:solidFill>
                  <a:schemeClr val="bg1"/>
                </a:solidFill>
              </a:rPr>
              <a:t>autumn</a:t>
            </a:r>
            <a:r>
              <a:rPr lang="en-GB" sz="2200" b="1" dirty="0" smtClean="0">
                <a:solidFill>
                  <a:schemeClr val="bg1"/>
                </a:solidFill>
              </a:rPr>
              <a:t> 1942, during the liquidation of the ghetto, </a:t>
            </a:r>
            <a:r>
              <a:rPr lang="en-GB" sz="2200" b="1" dirty="0" err="1" smtClean="0">
                <a:solidFill>
                  <a:schemeClr val="bg1"/>
                </a:solidFill>
              </a:rPr>
              <a:t>Krystyna</a:t>
            </a:r>
            <a:r>
              <a:rPr lang="en-GB" sz="2200" b="1" dirty="0" smtClean="0">
                <a:solidFill>
                  <a:schemeClr val="bg1"/>
                </a:solidFill>
              </a:rPr>
              <a:t> and her father, Arnold </a:t>
            </a:r>
            <a:r>
              <a:rPr lang="en-GB" sz="2200" b="1" dirty="0" err="1" smtClean="0">
                <a:solidFill>
                  <a:schemeClr val="bg1"/>
                </a:solidFill>
              </a:rPr>
              <a:t>Geisler</a:t>
            </a:r>
            <a:r>
              <a:rPr lang="en-GB" sz="2200" b="1" dirty="0" smtClean="0">
                <a:solidFill>
                  <a:schemeClr val="bg1"/>
                </a:solidFill>
              </a:rPr>
              <a:t>, were deported to a </a:t>
            </a:r>
            <a:r>
              <a:rPr lang="en-GB" sz="2200" b="1" dirty="0" err="1" smtClean="0">
                <a:solidFill>
                  <a:schemeClr val="bg1"/>
                </a:solidFill>
              </a:rPr>
              <a:t>labor</a:t>
            </a:r>
            <a:r>
              <a:rPr lang="en-GB" sz="2200" b="1" dirty="0" smtClean="0">
                <a:solidFill>
                  <a:schemeClr val="bg1"/>
                </a:solidFill>
              </a:rPr>
              <a:t> camp not far from Czestochowa. </a:t>
            </a:r>
            <a:r>
              <a:rPr lang="en-GB" sz="2200" b="1" dirty="0" err="1" smtClean="0">
                <a:solidFill>
                  <a:schemeClr val="bg1"/>
                </a:solidFill>
              </a:rPr>
              <a:t>Bogdan</a:t>
            </a:r>
            <a:r>
              <a:rPr lang="en-GB" sz="2200" b="1" dirty="0" smtClean="0">
                <a:solidFill>
                  <a:schemeClr val="bg1"/>
                </a:solidFill>
              </a:rPr>
              <a:t> helped father and daughter escape from the camp and provided Arnold with “Aryan” documents. </a:t>
            </a:r>
            <a:r>
              <a:rPr lang="en-GB" sz="2200" b="1" dirty="0" err="1" smtClean="0">
                <a:solidFill>
                  <a:schemeClr val="bg1"/>
                </a:solidFill>
              </a:rPr>
              <a:t>Bogdan’s</a:t>
            </a:r>
            <a:r>
              <a:rPr lang="en-GB" sz="2200" b="1" dirty="0" smtClean="0">
                <a:solidFill>
                  <a:schemeClr val="bg1"/>
                </a:solidFill>
              </a:rPr>
              <a:t> mother, Maria, </a:t>
            </a:r>
            <a:r>
              <a:rPr lang="pl-PL" sz="2200" b="1" dirty="0" err="1" smtClean="0">
                <a:solidFill>
                  <a:schemeClr val="bg1"/>
                </a:solidFill>
              </a:rPr>
              <a:t>disguised</a:t>
            </a:r>
            <a:r>
              <a:rPr lang="pl-PL" sz="2200" b="1" dirty="0" smtClean="0">
                <a:solidFill>
                  <a:schemeClr val="bg1"/>
                </a:solidFill>
              </a:rPr>
              <a:t> as a Red Cross </a:t>
            </a:r>
            <a:r>
              <a:rPr lang="pl-PL" sz="2200" b="1" dirty="0" err="1" smtClean="0">
                <a:solidFill>
                  <a:schemeClr val="bg1"/>
                </a:solidFill>
              </a:rPr>
              <a:t>nurse</a:t>
            </a:r>
            <a:r>
              <a:rPr lang="pl-PL" sz="2200" b="1" dirty="0" smtClean="0">
                <a:solidFill>
                  <a:schemeClr val="bg1"/>
                </a:solidFill>
              </a:rPr>
              <a:t> </a:t>
            </a:r>
            <a:r>
              <a:rPr lang="pl-PL" sz="2200" b="1" dirty="0" err="1" smtClean="0">
                <a:solidFill>
                  <a:schemeClr val="bg1"/>
                </a:solidFill>
              </a:rPr>
              <a:t>accompanied</a:t>
            </a:r>
            <a:r>
              <a:rPr lang="pl-PL" sz="2200" b="1" dirty="0" smtClean="0">
                <a:solidFill>
                  <a:schemeClr val="bg1"/>
                </a:solidFill>
              </a:rPr>
              <a:t> Arnold</a:t>
            </a:r>
            <a:r>
              <a:rPr lang="en-GB" sz="2200" b="1" dirty="0" smtClean="0">
                <a:solidFill>
                  <a:schemeClr val="bg1"/>
                </a:solidFill>
              </a:rPr>
              <a:t> to Warsaw where he survived the war.</a:t>
            </a:r>
            <a:endParaRPr lang="pl-PL" sz="2200" b="1" dirty="0">
              <a:solidFill>
                <a:schemeClr val="bg1"/>
              </a:solidFill>
            </a:endParaRPr>
          </a:p>
        </p:txBody>
      </p:sp>
      <p:pic>
        <p:nvPicPr>
          <p:cNvPr id="8" name="Obraz 7" descr="http://www.sprawiedliwi.org.pl/files/images/1895.jpg"/>
          <p:cNvPicPr/>
          <p:nvPr/>
        </p:nvPicPr>
        <p:blipFill>
          <a:blip r:embed="rId3" cstate="print"/>
          <a:srcRect/>
          <a:stretch>
            <a:fillRect/>
          </a:stretch>
        </p:blipFill>
        <p:spPr bwMode="auto">
          <a:xfrm>
            <a:off x="0" y="4221088"/>
            <a:ext cx="2483768"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11760" y="3212976"/>
            <a:ext cx="6732240" cy="3024336"/>
          </a:xfrm>
        </p:spPr>
        <p:txBody>
          <a:bodyPr>
            <a:normAutofit fontScale="90000"/>
          </a:bodyPr>
          <a:lstStyle/>
          <a:p>
            <a:r>
              <a:rPr lang="pl-PL" sz="2400" b="0" dirty="0" smtClean="0">
                <a:solidFill>
                  <a:schemeClr val="bg1"/>
                </a:solidFill>
                <a:effectLst/>
              </a:rPr>
              <a:t>Bogdan </a:t>
            </a:r>
            <a:r>
              <a:rPr lang="pl-PL" sz="2400" b="0" dirty="0" smtClean="0">
                <a:solidFill>
                  <a:schemeClr val="bg1"/>
                </a:solidFill>
                <a:effectLst/>
              </a:rPr>
              <a:t>porwał</a:t>
            </a:r>
            <a:r>
              <a:rPr lang="pl-PL" sz="2400" b="0" dirty="0" smtClean="0">
                <a:solidFill>
                  <a:schemeClr val="bg1"/>
                </a:solidFill>
                <a:effectLst/>
              </a:rPr>
              <a:t> Krystynę prosto z kolumny żydowskich dziewcząt pędzonych co rano </a:t>
            </a:r>
            <a:br>
              <a:rPr lang="pl-PL" sz="2400" b="0" dirty="0" smtClean="0">
                <a:solidFill>
                  <a:schemeClr val="bg1"/>
                </a:solidFill>
                <a:effectLst/>
              </a:rPr>
            </a:br>
            <a:r>
              <a:rPr lang="pl-PL" sz="2400" b="0" dirty="0" smtClean="0">
                <a:solidFill>
                  <a:schemeClr val="bg1"/>
                </a:solidFill>
                <a:effectLst/>
              </a:rPr>
              <a:t>do pracy, a następnie znalazł dla niej </a:t>
            </a:r>
            <a:r>
              <a:rPr lang="pl-PL" sz="2400" b="0" dirty="0" smtClean="0">
                <a:solidFill>
                  <a:schemeClr val="bg1"/>
                </a:solidFill>
                <a:effectLst/>
              </a:rPr>
              <a:t>kryjówkę,</a:t>
            </a:r>
            <a:r>
              <a:rPr lang="pl-PL" sz="2400" b="0" dirty="0" smtClean="0">
                <a:solidFill>
                  <a:schemeClr val="bg1"/>
                </a:solidFill>
                <a:effectLst/>
              </a:rPr>
              <a:t> najpierw w Częstochowie, a później w Warszawie, gdzie niedaleko Grodziska Mazowieckiego z fałszywymi aryjskimi dokumentami pracowała jako opiekunka </a:t>
            </a:r>
            <a:r>
              <a:rPr lang="pl-PL" sz="2400" b="0" dirty="0" smtClean="0">
                <a:solidFill>
                  <a:schemeClr val="bg1"/>
                </a:solidFill>
                <a:effectLst/>
              </a:rPr>
              <a:t>dzieci aż </a:t>
            </a:r>
            <a:r>
              <a:rPr lang="pl-PL" sz="2400" b="0" dirty="0" smtClean="0">
                <a:solidFill>
                  <a:schemeClr val="bg1"/>
                </a:solidFill>
                <a:effectLst/>
              </a:rPr>
              <a:t>do wyzwolenia.</a:t>
            </a:r>
            <a:br>
              <a:rPr lang="pl-PL" sz="2400" b="0" dirty="0" smtClean="0">
                <a:solidFill>
                  <a:schemeClr val="bg1"/>
                </a:solidFill>
                <a:effectLst/>
              </a:rPr>
            </a:br>
            <a:r>
              <a:rPr lang="pl-PL" sz="2400" dirty="0" smtClean="0">
                <a:solidFill>
                  <a:schemeClr val="bg1"/>
                </a:solidFill>
                <a:effectLst/>
              </a:rPr>
              <a:t/>
            </a:r>
            <a:br>
              <a:rPr lang="pl-PL" sz="2400" dirty="0" smtClean="0">
                <a:solidFill>
                  <a:schemeClr val="bg1"/>
                </a:solidFill>
                <a:effectLst/>
              </a:rPr>
            </a:br>
            <a:r>
              <a:rPr lang="pl-PL" sz="2400" dirty="0" smtClean="0">
                <a:solidFill>
                  <a:schemeClr val="bg1"/>
                </a:solidFill>
                <a:effectLst/>
              </a:rPr>
              <a:t> </a:t>
            </a:r>
            <a:r>
              <a:rPr lang="en-GB" sz="2400" dirty="0" err="1" smtClean="0">
                <a:solidFill>
                  <a:schemeClr val="bg1"/>
                </a:solidFill>
                <a:effectLst/>
              </a:rPr>
              <a:t>Krystyna</a:t>
            </a:r>
            <a:r>
              <a:rPr lang="en-GB" sz="2400" dirty="0" smtClean="0">
                <a:solidFill>
                  <a:schemeClr val="bg1"/>
                </a:solidFill>
                <a:effectLst/>
              </a:rPr>
              <a:t> was taken in by </a:t>
            </a:r>
            <a:r>
              <a:rPr lang="en-GB" sz="2400" dirty="0" err="1" smtClean="0">
                <a:solidFill>
                  <a:schemeClr val="bg1"/>
                </a:solidFill>
                <a:effectLst/>
              </a:rPr>
              <a:t>Bogdan</a:t>
            </a:r>
            <a:r>
              <a:rPr lang="en-GB" sz="2400" dirty="0" smtClean="0">
                <a:solidFill>
                  <a:schemeClr val="bg1"/>
                </a:solidFill>
                <a:effectLst/>
              </a:rPr>
              <a:t> and his mother, who looked after her devotedly and sent her to stay with friends in Czestochowa at times of particular danger. In the winter of 1943, </a:t>
            </a:r>
            <a:r>
              <a:rPr lang="en-GB" sz="2400" dirty="0" err="1" smtClean="0">
                <a:solidFill>
                  <a:schemeClr val="bg1"/>
                </a:solidFill>
                <a:effectLst/>
              </a:rPr>
              <a:t>Bogdan</a:t>
            </a:r>
            <a:r>
              <a:rPr lang="en-GB" sz="2400" dirty="0" smtClean="0">
                <a:solidFill>
                  <a:schemeClr val="bg1"/>
                </a:solidFill>
                <a:effectLst/>
              </a:rPr>
              <a:t> accompanied </a:t>
            </a:r>
            <a:r>
              <a:rPr lang="en-GB" sz="2400" dirty="0" err="1" smtClean="0">
                <a:solidFill>
                  <a:schemeClr val="bg1"/>
                </a:solidFill>
                <a:effectLst/>
              </a:rPr>
              <a:t>Krystyna</a:t>
            </a:r>
            <a:r>
              <a:rPr lang="en-GB" sz="2400" dirty="0" smtClean="0">
                <a:solidFill>
                  <a:schemeClr val="bg1"/>
                </a:solidFill>
                <a:effectLst/>
              </a:rPr>
              <a:t> to Warsaw, </a:t>
            </a:r>
            <a:r>
              <a:rPr lang="pl-PL" sz="2400" dirty="0" smtClean="0">
                <a:solidFill>
                  <a:schemeClr val="bg1"/>
                </a:solidFill>
                <a:effectLst/>
              </a:rPr>
              <a:t/>
            </a:r>
            <a:br>
              <a:rPr lang="pl-PL" sz="2400" dirty="0" smtClean="0">
                <a:solidFill>
                  <a:schemeClr val="bg1"/>
                </a:solidFill>
                <a:effectLst/>
              </a:rPr>
            </a:br>
            <a:r>
              <a:rPr lang="en-GB" sz="2400" dirty="0" smtClean="0">
                <a:solidFill>
                  <a:schemeClr val="bg1"/>
                </a:solidFill>
                <a:effectLst/>
              </a:rPr>
              <a:t>and obtained “Aryan” documents for her, which enabled her to find work as a nanny near </a:t>
            </a:r>
            <a:r>
              <a:rPr lang="en-GB" sz="2400" dirty="0" err="1" smtClean="0">
                <a:solidFill>
                  <a:schemeClr val="bg1"/>
                </a:solidFill>
                <a:effectLst/>
              </a:rPr>
              <a:t>Grodzisk</a:t>
            </a:r>
            <a:r>
              <a:rPr lang="en-GB" sz="2400" dirty="0" smtClean="0">
                <a:solidFill>
                  <a:schemeClr val="bg1"/>
                </a:solidFill>
                <a:effectLst/>
              </a:rPr>
              <a:t> Mazowiecki, a town near Warsaw. </a:t>
            </a:r>
            <a:r>
              <a:rPr lang="pl-PL" sz="2400" dirty="0" smtClean="0">
                <a:solidFill>
                  <a:schemeClr val="bg1"/>
                </a:solidFill>
                <a:effectLst/>
              </a:rPr>
              <a:t/>
            </a:r>
            <a:br>
              <a:rPr lang="pl-PL" sz="2400" dirty="0" smtClean="0">
                <a:solidFill>
                  <a:schemeClr val="bg1"/>
                </a:solidFill>
                <a:effectLst/>
              </a:rPr>
            </a:br>
            <a:r>
              <a:rPr lang="en-GB" sz="2400" dirty="0" smtClean="0">
                <a:solidFill>
                  <a:schemeClr val="bg1"/>
                </a:solidFill>
                <a:effectLst/>
              </a:rPr>
              <a:t>She stayed there until the area was liberated in January 1945.</a:t>
            </a:r>
            <a:r>
              <a:rPr lang="pl-PL" sz="2400" dirty="0" smtClean="0"/>
              <a:t/>
            </a:r>
            <a:br>
              <a:rPr lang="pl-PL" sz="2400" dirty="0" smtClean="0"/>
            </a:br>
            <a:r>
              <a:rPr lang="en-GB" sz="2000" dirty="0" smtClean="0"/>
              <a:t> </a:t>
            </a:r>
            <a:r>
              <a:rPr lang="pl-PL" sz="2000" dirty="0" smtClean="0"/>
              <a:t/>
            </a:r>
            <a:br>
              <a:rPr lang="pl-PL" sz="2000" dirty="0" smtClean="0"/>
            </a:br>
            <a:r>
              <a:rPr lang="pl-PL" sz="2000" dirty="0" smtClean="0"/>
              <a:t/>
            </a:r>
            <a:br>
              <a:rPr lang="pl-PL" sz="2000" dirty="0" smtClean="0"/>
            </a:br>
            <a:r>
              <a:rPr lang="pl-PL" sz="2000" dirty="0" smtClean="0"/>
              <a:t/>
            </a:r>
            <a:br>
              <a:rPr lang="pl-PL" sz="2000" dirty="0" smtClean="0"/>
            </a:br>
            <a:r>
              <a:rPr lang="pl-PL" sz="2000" dirty="0" smtClean="0"/>
              <a:t/>
            </a:r>
            <a:br>
              <a:rPr lang="pl-PL" sz="2000" dirty="0" smtClean="0"/>
            </a:br>
            <a:r>
              <a:rPr lang="pl-PL" sz="2000" dirty="0" smtClean="0"/>
              <a:t/>
            </a:r>
            <a:br>
              <a:rPr lang="pl-PL" sz="2000" dirty="0" smtClean="0"/>
            </a:br>
            <a:r>
              <a:rPr lang="pl-PL" sz="2000" dirty="0" smtClean="0"/>
              <a:t/>
            </a:r>
            <a:br>
              <a:rPr lang="pl-PL" sz="2000" dirty="0" smtClean="0"/>
            </a:br>
            <a:r>
              <a:rPr lang="pl-PL" sz="2400" dirty="0" smtClean="0"/>
              <a:t/>
            </a:r>
            <a:br>
              <a:rPr lang="pl-PL" sz="2400" dirty="0" smtClean="0"/>
            </a:br>
            <a:endParaRPr lang="pl-PL" sz="2400" dirty="0">
              <a:effectLst/>
            </a:endParaRPr>
          </a:p>
        </p:txBody>
      </p:sp>
      <p:pic>
        <p:nvPicPr>
          <p:cNvPr id="5" name="Obraz 4" descr="http://www.sprawiedliwi.org.pl/files/images/1203.jpg"/>
          <p:cNvPicPr/>
          <p:nvPr/>
        </p:nvPicPr>
        <p:blipFill>
          <a:blip r:embed="rId2" cstate="print"/>
          <a:srcRect/>
          <a:stretch>
            <a:fillRect/>
          </a:stretch>
        </p:blipFill>
        <p:spPr bwMode="auto">
          <a:xfrm>
            <a:off x="1" y="3429000"/>
            <a:ext cx="2483767" cy="3429000"/>
          </a:xfrm>
          <a:prstGeom prst="rect">
            <a:avLst/>
          </a:prstGeom>
          <a:noFill/>
          <a:ln w="9525">
            <a:noFill/>
            <a:miter lim="800000"/>
            <a:headEnd/>
            <a:tailEnd/>
          </a:ln>
        </p:spPr>
      </p:pic>
      <p:pic>
        <p:nvPicPr>
          <p:cNvPr id="6" name="Symbol zastępczy zawartości 5" descr="http://www.sprawiedliwi.org.pl/files/images/1903.jpg"/>
          <p:cNvPicPr>
            <a:picLocks noGrp="1"/>
          </p:cNvPicPr>
          <p:nvPr>
            <p:ph idx="1"/>
          </p:nvPr>
        </p:nvPicPr>
        <p:blipFill>
          <a:blip r:embed="rId3" cstate="print"/>
          <a:srcRect/>
          <a:stretch>
            <a:fillRect/>
          </a:stretch>
        </p:blipFill>
        <p:spPr bwMode="auto">
          <a:xfrm>
            <a:off x="0" y="0"/>
            <a:ext cx="2448272" cy="3356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0528" y="3861048"/>
            <a:ext cx="3168352" cy="778098"/>
          </a:xfrm>
        </p:spPr>
        <p:txBody>
          <a:bodyPr>
            <a:normAutofit/>
          </a:bodyPr>
          <a:lstStyle/>
          <a:p>
            <a:r>
              <a:rPr lang="pl-PL" sz="1600" dirty="0" smtClean="0">
                <a:solidFill>
                  <a:schemeClr val="bg1"/>
                </a:solidFill>
                <a:effectLst/>
                <a:latin typeface="Book Antiqua" pitchFamily="18" charset="0"/>
              </a:rPr>
              <a:t>Bogdan </a:t>
            </a:r>
            <a:r>
              <a:rPr lang="pl-PL" sz="1600" dirty="0" err="1" smtClean="0">
                <a:solidFill>
                  <a:schemeClr val="bg1"/>
                </a:solidFill>
                <a:effectLst/>
                <a:latin typeface="Book Antiqua" pitchFamily="18" charset="0"/>
              </a:rPr>
              <a:t>with</a:t>
            </a:r>
            <a:r>
              <a:rPr lang="pl-PL" sz="1600" dirty="0" smtClean="0">
                <a:solidFill>
                  <a:schemeClr val="bg1"/>
                </a:solidFill>
                <a:effectLst/>
                <a:latin typeface="Book Antiqua" pitchFamily="18" charset="0"/>
              </a:rPr>
              <a:t> Krystyna</a:t>
            </a:r>
            <a:br>
              <a:rPr lang="pl-PL" sz="1600" dirty="0" smtClean="0">
                <a:solidFill>
                  <a:schemeClr val="bg1"/>
                </a:solidFill>
                <a:effectLst/>
                <a:latin typeface="Book Antiqua" pitchFamily="18" charset="0"/>
              </a:rPr>
            </a:br>
            <a:r>
              <a:rPr lang="pl-PL" sz="1600" dirty="0" smtClean="0">
                <a:solidFill>
                  <a:schemeClr val="bg1"/>
                </a:solidFill>
                <a:effectLst/>
                <a:latin typeface="Book Antiqua" pitchFamily="18" charset="0"/>
              </a:rPr>
              <a:t> and </a:t>
            </a:r>
            <a:r>
              <a:rPr lang="pl-PL" sz="1600" dirty="0" err="1" smtClean="0">
                <a:solidFill>
                  <a:schemeClr val="bg1"/>
                </a:solidFill>
                <a:effectLst/>
                <a:latin typeface="Book Antiqua" pitchFamily="18" charset="0"/>
              </a:rPr>
              <a:t>their</a:t>
            </a:r>
            <a:r>
              <a:rPr lang="pl-PL" sz="1600" dirty="0" smtClean="0">
                <a:solidFill>
                  <a:schemeClr val="bg1"/>
                </a:solidFill>
                <a:effectLst/>
                <a:latin typeface="Book Antiqua" pitchFamily="18" charset="0"/>
              </a:rPr>
              <a:t> </a:t>
            </a:r>
            <a:r>
              <a:rPr lang="pl-PL" sz="1600" dirty="0" err="1" smtClean="0">
                <a:solidFill>
                  <a:schemeClr val="bg1"/>
                </a:solidFill>
                <a:effectLst/>
                <a:latin typeface="Book Antiqua" pitchFamily="18" charset="0"/>
              </a:rPr>
              <a:t>family</a:t>
            </a:r>
            <a:endParaRPr lang="pl-PL" sz="1600" dirty="0">
              <a:solidFill>
                <a:schemeClr val="bg1"/>
              </a:solidFill>
              <a:effectLst/>
              <a:latin typeface="Book Antiqua" pitchFamily="18" charset="0"/>
            </a:endParaRPr>
          </a:p>
        </p:txBody>
      </p:sp>
      <p:pic>
        <p:nvPicPr>
          <p:cNvPr id="4" name="Symbol zastępczy zawartości 3" descr="http://www.sprawiedliwi.org.pl/files/images/4306.jpg"/>
          <p:cNvPicPr>
            <a:picLocks noGrp="1"/>
          </p:cNvPicPr>
          <p:nvPr>
            <p:ph idx="1"/>
          </p:nvPr>
        </p:nvPicPr>
        <p:blipFill>
          <a:blip r:embed="rId2" cstate="print"/>
          <a:srcRect/>
          <a:stretch>
            <a:fillRect/>
          </a:stretch>
        </p:blipFill>
        <p:spPr bwMode="auto">
          <a:xfrm>
            <a:off x="0" y="4725144"/>
            <a:ext cx="3103585" cy="1800200"/>
          </a:xfrm>
          <a:prstGeom prst="rect">
            <a:avLst/>
          </a:prstGeom>
          <a:noFill/>
          <a:ln w="9525">
            <a:noFill/>
            <a:miter lim="800000"/>
            <a:headEnd/>
            <a:tailEnd/>
          </a:ln>
        </p:spPr>
      </p:pic>
      <p:pic>
        <p:nvPicPr>
          <p:cNvPr id="5" name="Obraz 4" descr="http://www.sprawiedliwi.org.pl/files/images/1898.jpg"/>
          <p:cNvPicPr/>
          <p:nvPr/>
        </p:nvPicPr>
        <p:blipFill>
          <a:blip r:embed="rId3" cstate="print"/>
          <a:srcRect/>
          <a:stretch>
            <a:fillRect/>
          </a:stretch>
        </p:blipFill>
        <p:spPr bwMode="auto">
          <a:xfrm>
            <a:off x="395536" y="188640"/>
            <a:ext cx="2520280" cy="3744416"/>
          </a:xfrm>
          <a:prstGeom prst="rect">
            <a:avLst/>
          </a:prstGeom>
          <a:noFill/>
          <a:ln w="9525">
            <a:noFill/>
            <a:miter lim="800000"/>
            <a:headEnd/>
            <a:tailEnd/>
          </a:ln>
        </p:spPr>
      </p:pic>
      <p:sp>
        <p:nvSpPr>
          <p:cNvPr id="7" name="Prostokąt 6"/>
          <p:cNvSpPr/>
          <p:nvPr/>
        </p:nvSpPr>
        <p:spPr>
          <a:xfrm>
            <a:off x="3491880" y="908720"/>
            <a:ext cx="4572000" cy="2954655"/>
          </a:xfrm>
          <a:prstGeom prst="rect">
            <a:avLst/>
          </a:prstGeom>
        </p:spPr>
        <p:txBody>
          <a:bodyPr>
            <a:spAutoFit/>
          </a:bodyPr>
          <a:lstStyle/>
          <a:p>
            <a:r>
              <a:rPr lang="pl-PL" sz="2400" b="1" dirty="0" smtClean="0">
                <a:solidFill>
                  <a:schemeClr val="bg1"/>
                </a:solidFill>
              </a:rPr>
              <a:t>Po wojnie rodzina </a:t>
            </a:r>
            <a:r>
              <a:rPr lang="pl-PL" sz="2400" b="1" dirty="0" err="1" smtClean="0">
                <a:solidFill>
                  <a:schemeClr val="bg1"/>
                </a:solidFill>
              </a:rPr>
              <a:t>Geislerów</a:t>
            </a:r>
            <a:r>
              <a:rPr lang="pl-PL" sz="2400" b="1" dirty="0" smtClean="0">
                <a:solidFill>
                  <a:schemeClr val="bg1"/>
                </a:solidFill>
              </a:rPr>
              <a:t/>
            </a:r>
            <a:br>
              <a:rPr lang="pl-PL" sz="2400" b="1" dirty="0" smtClean="0">
                <a:solidFill>
                  <a:schemeClr val="bg1"/>
                </a:solidFill>
              </a:rPr>
            </a:br>
            <a:r>
              <a:rPr lang="pl-PL" sz="2400" b="1" dirty="0" smtClean="0">
                <a:solidFill>
                  <a:schemeClr val="bg1"/>
                </a:solidFill>
              </a:rPr>
              <a:t> wróciła do Częstochowy. W 1951r. Krystyna i Bogdan </a:t>
            </a:r>
            <a:br>
              <a:rPr lang="pl-PL" sz="2400" b="1" dirty="0" smtClean="0">
                <a:solidFill>
                  <a:schemeClr val="bg1"/>
                </a:solidFill>
              </a:rPr>
            </a:br>
            <a:r>
              <a:rPr lang="pl-PL" sz="2400" b="1" dirty="0" smtClean="0">
                <a:solidFill>
                  <a:schemeClr val="bg1"/>
                </a:solidFill>
              </a:rPr>
              <a:t>pobrali się.</a:t>
            </a:r>
          </a:p>
          <a:p>
            <a:endParaRPr lang="pl-PL" dirty="0" smtClean="0"/>
          </a:p>
          <a:p>
            <a:endParaRPr lang="pl-PL" dirty="0" smtClean="0"/>
          </a:p>
          <a:p>
            <a:endParaRPr lang="pl-PL" dirty="0" smtClean="0"/>
          </a:p>
          <a:p>
            <a:endParaRPr lang="pl-PL" dirty="0" smtClean="0"/>
          </a:p>
          <a:p>
            <a:endParaRPr lang="pl-PL" dirty="0"/>
          </a:p>
        </p:txBody>
      </p:sp>
      <p:sp>
        <p:nvSpPr>
          <p:cNvPr id="8" name="Prostokąt 7"/>
          <p:cNvSpPr/>
          <p:nvPr/>
        </p:nvSpPr>
        <p:spPr>
          <a:xfrm>
            <a:off x="3491880" y="2924944"/>
            <a:ext cx="4572000" cy="1200329"/>
          </a:xfrm>
          <a:prstGeom prst="rect">
            <a:avLst/>
          </a:prstGeom>
        </p:spPr>
        <p:txBody>
          <a:bodyPr>
            <a:spAutoFit/>
          </a:bodyPr>
          <a:lstStyle/>
          <a:p>
            <a:r>
              <a:rPr lang="en-GB" sz="2400" b="1" dirty="0" smtClean="0">
                <a:solidFill>
                  <a:schemeClr val="bg1"/>
                </a:solidFill>
              </a:rPr>
              <a:t>After the war, </a:t>
            </a:r>
            <a:r>
              <a:rPr lang="en-GB" sz="2400" b="1" dirty="0" err="1" smtClean="0">
                <a:solidFill>
                  <a:schemeClr val="bg1"/>
                </a:solidFill>
              </a:rPr>
              <a:t>Bogdan</a:t>
            </a:r>
            <a:r>
              <a:rPr lang="en-GB" sz="2400" b="1" dirty="0" smtClean="0">
                <a:solidFill>
                  <a:schemeClr val="bg1"/>
                </a:solidFill>
              </a:rPr>
              <a:t> and </a:t>
            </a:r>
            <a:r>
              <a:rPr lang="en-GB" sz="2400" b="1" dirty="0" err="1" smtClean="0">
                <a:solidFill>
                  <a:schemeClr val="bg1"/>
                </a:solidFill>
              </a:rPr>
              <a:t>Krystyna</a:t>
            </a:r>
            <a:r>
              <a:rPr lang="en-GB" sz="2400" b="1" dirty="0" smtClean="0">
                <a:solidFill>
                  <a:schemeClr val="bg1"/>
                </a:solidFill>
              </a:rPr>
              <a:t> married, and settled in Czestochowa</a:t>
            </a:r>
            <a:endParaRPr lang="pl-PL" sz="2400"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800" dirty="0" smtClean="0">
                <a:solidFill>
                  <a:schemeClr val="bg1"/>
                </a:solidFill>
                <a:effectLst/>
              </a:rPr>
              <a:t>We </a:t>
            </a:r>
            <a:r>
              <a:rPr lang="pl-PL" sz="2800" dirty="0" err="1" smtClean="0">
                <a:solidFill>
                  <a:schemeClr val="bg1"/>
                </a:solidFill>
                <a:effectLst/>
              </a:rPr>
              <a:t>would</a:t>
            </a:r>
            <a:r>
              <a:rPr lang="pl-PL" sz="2800" dirty="0" smtClean="0">
                <a:solidFill>
                  <a:schemeClr val="bg1"/>
                </a:solidFill>
                <a:effectLst/>
              </a:rPr>
              <a:t> </a:t>
            </a:r>
            <a:r>
              <a:rPr lang="pl-PL" sz="2800" dirty="0" err="1" smtClean="0">
                <a:solidFill>
                  <a:schemeClr val="bg1"/>
                </a:solidFill>
                <a:effectLst/>
              </a:rPr>
              <a:t>like</a:t>
            </a:r>
            <a:r>
              <a:rPr lang="pl-PL" sz="2800" dirty="0" smtClean="0">
                <a:solidFill>
                  <a:schemeClr val="bg1"/>
                </a:solidFill>
                <a:effectLst/>
              </a:rPr>
              <a:t> to </a:t>
            </a:r>
            <a:r>
              <a:rPr lang="pl-PL" sz="2800" dirty="0" err="1" smtClean="0">
                <a:solidFill>
                  <a:schemeClr val="bg1"/>
                </a:solidFill>
                <a:effectLst/>
              </a:rPr>
              <a:t>express</a:t>
            </a:r>
            <a:r>
              <a:rPr lang="pl-PL" sz="2800" dirty="0" smtClean="0">
                <a:solidFill>
                  <a:schemeClr val="bg1"/>
                </a:solidFill>
                <a:effectLst/>
              </a:rPr>
              <a:t> </a:t>
            </a:r>
            <a:r>
              <a:rPr lang="pl-PL" sz="2800" dirty="0" err="1" smtClean="0">
                <a:solidFill>
                  <a:schemeClr val="bg1"/>
                </a:solidFill>
                <a:effectLst/>
              </a:rPr>
              <a:t>our</a:t>
            </a:r>
            <a:r>
              <a:rPr lang="pl-PL" sz="2800" dirty="0" smtClean="0">
                <a:solidFill>
                  <a:schemeClr val="bg1"/>
                </a:solidFill>
                <a:effectLst/>
              </a:rPr>
              <a:t> </a:t>
            </a:r>
            <a:r>
              <a:rPr lang="pl-PL" sz="2800" dirty="0" err="1" smtClean="0">
                <a:solidFill>
                  <a:schemeClr val="bg1"/>
                </a:solidFill>
                <a:effectLst/>
              </a:rPr>
              <a:t>gratitude</a:t>
            </a:r>
            <a:r>
              <a:rPr lang="pl-PL" sz="2800" dirty="0" smtClean="0">
                <a:solidFill>
                  <a:schemeClr val="bg1"/>
                </a:solidFill>
                <a:effectLst/>
              </a:rPr>
              <a:t> to </a:t>
            </a:r>
            <a:br>
              <a:rPr lang="pl-PL" sz="2800" dirty="0" smtClean="0">
                <a:solidFill>
                  <a:schemeClr val="bg1"/>
                </a:solidFill>
                <a:effectLst/>
              </a:rPr>
            </a:br>
            <a:r>
              <a:rPr lang="pl-PL" sz="2800" dirty="0" smtClean="0">
                <a:solidFill>
                  <a:schemeClr val="bg1"/>
                </a:solidFill>
                <a:effectLst/>
              </a:rPr>
              <a:t>Stanisława Włodarz and </a:t>
            </a:r>
            <a:r>
              <a:rPr lang="pl-PL" sz="2800" dirty="0" err="1" smtClean="0">
                <a:solidFill>
                  <a:schemeClr val="bg1"/>
                </a:solidFill>
                <a:effectLst/>
              </a:rPr>
              <a:t>her</a:t>
            </a:r>
            <a:r>
              <a:rPr lang="pl-PL" sz="2800" dirty="0" smtClean="0">
                <a:solidFill>
                  <a:schemeClr val="bg1"/>
                </a:solidFill>
                <a:effectLst/>
              </a:rPr>
              <a:t> </a:t>
            </a:r>
            <a:r>
              <a:rPr lang="pl-PL" sz="2800" dirty="0" err="1" smtClean="0">
                <a:solidFill>
                  <a:schemeClr val="bg1"/>
                </a:solidFill>
                <a:effectLst/>
              </a:rPr>
              <a:t>daughter</a:t>
            </a:r>
            <a:r>
              <a:rPr lang="pl-PL" sz="2800" dirty="0" smtClean="0">
                <a:solidFill>
                  <a:schemeClr val="bg1"/>
                </a:solidFill>
                <a:effectLst/>
              </a:rPr>
              <a:t>,  Barbara</a:t>
            </a:r>
            <a:br>
              <a:rPr lang="pl-PL" sz="2800" dirty="0" smtClean="0">
                <a:solidFill>
                  <a:schemeClr val="bg1"/>
                </a:solidFill>
                <a:effectLst/>
              </a:rPr>
            </a:br>
            <a:r>
              <a:rPr lang="pl-PL" sz="2800" dirty="0" smtClean="0">
                <a:solidFill>
                  <a:schemeClr val="bg1"/>
                </a:solidFill>
                <a:effectLst/>
              </a:rPr>
              <a:t>as </a:t>
            </a:r>
            <a:r>
              <a:rPr lang="pl-PL" sz="2800" dirty="0" err="1" smtClean="0">
                <a:solidFill>
                  <a:schemeClr val="bg1"/>
                </a:solidFill>
                <a:effectLst/>
              </a:rPr>
              <a:t>well</a:t>
            </a:r>
            <a:r>
              <a:rPr lang="pl-PL" sz="2800" dirty="0" smtClean="0">
                <a:solidFill>
                  <a:schemeClr val="bg1"/>
                </a:solidFill>
                <a:effectLst/>
              </a:rPr>
              <a:t> as Bogdan Jastrzębski </a:t>
            </a:r>
            <a:endParaRPr lang="pl-PL" sz="2800" dirty="0">
              <a:solidFill>
                <a:schemeClr val="bg1"/>
              </a:solidFill>
              <a:effectLst/>
            </a:endParaRPr>
          </a:p>
        </p:txBody>
      </p:sp>
      <p:sp>
        <p:nvSpPr>
          <p:cNvPr id="3" name="Symbol zastępczy zawartości 2"/>
          <p:cNvSpPr>
            <a:spLocks noGrp="1"/>
          </p:cNvSpPr>
          <p:nvPr>
            <p:ph idx="1"/>
          </p:nvPr>
        </p:nvSpPr>
        <p:spPr/>
        <p:txBody>
          <a:bodyPr/>
          <a:lstStyle/>
          <a:p>
            <a:r>
              <a:rPr lang="pl-PL" sz="2400" dirty="0" err="1" smtClean="0">
                <a:solidFill>
                  <a:schemeClr val="bg1"/>
                </a:solidFill>
              </a:rPr>
              <a:t>The</a:t>
            </a:r>
            <a:r>
              <a:rPr lang="pl-PL" sz="2400" dirty="0" smtClean="0">
                <a:solidFill>
                  <a:schemeClr val="bg1"/>
                </a:solidFill>
              </a:rPr>
              <a:t> </a:t>
            </a:r>
            <a:r>
              <a:rPr lang="pl-PL" sz="2400" dirty="0" err="1" smtClean="0">
                <a:solidFill>
                  <a:schemeClr val="bg1"/>
                </a:solidFill>
              </a:rPr>
              <a:t>presentation</a:t>
            </a:r>
            <a:r>
              <a:rPr lang="pl-PL" sz="2400" dirty="0" smtClean="0">
                <a:solidFill>
                  <a:schemeClr val="bg1"/>
                </a:solidFill>
              </a:rPr>
              <a:t> was </a:t>
            </a:r>
            <a:r>
              <a:rPr lang="pl-PL" sz="2400" dirty="0" err="1" smtClean="0">
                <a:solidFill>
                  <a:schemeClr val="bg1"/>
                </a:solidFill>
              </a:rPr>
              <a:t>made</a:t>
            </a:r>
            <a:r>
              <a:rPr lang="pl-PL" sz="2400" dirty="0" smtClean="0">
                <a:solidFill>
                  <a:schemeClr val="bg1"/>
                </a:solidFill>
              </a:rPr>
              <a:t> by  Agnieszka Mrowiec Smaga and </a:t>
            </a:r>
            <a:r>
              <a:rPr lang="pl-PL" sz="2400" dirty="0" err="1" smtClean="0">
                <a:solidFill>
                  <a:schemeClr val="bg1"/>
                </a:solidFill>
              </a:rPr>
              <a:t>is</a:t>
            </a:r>
            <a:r>
              <a:rPr lang="pl-PL" sz="2400" dirty="0" smtClean="0">
                <a:solidFill>
                  <a:schemeClr val="bg1"/>
                </a:solidFill>
              </a:rPr>
              <a:t> </a:t>
            </a:r>
            <a:r>
              <a:rPr lang="pl-PL" sz="2400" dirty="0" err="1" smtClean="0">
                <a:solidFill>
                  <a:schemeClr val="bg1"/>
                </a:solidFill>
              </a:rPr>
              <a:t>based</a:t>
            </a:r>
            <a:r>
              <a:rPr lang="pl-PL" sz="2400" dirty="0" smtClean="0">
                <a:solidFill>
                  <a:schemeClr val="bg1"/>
                </a:solidFill>
              </a:rPr>
              <a:t> on </a:t>
            </a:r>
            <a:r>
              <a:rPr lang="pl-PL" sz="2400" dirty="0" err="1" smtClean="0">
                <a:solidFill>
                  <a:schemeClr val="bg1"/>
                </a:solidFill>
              </a:rPr>
              <a:t>the</a:t>
            </a:r>
            <a:r>
              <a:rPr lang="pl-PL" sz="2400" dirty="0" smtClean="0">
                <a:solidFill>
                  <a:schemeClr val="bg1"/>
                </a:solidFill>
              </a:rPr>
              <a:t> </a:t>
            </a:r>
            <a:r>
              <a:rPr lang="pl-PL" sz="2400" dirty="0" err="1" smtClean="0">
                <a:solidFill>
                  <a:schemeClr val="bg1"/>
                </a:solidFill>
              </a:rPr>
              <a:t>work</a:t>
            </a:r>
            <a:r>
              <a:rPr lang="pl-PL" sz="2400" dirty="0" smtClean="0">
                <a:solidFill>
                  <a:schemeClr val="bg1"/>
                </a:solidFill>
              </a:rPr>
              <a:t> of </a:t>
            </a:r>
            <a:r>
              <a:rPr lang="pl-PL" sz="2400" dirty="0" err="1" smtClean="0">
                <a:solidFill>
                  <a:schemeClr val="bg1"/>
                </a:solidFill>
              </a:rPr>
              <a:t>the</a:t>
            </a:r>
            <a:r>
              <a:rPr lang="pl-PL" sz="2400" dirty="0" smtClean="0">
                <a:solidFill>
                  <a:schemeClr val="bg1"/>
                </a:solidFill>
              </a:rPr>
              <a:t> </a:t>
            </a:r>
            <a:r>
              <a:rPr lang="pl-PL" sz="2400" dirty="0" err="1" smtClean="0">
                <a:solidFill>
                  <a:schemeClr val="bg1"/>
                </a:solidFill>
              </a:rPr>
              <a:t>following</a:t>
            </a:r>
            <a:r>
              <a:rPr lang="pl-PL" sz="2400" dirty="0" smtClean="0">
                <a:solidFill>
                  <a:schemeClr val="bg1"/>
                </a:solidFill>
              </a:rPr>
              <a:t> Juliusz Słowacki  High </a:t>
            </a:r>
            <a:r>
              <a:rPr lang="pl-PL" sz="2400" dirty="0" err="1" smtClean="0">
                <a:solidFill>
                  <a:schemeClr val="bg1"/>
                </a:solidFill>
              </a:rPr>
              <a:t>School</a:t>
            </a:r>
            <a:r>
              <a:rPr lang="pl-PL" sz="2400" dirty="0" smtClean="0">
                <a:solidFill>
                  <a:schemeClr val="bg1"/>
                </a:solidFill>
              </a:rPr>
              <a:t> </a:t>
            </a:r>
            <a:r>
              <a:rPr lang="pl-PL" sz="2400" dirty="0" err="1" smtClean="0">
                <a:solidFill>
                  <a:schemeClr val="bg1"/>
                </a:solidFill>
              </a:rPr>
              <a:t>students</a:t>
            </a:r>
            <a:r>
              <a:rPr lang="pl-PL" sz="2400" dirty="0" smtClean="0">
                <a:solidFill>
                  <a:schemeClr val="bg1"/>
                </a:solidFill>
              </a:rPr>
              <a:t>:</a:t>
            </a:r>
          </a:p>
          <a:p>
            <a:r>
              <a:rPr lang="pl-PL" sz="2400" dirty="0" smtClean="0">
                <a:solidFill>
                  <a:schemeClr val="bg1"/>
                </a:solidFill>
              </a:rPr>
              <a:t>Klaudia </a:t>
            </a:r>
            <a:r>
              <a:rPr lang="pl-PL" sz="2400" dirty="0" err="1" smtClean="0">
                <a:solidFill>
                  <a:schemeClr val="bg1"/>
                </a:solidFill>
              </a:rPr>
              <a:t>Pustuł</a:t>
            </a:r>
            <a:r>
              <a:rPr lang="pl-PL" sz="2400" dirty="0" smtClean="0">
                <a:solidFill>
                  <a:schemeClr val="bg1"/>
                </a:solidFill>
              </a:rPr>
              <a:t>, Julia Kuraś, Łukasz Piotrowski,  Weronika </a:t>
            </a:r>
            <a:r>
              <a:rPr lang="pl-PL" sz="2400" dirty="0" err="1" smtClean="0">
                <a:solidFill>
                  <a:schemeClr val="bg1"/>
                </a:solidFill>
              </a:rPr>
              <a:t>Błachowicz</a:t>
            </a:r>
            <a:r>
              <a:rPr lang="pl-PL" sz="2400" dirty="0" smtClean="0">
                <a:solidFill>
                  <a:schemeClr val="bg1"/>
                </a:solidFill>
              </a:rPr>
              <a:t>, Marcin Basiński and Pola Mielczarek  </a:t>
            </a:r>
            <a:r>
              <a:rPr lang="pl-PL" sz="2400" dirty="0" err="1" smtClean="0">
                <a:solidFill>
                  <a:schemeClr val="bg1"/>
                </a:solidFill>
              </a:rPr>
              <a:t>with</a:t>
            </a:r>
            <a:r>
              <a:rPr lang="pl-PL" sz="2400" dirty="0" smtClean="0">
                <a:solidFill>
                  <a:schemeClr val="bg1"/>
                </a:solidFill>
              </a:rPr>
              <a:t> </a:t>
            </a:r>
            <a:r>
              <a:rPr lang="pl-PL" sz="2400" dirty="0" err="1" smtClean="0">
                <a:solidFill>
                  <a:schemeClr val="bg1"/>
                </a:solidFill>
              </a:rPr>
              <a:t>the</a:t>
            </a:r>
            <a:r>
              <a:rPr lang="pl-PL" sz="2400" dirty="0" smtClean="0">
                <a:solidFill>
                  <a:schemeClr val="bg1"/>
                </a:solidFill>
              </a:rPr>
              <a:t> help of Małgorzata Kaim</a:t>
            </a:r>
          </a:p>
          <a:p>
            <a:r>
              <a:rPr lang="pl-PL" sz="2400" dirty="0" err="1" smtClean="0">
                <a:solidFill>
                  <a:schemeClr val="bg1"/>
                </a:solidFill>
              </a:rPr>
              <a:t>Bibliography</a:t>
            </a:r>
            <a:r>
              <a:rPr lang="pl-PL" sz="2400" dirty="0" smtClean="0">
                <a:solidFill>
                  <a:schemeClr val="bg1"/>
                </a:solidFill>
              </a:rPr>
              <a:t>: </a:t>
            </a:r>
          </a:p>
          <a:p>
            <a:r>
              <a:rPr lang="pl-PL" sz="2400" dirty="0" err="1" smtClean="0">
                <a:solidFill>
                  <a:schemeClr val="bg1"/>
                </a:solidFill>
                <a:hlinkClick r:id="rId2"/>
              </a:rPr>
              <a:t>www.sprawiedliwi.org.pl</a:t>
            </a:r>
            <a:endParaRPr lang="pl-PL" sz="2400" dirty="0" smtClean="0">
              <a:solidFill>
                <a:schemeClr val="bg1"/>
              </a:solidFill>
            </a:endParaRPr>
          </a:p>
          <a:p>
            <a:r>
              <a:rPr lang="pl-PL" sz="2400" dirty="0" err="1" smtClean="0">
                <a:solidFill>
                  <a:schemeClr val="bg1"/>
                </a:solidFill>
                <a:hlinkClick r:id="rId3"/>
              </a:rPr>
              <a:t>www.yadvashem.org</a:t>
            </a:r>
            <a:endParaRPr lang="pl-PL" sz="2400" dirty="0" smtClean="0">
              <a:solidFill>
                <a:schemeClr val="bg1"/>
              </a:solidFill>
            </a:endParaRPr>
          </a:p>
          <a:p>
            <a:r>
              <a:rPr lang="pl-PL" sz="2400" dirty="0" err="1" smtClean="0">
                <a:solidFill>
                  <a:schemeClr val="bg1"/>
                </a:solidFill>
              </a:rPr>
              <a:t>private</a:t>
            </a:r>
            <a:r>
              <a:rPr lang="pl-PL" sz="2400" dirty="0" smtClean="0">
                <a:solidFill>
                  <a:schemeClr val="bg1"/>
                </a:solidFill>
              </a:rPr>
              <a:t> photo </a:t>
            </a:r>
            <a:r>
              <a:rPr lang="pl-PL" sz="2400" dirty="0" err="1" smtClean="0">
                <a:solidFill>
                  <a:schemeClr val="bg1"/>
                </a:solidFill>
              </a:rPr>
              <a:t>archives</a:t>
            </a:r>
            <a:endParaRPr lang="pl-PL" sz="2400" dirty="0" smtClean="0">
              <a:solidFill>
                <a:schemeClr val="bg1"/>
              </a:solidFill>
            </a:endParaRPr>
          </a:p>
          <a:p>
            <a:endParaRPr lang="pl-P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lenovo_\Desktop\Halina Śleszyńska\712.jpg"/>
          <p:cNvPicPr>
            <a:picLocks noGrp="1" noChangeAspect="1" noChangeArrowheads="1"/>
          </p:cNvPicPr>
          <p:nvPr>
            <p:ph idx="1"/>
          </p:nvPr>
        </p:nvPicPr>
        <p:blipFill>
          <a:blip r:embed="rId2" cstate="print"/>
          <a:srcRect/>
          <a:stretch>
            <a:fillRect/>
          </a:stretch>
        </p:blipFill>
        <p:spPr bwMode="auto">
          <a:xfrm>
            <a:off x="27095" y="764704"/>
            <a:ext cx="4048410" cy="5688632"/>
          </a:xfrm>
          <a:prstGeom prst="rect">
            <a:avLst/>
          </a:prstGeom>
          <a:noFill/>
        </p:spPr>
      </p:pic>
      <p:sp>
        <p:nvSpPr>
          <p:cNvPr id="4" name="Prostokąt 3"/>
          <p:cNvSpPr/>
          <p:nvPr/>
        </p:nvSpPr>
        <p:spPr>
          <a:xfrm>
            <a:off x="4139952" y="188640"/>
            <a:ext cx="5004048" cy="6463308"/>
          </a:xfrm>
          <a:prstGeom prst="rect">
            <a:avLst/>
          </a:prstGeom>
        </p:spPr>
        <p:txBody>
          <a:bodyPr wrap="square">
            <a:spAutoFit/>
          </a:bodyPr>
          <a:lstStyle/>
          <a:p>
            <a:r>
              <a:rPr lang="pl-PL" dirty="0" smtClean="0">
                <a:solidFill>
                  <a:schemeClr val="bg1"/>
                </a:solidFill>
              </a:rPr>
              <a:t>Helena Śleszyńska-Kożuch z domu Pietrzak wraz z ojcem Mikołajem Pietrzakiem od 1942 r. przez 3,5 roku ukrywali w swoim domu żydowską dziewczynkę  trzyletnią Sonię </a:t>
            </a:r>
            <a:r>
              <a:rPr lang="pl-PL" dirty="0" err="1" smtClean="0">
                <a:solidFill>
                  <a:schemeClr val="bg1"/>
                </a:solidFill>
              </a:rPr>
              <a:t>Broder</a:t>
            </a:r>
            <a:r>
              <a:rPr lang="pl-PL" dirty="0" smtClean="0">
                <a:solidFill>
                  <a:schemeClr val="bg1"/>
                </a:solidFill>
              </a:rPr>
              <a:t>, której rodzice przebywali w częstochowskim getcie. Sonia i jej rodzice przeżyli wojnę. Wyjechali do Izraela ale utrzymywali kontakt z Państwem Pietrzaków.</a:t>
            </a:r>
            <a:br>
              <a:rPr lang="pl-PL" dirty="0" smtClean="0">
                <a:solidFill>
                  <a:schemeClr val="bg1"/>
                </a:solidFill>
              </a:rPr>
            </a:br>
            <a:r>
              <a:rPr lang="pl-PL" dirty="0" smtClean="0">
                <a:solidFill>
                  <a:schemeClr val="bg1"/>
                </a:solidFill>
              </a:rPr>
              <a:t> Dzięki ich staraniom 8 maja  1979 r. zostali  odznaczeni Medalem „Sprawiedliwi Wśród Narodów Świata”.</a:t>
            </a:r>
          </a:p>
          <a:p>
            <a:endParaRPr lang="pl-PL" dirty="0" smtClean="0">
              <a:solidFill>
                <a:schemeClr val="bg1"/>
              </a:solidFill>
            </a:endParaRPr>
          </a:p>
          <a:p>
            <a:r>
              <a:rPr lang="pl-PL" b="1" dirty="0" smtClean="0">
                <a:solidFill>
                  <a:schemeClr val="bg1"/>
                </a:solidFill>
                <a:ea typeface="Times New Roman" pitchFamily="18" charset="0"/>
                <a:cs typeface="Arial" pitchFamily="34" charset="0"/>
              </a:rPr>
              <a:t> </a:t>
            </a:r>
            <a:r>
              <a:rPr lang="pl-PL" b="1" dirty="0" err="1" smtClean="0">
                <a:solidFill>
                  <a:schemeClr val="bg1"/>
                </a:solidFill>
                <a:ea typeface="Times New Roman" pitchFamily="18" charset="0"/>
                <a:cs typeface="Arial" pitchFamily="34" charset="0"/>
              </a:rPr>
              <a:t>During</a:t>
            </a:r>
            <a:r>
              <a:rPr lang="pl-PL" b="1" dirty="0" smtClean="0">
                <a:solidFill>
                  <a:schemeClr val="bg1"/>
                </a:solidFill>
                <a:ea typeface="Times New Roman" pitchFamily="18" charset="0"/>
                <a:cs typeface="Arial" pitchFamily="34" charset="0"/>
              </a:rPr>
              <a:t> </a:t>
            </a:r>
            <a:r>
              <a:rPr lang="pl-PL" b="1" dirty="0" err="1" smtClean="0">
                <a:solidFill>
                  <a:schemeClr val="bg1"/>
                </a:solidFill>
                <a:ea typeface="Times New Roman" pitchFamily="18" charset="0"/>
                <a:cs typeface="Arial" pitchFamily="34" charset="0"/>
              </a:rPr>
              <a:t>the</a:t>
            </a:r>
            <a:r>
              <a:rPr lang="pl-PL" b="1" dirty="0" smtClean="0">
                <a:solidFill>
                  <a:schemeClr val="bg1"/>
                </a:solidFill>
                <a:ea typeface="Times New Roman" pitchFamily="18" charset="0"/>
                <a:cs typeface="Arial" pitchFamily="34" charset="0"/>
              </a:rPr>
              <a:t> war </a:t>
            </a:r>
            <a:r>
              <a:rPr lang="en-GB" b="1" dirty="0" smtClean="0">
                <a:solidFill>
                  <a:schemeClr val="bg1"/>
                </a:solidFill>
                <a:ea typeface="Times New Roman" pitchFamily="18" charset="0"/>
                <a:cs typeface="Arial" pitchFamily="34" charset="0"/>
              </a:rPr>
              <a:t>Helena </a:t>
            </a:r>
            <a:r>
              <a:rPr lang="en-GB" b="1" dirty="0" err="1" smtClean="0">
                <a:solidFill>
                  <a:schemeClr val="bg1"/>
                </a:solidFill>
                <a:ea typeface="Times New Roman" pitchFamily="18" charset="0"/>
                <a:cs typeface="Arial" pitchFamily="34" charset="0"/>
              </a:rPr>
              <a:t>Kożuch-Śle</a:t>
            </a:r>
            <a:r>
              <a:rPr lang="pl-PL" b="1" dirty="0" smtClean="0">
                <a:solidFill>
                  <a:schemeClr val="bg1"/>
                </a:solidFill>
                <a:ea typeface="Times New Roman" pitchFamily="18" charset="0"/>
                <a:cs typeface="Arial" pitchFamily="34" charset="0"/>
              </a:rPr>
              <a:t>ś</a:t>
            </a:r>
            <a:r>
              <a:rPr lang="en-GB" b="1" dirty="0" err="1" smtClean="0">
                <a:solidFill>
                  <a:schemeClr val="bg1"/>
                </a:solidFill>
                <a:ea typeface="Times New Roman" pitchFamily="18" charset="0"/>
                <a:cs typeface="Arial" pitchFamily="34" charset="0"/>
              </a:rPr>
              <a:t>zyńska</a:t>
            </a:r>
            <a:r>
              <a:rPr lang="en-GB" b="1" dirty="0" smtClean="0">
                <a:solidFill>
                  <a:schemeClr val="bg1"/>
                </a:solidFill>
                <a:ea typeface="Times New Roman" pitchFamily="18" charset="0"/>
                <a:cs typeface="Arial" pitchFamily="34" charset="0"/>
              </a:rPr>
              <a:t> </a:t>
            </a:r>
            <a:r>
              <a:rPr lang="en-GB" b="1" dirty="0" err="1" smtClean="0">
                <a:solidFill>
                  <a:schemeClr val="bg1"/>
                </a:solidFill>
                <a:ea typeface="Times New Roman" pitchFamily="18" charset="0"/>
                <a:cs typeface="Arial" pitchFamily="34" charset="0"/>
              </a:rPr>
              <a:t>neé</a:t>
            </a:r>
            <a:r>
              <a:rPr lang="en-GB" b="1" dirty="0" smtClean="0">
                <a:solidFill>
                  <a:schemeClr val="bg1"/>
                </a:solidFill>
                <a:ea typeface="Times New Roman" pitchFamily="18" charset="0"/>
                <a:cs typeface="Arial" pitchFamily="34" charset="0"/>
              </a:rPr>
              <a:t> </a:t>
            </a:r>
            <a:r>
              <a:rPr lang="en-GB" b="1" dirty="0" err="1" smtClean="0">
                <a:solidFill>
                  <a:schemeClr val="bg1"/>
                </a:solidFill>
                <a:ea typeface="Times New Roman" pitchFamily="18" charset="0"/>
                <a:cs typeface="Arial" pitchFamily="34" charset="0"/>
              </a:rPr>
              <a:t>Pietrzak</a:t>
            </a:r>
            <a:r>
              <a:rPr lang="pl-PL" b="1" dirty="0" smtClean="0">
                <a:solidFill>
                  <a:schemeClr val="bg1"/>
                </a:solidFill>
              </a:rPr>
              <a:t> and </a:t>
            </a:r>
            <a:r>
              <a:rPr lang="pl-PL" b="1" dirty="0" err="1" smtClean="0">
                <a:solidFill>
                  <a:schemeClr val="bg1"/>
                </a:solidFill>
              </a:rPr>
              <a:t>her</a:t>
            </a:r>
            <a:r>
              <a:rPr lang="pl-PL" b="1" dirty="0" smtClean="0">
                <a:solidFill>
                  <a:schemeClr val="bg1"/>
                </a:solidFill>
              </a:rPr>
              <a:t> </a:t>
            </a:r>
            <a:r>
              <a:rPr lang="pl-PL" b="1" dirty="0" err="1" smtClean="0">
                <a:solidFill>
                  <a:schemeClr val="bg1"/>
                </a:solidFill>
              </a:rPr>
              <a:t>father</a:t>
            </a:r>
            <a:r>
              <a:rPr lang="pl-PL" b="1" dirty="0" smtClean="0">
                <a:solidFill>
                  <a:schemeClr val="bg1"/>
                </a:solidFill>
              </a:rPr>
              <a:t> Mikołaj </a:t>
            </a:r>
            <a:r>
              <a:rPr lang="pl-PL" b="1" dirty="0" err="1" smtClean="0">
                <a:solidFill>
                  <a:schemeClr val="bg1"/>
                </a:solidFill>
              </a:rPr>
              <a:t>hid</a:t>
            </a:r>
            <a:r>
              <a:rPr lang="pl-PL" b="1" dirty="0" smtClean="0">
                <a:solidFill>
                  <a:schemeClr val="bg1"/>
                </a:solidFill>
              </a:rPr>
              <a:t> a </a:t>
            </a:r>
            <a:br>
              <a:rPr lang="pl-PL" b="1" dirty="0" smtClean="0">
                <a:solidFill>
                  <a:schemeClr val="bg1"/>
                </a:solidFill>
              </a:rPr>
            </a:br>
            <a:r>
              <a:rPr lang="pl-PL" b="1" dirty="0" smtClean="0">
                <a:solidFill>
                  <a:schemeClr val="bg1"/>
                </a:solidFill>
              </a:rPr>
              <a:t>3-year old </a:t>
            </a:r>
            <a:r>
              <a:rPr lang="pl-PL" b="1" dirty="0" err="1" smtClean="0">
                <a:solidFill>
                  <a:schemeClr val="bg1"/>
                </a:solidFill>
              </a:rPr>
              <a:t>Jewish</a:t>
            </a:r>
            <a:r>
              <a:rPr lang="pl-PL" b="1" dirty="0" smtClean="0">
                <a:solidFill>
                  <a:schemeClr val="bg1"/>
                </a:solidFill>
              </a:rPr>
              <a:t> girl Sonia </a:t>
            </a:r>
            <a:r>
              <a:rPr lang="pl-PL" b="1" dirty="0" err="1" smtClean="0">
                <a:solidFill>
                  <a:schemeClr val="bg1"/>
                </a:solidFill>
              </a:rPr>
              <a:t>Broder</a:t>
            </a:r>
            <a:r>
              <a:rPr lang="pl-PL" b="1" dirty="0" smtClean="0">
                <a:solidFill>
                  <a:schemeClr val="bg1"/>
                </a:solidFill>
              </a:rPr>
              <a:t> </a:t>
            </a:r>
            <a:r>
              <a:rPr lang="pl-PL" b="1" dirty="0" err="1" smtClean="0">
                <a:solidFill>
                  <a:schemeClr val="bg1"/>
                </a:solidFill>
              </a:rPr>
              <a:t>in</a:t>
            </a:r>
            <a:r>
              <a:rPr lang="pl-PL" b="1" dirty="0" smtClean="0">
                <a:solidFill>
                  <a:schemeClr val="bg1"/>
                </a:solidFill>
              </a:rPr>
              <a:t> </a:t>
            </a:r>
            <a:r>
              <a:rPr lang="pl-PL" b="1" dirty="0" err="1" smtClean="0">
                <a:solidFill>
                  <a:schemeClr val="bg1"/>
                </a:solidFill>
              </a:rPr>
              <a:t>their</a:t>
            </a:r>
            <a:r>
              <a:rPr lang="pl-PL" b="1" dirty="0" smtClean="0">
                <a:solidFill>
                  <a:schemeClr val="bg1"/>
                </a:solidFill>
              </a:rPr>
              <a:t> house for 3 and a </a:t>
            </a:r>
            <a:r>
              <a:rPr lang="pl-PL" b="1" dirty="0" err="1" smtClean="0">
                <a:solidFill>
                  <a:schemeClr val="bg1"/>
                </a:solidFill>
              </a:rPr>
              <a:t>half</a:t>
            </a:r>
            <a:r>
              <a:rPr lang="pl-PL" b="1" dirty="0" smtClean="0">
                <a:solidFill>
                  <a:schemeClr val="bg1"/>
                </a:solidFill>
              </a:rPr>
              <a:t> </a:t>
            </a:r>
            <a:r>
              <a:rPr lang="pl-PL" b="1" dirty="0" err="1" smtClean="0">
                <a:solidFill>
                  <a:schemeClr val="bg1"/>
                </a:solidFill>
              </a:rPr>
              <a:t>years</a:t>
            </a:r>
            <a:r>
              <a:rPr lang="pl-PL" b="1" dirty="0" smtClean="0">
                <a:solidFill>
                  <a:schemeClr val="bg1"/>
                </a:solidFill>
              </a:rPr>
              <a:t>. Her </a:t>
            </a:r>
            <a:r>
              <a:rPr lang="pl-PL" b="1" dirty="0" err="1" smtClean="0">
                <a:solidFill>
                  <a:schemeClr val="bg1"/>
                </a:solidFill>
              </a:rPr>
              <a:t>parents</a:t>
            </a:r>
            <a:r>
              <a:rPr lang="pl-PL" b="1" dirty="0" smtClean="0">
                <a:solidFill>
                  <a:schemeClr val="bg1"/>
                </a:solidFill>
              </a:rPr>
              <a:t> </a:t>
            </a:r>
            <a:r>
              <a:rPr lang="pl-PL" b="1" dirty="0" err="1" smtClean="0">
                <a:solidFill>
                  <a:schemeClr val="bg1"/>
                </a:solidFill>
              </a:rPr>
              <a:t>were</a:t>
            </a:r>
            <a:r>
              <a:rPr lang="pl-PL" b="1" dirty="0" smtClean="0">
                <a:solidFill>
                  <a:schemeClr val="bg1"/>
                </a:solidFill>
              </a:rPr>
              <a:t> </a:t>
            </a:r>
            <a:r>
              <a:rPr lang="pl-PL" b="1" dirty="0" err="1" smtClean="0">
                <a:solidFill>
                  <a:schemeClr val="bg1"/>
                </a:solidFill>
              </a:rPr>
              <a:t>in</a:t>
            </a:r>
            <a:r>
              <a:rPr lang="pl-PL" b="1" dirty="0" smtClean="0">
                <a:solidFill>
                  <a:schemeClr val="bg1"/>
                </a:solidFill>
              </a:rPr>
              <a:t> </a:t>
            </a:r>
            <a:r>
              <a:rPr lang="pl-PL" b="1" dirty="0" err="1" smtClean="0">
                <a:solidFill>
                  <a:schemeClr val="bg1"/>
                </a:solidFill>
              </a:rPr>
              <a:t>the</a:t>
            </a:r>
            <a:r>
              <a:rPr lang="pl-PL" b="1" dirty="0" smtClean="0">
                <a:solidFill>
                  <a:schemeClr val="bg1"/>
                </a:solidFill>
              </a:rPr>
              <a:t> </a:t>
            </a:r>
            <a:r>
              <a:rPr lang="pl-PL" b="1" dirty="0" err="1" smtClean="0">
                <a:solidFill>
                  <a:schemeClr val="bg1"/>
                </a:solidFill>
              </a:rPr>
              <a:t>ghetto</a:t>
            </a:r>
            <a:r>
              <a:rPr lang="pl-PL" b="1" dirty="0" smtClean="0">
                <a:solidFill>
                  <a:schemeClr val="bg1"/>
                </a:solidFill>
              </a:rPr>
              <a:t>  </a:t>
            </a:r>
            <a:r>
              <a:rPr lang="pl-PL" b="1" dirty="0" err="1" smtClean="0">
                <a:solidFill>
                  <a:schemeClr val="bg1"/>
                </a:solidFill>
              </a:rPr>
              <a:t>at</a:t>
            </a:r>
            <a:r>
              <a:rPr lang="pl-PL" b="1" dirty="0" smtClean="0">
                <a:solidFill>
                  <a:schemeClr val="bg1"/>
                </a:solidFill>
              </a:rPr>
              <a:t> </a:t>
            </a:r>
            <a:r>
              <a:rPr lang="pl-PL" b="1" dirty="0" err="1" smtClean="0">
                <a:solidFill>
                  <a:schemeClr val="bg1"/>
                </a:solidFill>
              </a:rPr>
              <a:t>that</a:t>
            </a:r>
            <a:r>
              <a:rPr lang="pl-PL" b="1" dirty="0" smtClean="0">
                <a:solidFill>
                  <a:schemeClr val="bg1"/>
                </a:solidFill>
              </a:rPr>
              <a:t> time. </a:t>
            </a:r>
            <a:r>
              <a:rPr lang="pl-PL" b="1" dirty="0" err="1" smtClean="0">
                <a:solidFill>
                  <a:schemeClr val="bg1"/>
                </a:solidFill>
              </a:rPr>
              <a:t>They</a:t>
            </a:r>
            <a:r>
              <a:rPr lang="pl-PL" b="1" dirty="0" smtClean="0">
                <a:solidFill>
                  <a:schemeClr val="bg1"/>
                </a:solidFill>
              </a:rPr>
              <a:t> </a:t>
            </a:r>
            <a:r>
              <a:rPr lang="pl-PL" b="1" dirty="0" err="1" smtClean="0">
                <a:solidFill>
                  <a:schemeClr val="bg1"/>
                </a:solidFill>
              </a:rPr>
              <a:t>all</a:t>
            </a:r>
            <a:r>
              <a:rPr lang="pl-PL" b="1" dirty="0" smtClean="0">
                <a:solidFill>
                  <a:schemeClr val="bg1"/>
                </a:solidFill>
              </a:rPr>
              <a:t> </a:t>
            </a:r>
            <a:r>
              <a:rPr lang="pl-PL" b="1" dirty="0" err="1" smtClean="0">
                <a:solidFill>
                  <a:schemeClr val="bg1"/>
                </a:solidFill>
              </a:rPr>
              <a:t>survived</a:t>
            </a:r>
            <a:r>
              <a:rPr lang="pl-PL" b="1" dirty="0" smtClean="0">
                <a:solidFill>
                  <a:schemeClr val="bg1"/>
                </a:solidFill>
              </a:rPr>
              <a:t> </a:t>
            </a:r>
            <a:r>
              <a:rPr lang="pl-PL" b="1" dirty="0" err="1" smtClean="0">
                <a:solidFill>
                  <a:schemeClr val="bg1"/>
                </a:solidFill>
              </a:rPr>
              <a:t>the</a:t>
            </a:r>
            <a:r>
              <a:rPr lang="pl-PL" b="1" dirty="0" smtClean="0">
                <a:solidFill>
                  <a:schemeClr val="bg1"/>
                </a:solidFill>
              </a:rPr>
              <a:t> war and </a:t>
            </a:r>
            <a:r>
              <a:rPr lang="pl-PL" b="1" dirty="0" err="1" smtClean="0">
                <a:solidFill>
                  <a:schemeClr val="bg1"/>
                </a:solidFill>
              </a:rPr>
              <a:t>then</a:t>
            </a:r>
            <a:r>
              <a:rPr lang="pl-PL" b="1" dirty="0" smtClean="0">
                <a:solidFill>
                  <a:schemeClr val="bg1"/>
                </a:solidFill>
              </a:rPr>
              <a:t> </a:t>
            </a:r>
            <a:r>
              <a:rPr lang="pl-PL" b="1" dirty="0" err="1" smtClean="0">
                <a:solidFill>
                  <a:schemeClr val="bg1"/>
                </a:solidFill>
              </a:rPr>
              <a:t>moved</a:t>
            </a:r>
            <a:r>
              <a:rPr lang="pl-PL" b="1" dirty="0" smtClean="0">
                <a:solidFill>
                  <a:schemeClr val="bg1"/>
                </a:solidFill>
              </a:rPr>
              <a:t> to Israel </a:t>
            </a:r>
            <a:r>
              <a:rPr lang="pl-PL" b="1" dirty="0" err="1" smtClean="0">
                <a:solidFill>
                  <a:schemeClr val="bg1"/>
                </a:solidFill>
              </a:rPr>
              <a:t>staying</a:t>
            </a:r>
            <a:r>
              <a:rPr lang="pl-PL" b="1" dirty="0" smtClean="0">
                <a:solidFill>
                  <a:schemeClr val="bg1"/>
                </a:solidFill>
              </a:rPr>
              <a:t> </a:t>
            </a:r>
            <a:r>
              <a:rPr lang="pl-PL" b="1" dirty="0" err="1" smtClean="0">
                <a:solidFill>
                  <a:schemeClr val="bg1"/>
                </a:solidFill>
              </a:rPr>
              <a:t>in</a:t>
            </a:r>
            <a:r>
              <a:rPr lang="pl-PL" b="1" dirty="0" smtClean="0">
                <a:solidFill>
                  <a:schemeClr val="bg1"/>
                </a:solidFill>
              </a:rPr>
              <a:t> </a:t>
            </a:r>
            <a:r>
              <a:rPr lang="pl-PL" b="1" dirty="0" err="1" smtClean="0">
                <a:solidFill>
                  <a:schemeClr val="bg1"/>
                </a:solidFill>
              </a:rPr>
              <a:t>touch</a:t>
            </a:r>
            <a:r>
              <a:rPr lang="pl-PL" b="1" dirty="0" smtClean="0">
                <a:solidFill>
                  <a:schemeClr val="bg1"/>
                </a:solidFill>
              </a:rPr>
              <a:t> </a:t>
            </a:r>
            <a:r>
              <a:rPr lang="pl-PL" b="1" dirty="0" err="1" smtClean="0">
                <a:solidFill>
                  <a:schemeClr val="bg1"/>
                </a:solidFill>
              </a:rPr>
              <a:t>with</a:t>
            </a:r>
            <a:r>
              <a:rPr lang="pl-PL" b="1" dirty="0" smtClean="0">
                <a:solidFill>
                  <a:schemeClr val="bg1"/>
                </a:solidFill>
              </a:rPr>
              <a:t> </a:t>
            </a:r>
            <a:r>
              <a:rPr lang="pl-PL" b="1" dirty="0" err="1" smtClean="0">
                <a:solidFill>
                  <a:schemeClr val="bg1"/>
                </a:solidFill>
              </a:rPr>
              <a:t>The</a:t>
            </a:r>
            <a:r>
              <a:rPr lang="pl-PL" b="1" dirty="0" smtClean="0">
                <a:solidFill>
                  <a:schemeClr val="bg1"/>
                </a:solidFill>
              </a:rPr>
              <a:t> Pietrzak </a:t>
            </a:r>
            <a:r>
              <a:rPr lang="pl-PL" b="1" dirty="0" err="1" smtClean="0">
                <a:solidFill>
                  <a:schemeClr val="bg1"/>
                </a:solidFill>
              </a:rPr>
              <a:t>family</a:t>
            </a:r>
            <a:r>
              <a:rPr lang="pl-PL" b="1" dirty="0" smtClean="0">
                <a:solidFill>
                  <a:schemeClr val="bg1"/>
                </a:solidFill>
              </a:rPr>
              <a:t>.</a:t>
            </a:r>
            <a:r>
              <a:rPr lang="en-GB" b="1" dirty="0" smtClean="0">
                <a:solidFill>
                  <a:schemeClr val="bg1"/>
                </a:solidFill>
                <a:ea typeface="Times New Roman" pitchFamily="18" charset="0"/>
                <a:cs typeface="Arial" pitchFamily="34" charset="0"/>
              </a:rPr>
              <a:t>On May 8, 1979, </a:t>
            </a:r>
            <a:r>
              <a:rPr lang="en-GB" b="1" dirty="0" err="1" smtClean="0">
                <a:solidFill>
                  <a:schemeClr val="bg1"/>
                </a:solidFill>
                <a:ea typeface="Times New Roman" pitchFamily="18" charset="0"/>
                <a:cs typeface="Arial" pitchFamily="34" charset="0"/>
              </a:rPr>
              <a:t>Yad</a:t>
            </a:r>
            <a:r>
              <a:rPr lang="en-GB" b="1" dirty="0" smtClean="0">
                <a:solidFill>
                  <a:schemeClr val="bg1"/>
                </a:solidFill>
                <a:ea typeface="Times New Roman" pitchFamily="18" charset="0"/>
                <a:cs typeface="Arial" pitchFamily="34" charset="0"/>
              </a:rPr>
              <a:t> </a:t>
            </a:r>
            <a:r>
              <a:rPr lang="en-GB" b="1" dirty="0" err="1" smtClean="0">
                <a:solidFill>
                  <a:schemeClr val="bg1"/>
                </a:solidFill>
                <a:ea typeface="Times New Roman" pitchFamily="18" charset="0"/>
                <a:cs typeface="Arial" pitchFamily="34" charset="0"/>
              </a:rPr>
              <a:t>Vashem</a:t>
            </a:r>
            <a:r>
              <a:rPr lang="en-GB" b="1" dirty="0" smtClean="0">
                <a:solidFill>
                  <a:schemeClr val="bg1"/>
                </a:solidFill>
                <a:ea typeface="Times New Roman" pitchFamily="18" charset="0"/>
                <a:cs typeface="Arial" pitchFamily="34" charset="0"/>
              </a:rPr>
              <a:t> recognized </a:t>
            </a:r>
            <a:r>
              <a:rPr lang="en-GB" b="1" dirty="0" err="1" smtClean="0">
                <a:solidFill>
                  <a:schemeClr val="bg1"/>
                </a:solidFill>
                <a:ea typeface="Times New Roman" pitchFamily="18" charset="0"/>
                <a:cs typeface="Arial" pitchFamily="34" charset="0"/>
              </a:rPr>
              <a:t>Mikołaj</a:t>
            </a:r>
            <a:r>
              <a:rPr lang="en-GB" b="1" dirty="0" smtClean="0">
                <a:solidFill>
                  <a:schemeClr val="bg1"/>
                </a:solidFill>
                <a:ea typeface="Times New Roman" pitchFamily="18" charset="0"/>
                <a:cs typeface="Arial" pitchFamily="34" charset="0"/>
              </a:rPr>
              <a:t> </a:t>
            </a:r>
            <a:r>
              <a:rPr lang="en-GB" b="1" dirty="0" err="1" smtClean="0">
                <a:solidFill>
                  <a:schemeClr val="bg1"/>
                </a:solidFill>
                <a:ea typeface="Times New Roman" pitchFamily="18" charset="0"/>
                <a:cs typeface="Arial" pitchFamily="34" charset="0"/>
              </a:rPr>
              <a:t>Pietrzak</a:t>
            </a:r>
            <a:r>
              <a:rPr lang="en-GB" b="1" dirty="0" smtClean="0">
                <a:solidFill>
                  <a:schemeClr val="bg1"/>
                </a:solidFill>
                <a:ea typeface="Times New Roman" pitchFamily="18" charset="0"/>
                <a:cs typeface="Arial" pitchFamily="34" charset="0"/>
              </a:rPr>
              <a:t> and his daughter Helena </a:t>
            </a:r>
            <a:r>
              <a:rPr lang="en-GB" b="1" dirty="0" err="1" smtClean="0">
                <a:solidFill>
                  <a:schemeClr val="bg1"/>
                </a:solidFill>
                <a:ea typeface="Times New Roman" pitchFamily="18" charset="0"/>
                <a:cs typeface="Arial" pitchFamily="34" charset="0"/>
              </a:rPr>
              <a:t>Kożuch-Śle</a:t>
            </a:r>
            <a:r>
              <a:rPr lang="pl-PL" b="1" dirty="0" smtClean="0">
                <a:solidFill>
                  <a:schemeClr val="bg1"/>
                </a:solidFill>
                <a:ea typeface="Times New Roman" pitchFamily="18" charset="0"/>
                <a:cs typeface="Arial" pitchFamily="34" charset="0"/>
              </a:rPr>
              <a:t>s</a:t>
            </a:r>
            <a:r>
              <a:rPr lang="en-GB" b="1" dirty="0" err="1" smtClean="0">
                <a:solidFill>
                  <a:schemeClr val="bg1"/>
                </a:solidFill>
                <a:ea typeface="Times New Roman" pitchFamily="18" charset="0"/>
                <a:cs typeface="Arial" pitchFamily="34" charset="0"/>
              </a:rPr>
              <a:t>zyńska</a:t>
            </a:r>
            <a:r>
              <a:rPr lang="en-GB" b="1" dirty="0" smtClean="0">
                <a:solidFill>
                  <a:schemeClr val="bg1"/>
                </a:solidFill>
                <a:ea typeface="Times New Roman" pitchFamily="18" charset="0"/>
                <a:cs typeface="Arial" pitchFamily="34" charset="0"/>
              </a:rPr>
              <a:t> </a:t>
            </a:r>
            <a:r>
              <a:rPr lang="en-GB" b="1" dirty="0" err="1" smtClean="0">
                <a:solidFill>
                  <a:schemeClr val="bg1"/>
                </a:solidFill>
                <a:ea typeface="Times New Roman" pitchFamily="18" charset="0"/>
                <a:cs typeface="Arial" pitchFamily="34" charset="0"/>
              </a:rPr>
              <a:t>neé</a:t>
            </a:r>
            <a:r>
              <a:rPr lang="en-GB" b="1" dirty="0" smtClean="0">
                <a:solidFill>
                  <a:schemeClr val="bg1"/>
                </a:solidFill>
                <a:ea typeface="Times New Roman" pitchFamily="18" charset="0"/>
                <a:cs typeface="Arial" pitchFamily="34" charset="0"/>
              </a:rPr>
              <a:t> </a:t>
            </a:r>
            <a:r>
              <a:rPr lang="en-GB" b="1" dirty="0" err="1" smtClean="0">
                <a:solidFill>
                  <a:schemeClr val="bg1"/>
                </a:solidFill>
                <a:ea typeface="Times New Roman" pitchFamily="18" charset="0"/>
                <a:cs typeface="Arial" pitchFamily="34" charset="0"/>
              </a:rPr>
              <a:t>Pietrzak</a:t>
            </a:r>
            <a:r>
              <a:rPr lang="en-GB" b="1" dirty="0" smtClean="0">
                <a:solidFill>
                  <a:schemeClr val="bg1"/>
                </a:solidFill>
                <a:ea typeface="Times New Roman" pitchFamily="18" charset="0"/>
                <a:cs typeface="Arial" pitchFamily="34" charset="0"/>
              </a:rPr>
              <a:t> as Righteous Among the Nations.</a:t>
            </a:r>
            <a:endParaRPr lang="pl-PL"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4221088"/>
            <a:ext cx="2664296" cy="1152128"/>
          </a:xfrm>
        </p:spPr>
        <p:txBody>
          <a:bodyPr>
            <a:normAutofit/>
          </a:bodyPr>
          <a:lstStyle/>
          <a:p>
            <a:r>
              <a:rPr lang="pl-PL" sz="2400" smtClean="0">
                <a:solidFill>
                  <a:schemeClr val="bg1"/>
                </a:solidFill>
                <a:effectLst/>
                <a:latin typeface="Book Antiqua" pitchFamily="18" charset="0"/>
              </a:rPr>
              <a:t>Sonia </a:t>
            </a:r>
            <a:r>
              <a:rPr lang="pl-PL" sz="2400" err="1" smtClean="0">
                <a:solidFill>
                  <a:schemeClr val="bg1"/>
                </a:solidFill>
                <a:effectLst/>
                <a:latin typeface="Book Antiqua" pitchFamily="18" charset="0"/>
              </a:rPr>
              <a:t>Broder</a:t>
            </a:r>
            <a:endParaRPr lang="pl-PL" sz="2400">
              <a:solidFill>
                <a:schemeClr val="bg1"/>
              </a:solidFill>
              <a:effectLst/>
              <a:latin typeface="Book Antiqua" pitchFamily="18" charset="0"/>
            </a:endParaRPr>
          </a:p>
        </p:txBody>
      </p:sp>
      <p:pic>
        <p:nvPicPr>
          <p:cNvPr id="16386" name="Picture 2"/>
          <p:cNvPicPr>
            <a:picLocks noGrp="1" noChangeAspect="1" noChangeArrowheads="1"/>
          </p:cNvPicPr>
          <p:nvPr>
            <p:ph idx="1"/>
          </p:nvPr>
        </p:nvPicPr>
        <p:blipFill>
          <a:blip r:embed="rId2" cstate="print"/>
          <a:srcRect/>
          <a:stretch>
            <a:fillRect/>
          </a:stretch>
        </p:blipFill>
        <p:spPr bwMode="auto">
          <a:xfrm>
            <a:off x="0" y="836712"/>
            <a:ext cx="2691299" cy="3312368"/>
          </a:xfrm>
          <a:prstGeom prst="rect">
            <a:avLst/>
          </a:prstGeom>
          <a:noFill/>
          <a:ln w="9525">
            <a:noFill/>
            <a:miter lim="800000"/>
            <a:headEnd/>
            <a:tailEnd/>
          </a:ln>
        </p:spPr>
      </p:pic>
      <p:sp>
        <p:nvSpPr>
          <p:cNvPr id="4" name="Prostokąt 3"/>
          <p:cNvSpPr/>
          <p:nvPr/>
        </p:nvSpPr>
        <p:spPr>
          <a:xfrm>
            <a:off x="2286000" y="889844"/>
            <a:ext cx="4572000" cy="646331"/>
          </a:xfrm>
          <a:prstGeom prst="rect">
            <a:avLst/>
          </a:prstGeom>
        </p:spPr>
        <p:txBody>
          <a:bodyPr>
            <a:spAutoFit/>
          </a:bodyPr>
          <a:lstStyle/>
          <a:p>
            <a:pPr lvl="0" fontAlgn="base">
              <a:spcBef>
                <a:spcPct val="0"/>
              </a:spcBef>
              <a:spcAft>
                <a:spcPct val="0"/>
              </a:spcAft>
            </a:pPr>
            <a:r>
              <a:rPr lang="en-GB" b="1" smtClean="0">
                <a:solidFill>
                  <a:schemeClr val="bg1"/>
                </a:solidFill>
                <a:ea typeface="Times New Roman" pitchFamily="18" charset="0"/>
                <a:cs typeface="Arial" pitchFamily="34" charset="0"/>
              </a:rPr>
              <a:t/>
            </a:r>
            <a:br>
              <a:rPr lang="en-GB" b="1" smtClean="0">
                <a:solidFill>
                  <a:schemeClr val="bg1"/>
                </a:solidFill>
                <a:ea typeface="Times New Roman" pitchFamily="18" charset="0"/>
                <a:cs typeface="Arial" pitchFamily="34" charset="0"/>
              </a:rPr>
            </a:br>
            <a:endParaRPr lang="en-GB" b="1" smtClean="0">
              <a:solidFill>
                <a:schemeClr val="bg1"/>
              </a:solidFill>
              <a:cs typeface="Arial" pitchFamily="34" charset="0"/>
            </a:endParaRPr>
          </a:p>
        </p:txBody>
      </p:sp>
      <p:sp>
        <p:nvSpPr>
          <p:cNvPr id="30721" name="Rectangle 1"/>
          <p:cNvSpPr>
            <a:spLocks noChangeArrowheads="1"/>
          </p:cNvSpPr>
          <p:nvPr/>
        </p:nvSpPr>
        <p:spPr bwMode="auto">
          <a:xfrm>
            <a:off x="2771800" y="-66973"/>
            <a:ext cx="6372200" cy="71096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0" i="0" u="none" strike="noStrike" cap="none" normalizeH="0" baseline="0" dirty="0" smtClean="0">
                <a:ln>
                  <a:noFill/>
                </a:ln>
                <a:solidFill>
                  <a:schemeClr val="bg1"/>
                </a:solidFill>
                <a:effectLst/>
                <a:ea typeface="Calibri" pitchFamily="34" charset="0"/>
                <a:cs typeface="Times New Roman" pitchFamily="18" charset="0"/>
              </a:rPr>
              <a:t>Oto jej wspomnienia: Rodzice Sonii bardzo prosili, żeby </a:t>
            </a:r>
            <a:r>
              <a:rPr kumimoji="0" lang="pl-PL" sz="2000" b="0" i="0" u="none" strike="noStrike" cap="none" normalizeH="0" baseline="0" dirty="0" smtClean="0">
                <a:ln>
                  <a:noFill/>
                </a:ln>
                <a:solidFill>
                  <a:schemeClr val="bg1"/>
                </a:solidFill>
                <a:effectLst/>
                <a:ea typeface="Calibri" pitchFamily="34" charset="0"/>
                <a:cs typeface="Times New Roman" pitchFamily="18" charset="0"/>
              </a:rPr>
              <a:t>ją </a:t>
            </a:r>
            <a:r>
              <a:rPr kumimoji="0" lang="pl-PL" sz="2000" b="0" i="0" u="none" strike="noStrike" cap="none" normalizeH="0" baseline="0" dirty="0" smtClean="0">
                <a:ln>
                  <a:noFill/>
                </a:ln>
                <a:solidFill>
                  <a:schemeClr val="bg1"/>
                </a:solidFill>
                <a:effectLst/>
                <a:ea typeface="Calibri" pitchFamily="34" charset="0"/>
                <a:cs typeface="Times New Roman" pitchFamily="18" charset="0"/>
              </a:rPr>
              <a:t>uratować. W getcie jedno ich dziecko już zmarło. Był to młodszy brat </a:t>
            </a:r>
            <a:r>
              <a:rPr kumimoji="0" lang="pl-PL" sz="2000" b="0" i="0" u="none" strike="noStrike" cap="none" normalizeH="0" baseline="0" dirty="0" err="1" smtClean="0">
                <a:ln>
                  <a:noFill/>
                </a:ln>
                <a:solidFill>
                  <a:schemeClr val="bg1"/>
                </a:solidFill>
                <a:effectLst/>
                <a:ea typeface="Calibri" pitchFamily="34" charset="0"/>
                <a:cs typeface="Times New Roman" pitchFamily="18" charset="0"/>
              </a:rPr>
              <a:t>Soni</a:t>
            </a:r>
            <a:r>
              <a:rPr kumimoji="0" lang="pl-PL" sz="2000" b="0" i="0" u="none" strike="noStrike" cap="none" normalizeH="0" baseline="0" dirty="0" smtClean="0">
                <a:ln>
                  <a:noFill/>
                </a:ln>
                <a:solidFill>
                  <a:schemeClr val="bg1"/>
                </a:solidFill>
                <a:effectLst/>
                <a:ea typeface="Calibri" pitchFamily="34" charset="0"/>
                <a:cs typeface="Times New Roman" pitchFamily="18" charset="0"/>
              </a:rPr>
              <a:t>. Tylko ona jedna im została. Mój tato nie wahał się długo. Zgodził się i obiecał, że w razie śmierci </a:t>
            </a:r>
            <a:r>
              <a:rPr kumimoji="0" lang="pl-PL" sz="2000" b="0" i="0" u="none" strike="noStrike" cap="none" normalizeH="0" baseline="0" dirty="0" err="1" smtClean="0">
                <a:ln>
                  <a:noFill/>
                </a:ln>
                <a:solidFill>
                  <a:schemeClr val="bg1"/>
                </a:solidFill>
                <a:effectLst/>
                <a:ea typeface="Calibri" pitchFamily="34" charset="0"/>
                <a:cs typeface="Times New Roman" pitchFamily="18" charset="0"/>
              </a:rPr>
              <a:t>Broderów</a:t>
            </a:r>
            <a:r>
              <a:rPr kumimoji="0" lang="pl-PL" sz="2000" b="0" i="0" u="none" strike="noStrike" cap="none" normalizeH="0" baseline="0" dirty="0" smtClean="0">
                <a:ln>
                  <a:noFill/>
                </a:ln>
                <a:solidFill>
                  <a:schemeClr val="bg1"/>
                </a:solidFill>
                <a:effectLst/>
                <a:ea typeface="Calibri" pitchFamily="34" charset="0"/>
                <a:cs typeface="Times New Roman" pitchFamily="18" charset="0"/>
              </a:rPr>
              <a:t> Sonię będzie traktował jak córkę i stanie się ona członkiem naszej rodziny. Mama była bardziej sceptycznie do tego nastawiona. Bała się o nasze życie.</a:t>
            </a:r>
            <a:endParaRPr kumimoji="0" lang="pl-PL" sz="2000" b="0" i="0" u="none" strike="noStrike" cap="none" normalizeH="0" baseline="0" dirty="0" smtClean="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000" b="0" i="0" u="none" strike="noStrike" cap="none" normalizeH="0" baseline="0" dirty="0" smtClean="0">
                <a:ln>
                  <a:noFill/>
                </a:ln>
                <a:solidFill>
                  <a:schemeClr val="bg1"/>
                </a:solidFill>
                <a:effectLst/>
                <a:ea typeface="Calibri" pitchFamily="34" charset="0"/>
                <a:cs typeface="Times New Roman" pitchFamily="18" charset="0"/>
              </a:rPr>
              <a:t>Akcja uratowania </a:t>
            </a:r>
            <a:r>
              <a:rPr kumimoji="0" lang="pl-PL" sz="2000" b="0" i="0" u="none" strike="noStrike" cap="none" normalizeH="0" baseline="0" dirty="0" err="1" smtClean="0">
                <a:ln>
                  <a:noFill/>
                </a:ln>
                <a:solidFill>
                  <a:schemeClr val="bg1"/>
                </a:solidFill>
                <a:effectLst/>
                <a:ea typeface="Calibri" pitchFamily="34" charset="0"/>
                <a:cs typeface="Times New Roman" pitchFamily="18" charset="0"/>
              </a:rPr>
              <a:t>Soni</a:t>
            </a:r>
            <a:r>
              <a:rPr kumimoji="0" lang="pl-PL" sz="2000" b="0" i="0" u="none" strike="noStrike" cap="none" normalizeH="0" baseline="0" dirty="0" smtClean="0">
                <a:ln>
                  <a:noFill/>
                </a:ln>
                <a:solidFill>
                  <a:schemeClr val="bg1"/>
                </a:solidFill>
                <a:effectLst/>
                <a:ea typeface="Calibri" pitchFamily="34" charset="0"/>
                <a:cs typeface="Times New Roman" pitchFamily="18" charset="0"/>
              </a:rPr>
              <a:t> była zaplanowana. To ja miałam ja wyprowadzić z getta.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2000" b="0" i="0" u="none" strike="noStrike" cap="none" normalizeH="0" baseline="0" dirty="0" smtClean="0">
              <a:ln>
                <a:noFill/>
              </a:ln>
              <a:solidFill>
                <a:schemeClr val="bg1"/>
              </a:solidFill>
              <a:effectLst/>
              <a:cs typeface="Arial" pitchFamily="34" charset="0"/>
            </a:endParaRPr>
          </a:p>
          <a:p>
            <a:pPr lvl="0" eaLnBrk="0" fontAlgn="base" hangingPunct="0">
              <a:spcBef>
                <a:spcPct val="0"/>
              </a:spcBef>
              <a:spcAft>
                <a:spcPct val="0"/>
              </a:spcAft>
            </a:pPr>
            <a:r>
              <a:rPr lang="pl-PL" sz="2000" b="1" dirty="0" err="1" smtClean="0">
                <a:solidFill>
                  <a:schemeClr val="bg1"/>
                </a:solidFill>
                <a:ea typeface="Calibri" pitchFamily="34" charset="0"/>
                <a:cs typeface="Times New Roman" pitchFamily="18" charset="0"/>
              </a:rPr>
              <a:t>Here</a:t>
            </a:r>
            <a:r>
              <a:rPr lang="pl-PL" sz="2000" b="1" dirty="0" smtClean="0">
                <a:solidFill>
                  <a:schemeClr val="bg1"/>
                </a:solidFill>
                <a:ea typeface="Calibri" pitchFamily="34" charset="0"/>
                <a:cs typeface="Times New Roman" pitchFamily="18" charset="0"/>
              </a:rPr>
              <a:t> </a:t>
            </a:r>
            <a:r>
              <a:rPr lang="pl-PL" sz="2000" b="1" dirty="0" err="1" smtClean="0">
                <a:solidFill>
                  <a:schemeClr val="bg1"/>
                </a:solidFill>
                <a:ea typeface="Calibri" pitchFamily="34" charset="0"/>
                <a:cs typeface="Times New Roman" pitchFamily="18" charset="0"/>
              </a:rPr>
              <a:t>are</a:t>
            </a:r>
            <a:r>
              <a:rPr lang="pl-PL" sz="2000" b="1" dirty="0" smtClean="0">
                <a:solidFill>
                  <a:schemeClr val="bg1"/>
                </a:solidFill>
                <a:ea typeface="Calibri" pitchFamily="34" charset="0"/>
                <a:cs typeface="Times New Roman" pitchFamily="18" charset="0"/>
              </a:rPr>
              <a:t> </a:t>
            </a:r>
            <a:r>
              <a:rPr lang="pl-PL" sz="2000" b="1" dirty="0" err="1" smtClean="0">
                <a:solidFill>
                  <a:schemeClr val="bg1"/>
                </a:solidFill>
                <a:ea typeface="Calibri" pitchFamily="34" charset="0"/>
                <a:cs typeface="Times New Roman" pitchFamily="18" charset="0"/>
              </a:rPr>
              <a:t>her</a:t>
            </a:r>
            <a:r>
              <a:rPr lang="pl-PL" sz="2000" b="1" dirty="0" smtClean="0">
                <a:solidFill>
                  <a:schemeClr val="bg1"/>
                </a:solidFill>
                <a:ea typeface="Calibri" pitchFamily="34" charset="0"/>
                <a:cs typeface="Times New Roman" pitchFamily="18" charset="0"/>
              </a:rPr>
              <a:t> </a:t>
            </a:r>
            <a:r>
              <a:rPr lang="pl-PL" sz="2000" b="1" dirty="0" err="1" smtClean="0">
                <a:solidFill>
                  <a:schemeClr val="bg1"/>
                </a:solidFill>
                <a:ea typeface="Calibri" pitchFamily="34" charset="0"/>
                <a:cs typeface="Times New Roman" pitchFamily="18" charset="0"/>
              </a:rPr>
              <a:t>memories</a:t>
            </a:r>
            <a:r>
              <a:rPr lang="pl-PL" sz="2000" b="1" dirty="0" smtClean="0">
                <a:solidFill>
                  <a:schemeClr val="bg1"/>
                </a:solidFill>
                <a:ea typeface="Calibri" pitchFamily="34" charset="0"/>
                <a:cs typeface="Times New Roman" pitchFamily="18" charset="0"/>
              </a:rPr>
              <a:t>: </a:t>
            </a:r>
            <a:r>
              <a:rPr lang="en-GB" sz="2000" b="1" dirty="0" smtClean="0">
                <a:solidFill>
                  <a:schemeClr val="bg1"/>
                </a:solidFill>
              </a:rPr>
              <a:t>Sonia’s parents asked us to rescue her. One of their children had already died in the </a:t>
            </a:r>
            <a:r>
              <a:rPr lang="en-GB" sz="2000" b="1" dirty="0" smtClean="0">
                <a:solidFill>
                  <a:schemeClr val="bg1"/>
                </a:solidFill>
              </a:rPr>
              <a:t>ghetto</a:t>
            </a:r>
            <a:r>
              <a:rPr lang="pl-PL" sz="2000" b="1" dirty="0" smtClean="0">
                <a:solidFill>
                  <a:schemeClr val="bg1"/>
                </a:solidFill>
              </a:rPr>
              <a:t>.</a:t>
            </a:r>
            <a:r>
              <a:rPr lang="en-GB" sz="2000" b="1" dirty="0" smtClean="0">
                <a:solidFill>
                  <a:schemeClr val="bg1"/>
                </a:solidFill>
              </a:rPr>
              <a:t> </a:t>
            </a:r>
            <a:r>
              <a:rPr lang="en-GB" sz="2000" b="1" dirty="0" smtClean="0">
                <a:solidFill>
                  <a:schemeClr val="bg1"/>
                </a:solidFill>
              </a:rPr>
              <a:t>It was her younger brother. She was their only child. My dad </a:t>
            </a:r>
            <a:r>
              <a:rPr lang="pl-PL" sz="2000" b="1" dirty="0" err="1" smtClean="0">
                <a:solidFill>
                  <a:schemeClr val="bg1"/>
                </a:solidFill>
              </a:rPr>
              <a:t>didn’t</a:t>
            </a:r>
            <a:r>
              <a:rPr lang="pl-PL" sz="2000" b="1" dirty="0" smtClean="0">
                <a:solidFill>
                  <a:schemeClr val="bg1"/>
                </a:solidFill>
              </a:rPr>
              <a:t> </a:t>
            </a:r>
            <a:r>
              <a:rPr lang="en-GB" sz="2000" b="1" dirty="0" err="1" smtClean="0">
                <a:solidFill>
                  <a:schemeClr val="bg1"/>
                </a:solidFill>
              </a:rPr>
              <a:t>hesitat</a:t>
            </a:r>
            <a:r>
              <a:rPr lang="pl-PL" sz="2000" b="1" dirty="0" smtClean="0">
                <a:solidFill>
                  <a:schemeClr val="bg1"/>
                </a:solidFill>
              </a:rPr>
              <a:t>e</a:t>
            </a:r>
            <a:r>
              <a:rPr lang="en-GB" sz="2000" b="1" dirty="0" smtClean="0">
                <a:solidFill>
                  <a:schemeClr val="bg1"/>
                </a:solidFill>
              </a:rPr>
              <a:t>. </a:t>
            </a:r>
            <a:r>
              <a:rPr lang="en-GB" sz="2000" b="1" dirty="0" smtClean="0">
                <a:solidFill>
                  <a:schemeClr val="bg1"/>
                </a:solidFill>
              </a:rPr>
              <a:t>Finally, </a:t>
            </a:r>
            <a:r>
              <a:rPr lang="pl-PL" sz="2000" b="1" dirty="0" smtClean="0">
                <a:solidFill>
                  <a:schemeClr val="bg1"/>
                </a:solidFill>
              </a:rPr>
              <a:t>h</a:t>
            </a:r>
            <a:r>
              <a:rPr lang="en-GB" sz="2000" b="1" dirty="0" smtClean="0">
                <a:solidFill>
                  <a:schemeClr val="bg1"/>
                </a:solidFill>
              </a:rPr>
              <a:t>e </a:t>
            </a:r>
            <a:r>
              <a:rPr lang="en-GB" sz="2000" b="1" dirty="0" smtClean="0">
                <a:solidFill>
                  <a:schemeClr val="bg1"/>
                </a:solidFill>
              </a:rPr>
              <a:t>agreed and promised that in case of the </a:t>
            </a:r>
            <a:r>
              <a:rPr lang="en-GB" sz="2000" b="1" dirty="0" err="1" smtClean="0">
                <a:solidFill>
                  <a:schemeClr val="bg1"/>
                </a:solidFill>
              </a:rPr>
              <a:t>Broders</a:t>
            </a:r>
            <a:r>
              <a:rPr lang="en-GB" sz="2000" b="1" dirty="0" smtClean="0">
                <a:solidFill>
                  <a:schemeClr val="bg1"/>
                </a:solidFill>
              </a:rPr>
              <a:t> </a:t>
            </a:r>
            <a:r>
              <a:rPr lang="pl-PL" sz="2000" b="1" dirty="0" smtClean="0">
                <a:solidFill>
                  <a:schemeClr val="bg1"/>
                </a:solidFill>
              </a:rPr>
              <a:t>‘ </a:t>
            </a:r>
            <a:r>
              <a:rPr lang="en-GB" sz="2000" b="1" dirty="0" smtClean="0">
                <a:solidFill>
                  <a:schemeClr val="bg1"/>
                </a:solidFill>
              </a:rPr>
              <a:t>death he would treat Sonia as his daughter</a:t>
            </a:r>
            <a:r>
              <a:rPr lang="pl-PL" sz="2000" b="1" dirty="0" smtClean="0">
                <a:solidFill>
                  <a:schemeClr val="bg1"/>
                </a:solidFill>
              </a:rPr>
              <a:t> </a:t>
            </a:r>
            <a:r>
              <a:rPr lang="en-GB" sz="2000" b="1" dirty="0" smtClean="0">
                <a:solidFill>
                  <a:schemeClr val="bg1"/>
                </a:solidFill>
              </a:rPr>
              <a:t>and that she would become a member of the family. Mum was rather sceptical of this. She feared our family would suffer because of that.</a:t>
            </a:r>
            <a:endParaRPr lang="pl-PL" sz="2000" b="1" dirty="0" smtClean="0">
              <a:solidFill>
                <a:schemeClr val="bg1"/>
              </a:solidFill>
            </a:endParaRPr>
          </a:p>
          <a:p>
            <a:pPr lvl="0"/>
            <a:r>
              <a:rPr lang="pl-PL" sz="2000" b="1" dirty="0" smtClean="0">
                <a:solidFill>
                  <a:schemeClr val="bg1"/>
                </a:solidFill>
              </a:rPr>
              <a:t>G</a:t>
            </a:r>
            <a:r>
              <a:rPr lang="en-GB" sz="2000" b="1" dirty="0" smtClean="0">
                <a:solidFill>
                  <a:schemeClr val="bg1"/>
                </a:solidFill>
              </a:rPr>
              <a:t>et</a:t>
            </a:r>
            <a:r>
              <a:rPr lang="pl-PL" sz="2000" b="1" dirty="0" err="1" smtClean="0">
                <a:solidFill>
                  <a:schemeClr val="bg1"/>
                </a:solidFill>
              </a:rPr>
              <a:t>ting</a:t>
            </a:r>
            <a:r>
              <a:rPr lang="en-GB" sz="2000" b="1" dirty="0" smtClean="0">
                <a:solidFill>
                  <a:schemeClr val="bg1"/>
                </a:solidFill>
              </a:rPr>
              <a:t> Sonia from the ghetto had been planned. </a:t>
            </a:r>
            <a:r>
              <a:rPr lang="pl-PL" sz="2000" b="1" dirty="0" smtClean="0">
                <a:solidFill>
                  <a:schemeClr val="bg1"/>
                </a:solidFill>
              </a:rPr>
              <a:t/>
            </a:r>
            <a:br>
              <a:rPr lang="pl-PL" sz="2000" b="1" dirty="0" smtClean="0">
                <a:solidFill>
                  <a:schemeClr val="bg1"/>
                </a:solidFill>
              </a:rPr>
            </a:br>
            <a:r>
              <a:rPr lang="en-GB" sz="2000" b="1" dirty="0" smtClean="0">
                <a:solidFill>
                  <a:schemeClr val="bg1"/>
                </a:solidFill>
              </a:rPr>
              <a:t>I </a:t>
            </a:r>
            <a:r>
              <a:rPr lang="en-GB" sz="2000" b="1" dirty="0" smtClean="0">
                <a:solidFill>
                  <a:schemeClr val="bg1"/>
                </a:solidFill>
              </a:rPr>
              <a:t>was supposed to get her from there.</a:t>
            </a:r>
            <a:endParaRPr lang="pl-PL" sz="2000" b="1" dirty="0" smtClean="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1600" b="0" i="0" u="none" strike="noStrike" cap="none" normalizeH="0" baseline="0" dirty="0" smtClean="0">
              <a:ln>
                <a:noFill/>
              </a:ln>
              <a:solidFill>
                <a:schemeClr val="bg1"/>
              </a:solidFill>
              <a:effectLst/>
              <a:latin typeface="Book Antiqua" pitchFamily="18"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2780928"/>
            <a:ext cx="2808312" cy="504056"/>
          </a:xfrm>
        </p:spPr>
        <p:txBody>
          <a:bodyPr>
            <a:normAutofit fontScale="55000" lnSpcReduction="20000"/>
          </a:bodyPr>
          <a:lstStyle/>
          <a:p>
            <a:pPr algn="ctr">
              <a:buNone/>
            </a:pPr>
            <a:r>
              <a:rPr lang="pl-PL" sz="4800" err="1" smtClean="0">
                <a:solidFill>
                  <a:schemeClr val="bg1"/>
                </a:solidFill>
              </a:rPr>
              <a:t>Sonia’s</a:t>
            </a:r>
            <a:r>
              <a:rPr lang="pl-PL" sz="4800" smtClean="0">
                <a:solidFill>
                  <a:schemeClr val="bg1"/>
                </a:solidFill>
              </a:rPr>
              <a:t> </a:t>
            </a:r>
            <a:r>
              <a:rPr lang="pl-PL" sz="4800" err="1" smtClean="0">
                <a:solidFill>
                  <a:schemeClr val="bg1"/>
                </a:solidFill>
              </a:rPr>
              <a:t>parents</a:t>
            </a:r>
            <a:endParaRPr lang="pl-PL" sz="4800">
              <a:solidFill>
                <a:schemeClr val="bg1"/>
              </a:solidFill>
            </a:endParaRPr>
          </a:p>
        </p:txBody>
      </p:sp>
      <p:pic>
        <p:nvPicPr>
          <p:cNvPr id="17410" name="Picture 2"/>
          <p:cNvPicPr>
            <a:picLocks noChangeAspect="1" noChangeArrowheads="1"/>
          </p:cNvPicPr>
          <p:nvPr/>
        </p:nvPicPr>
        <p:blipFill>
          <a:blip r:embed="rId2" cstate="print"/>
          <a:srcRect/>
          <a:stretch>
            <a:fillRect/>
          </a:stretch>
        </p:blipFill>
        <p:spPr bwMode="auto">
          <a:xfrm>
            <a:off x="0" y="188640"/>
            <a:ext cx="3484414" cy="2520280"/>
          </a:xfrm>
          <a:prstGeom prst="rect">
            <a:avLst/>
          </a:prstGeom>
          <a:noFill/>
          <a:ln w="9525">
            <a:noFill/>
            <a:miter lim="800000"/>
            <a:headEnd/>
            <a:tailEnd/>
          </a:ln>
        </p:spPr>
      </p:pic>
      <p:sp>
        <p:nvSpPr>
          <p:cNvPr id="4" name="Prostokąt 3"/>
          <p:cNvSpPr/>
          <p:nvPr/>
        </p:nvSpPr>
        <p:spPr>
          <a:xfrm>
            <a:off x="3563888" y="188640"/>
            <a:ext cx="5580112" cy="7571303"/>
          </a:xfrm>
          <a:prstGeom prst="rect">
            <a:avLst/>
          </a:prstGeom>
        </p:spPr>
        <p:txBody>
          <a:bodyPr wrap="square">
            <a:spAutoFit/>
          </a:bodyPr>
          <a:lstStyle/>
          <a:p>
            <a:r>
              <a:rPr lang="pl-PL" dirty="0" smtClean="0">
                <a:solidFill>
                  <a:schemeClr val="bg1"/>
                </a:solidFill>
              </a:rPr>
              <a:t>W naszym domu Sonia miała dwie kryjówki. W pokoju za szafą i w kuchni. Sonia przebywała tam bardzo rzadko. Jedynie kiedy przyszedł ktoś nieznajomy. Wtedy na podwórku szczekał pies i ona wiedziała, że musi się ukryć. Przez większość czasu Sonia siedziała z nami. Sąsiedzi o niej wiedzieli.</a:t>
            </a:r>
          </a:p>
          <a:p>
            <a:endParaRPr lang="pl-PL" dirty="0" smtClean="0">
              <a:solidFill>
                <a:schemeClr val="bg1"/>
              </a:solidFill>
            </a:endParaRPr>
          </a:p>
          <a:p>
            <a:r>
              <a:rPr lang="en-GB" b="1" dirty="0" smtClean="0">
                <a:solidFill>
                  <a:schemeClr val="bg1"/>
                </a:solidFill>
              </a:rPr>
              <a:t>We organised two hiding places. In the living room, behind the wardrobe and in the kitchen. She hid there very rarely, only when somebody visited us. A dog started barking in the yard then and we knew that she had to hide. She spent most of the time with us. Neighbours knew her.</a:t>
            </a:r>
            <a:endParaRPr lang="pl-PL" b="1" dirty="0" smtClean="0">
              <a:solidFill>
                <a:schemeClr val="bg1"/>
              </a:solidFill>
            </a:endParaRPr>
          </a:p>
          <a:p>
            <a:endParaRPr lang="pl-PL" b="1" dirty="0" smtClean="0">
              <a:solidFill>
                <a:schemeClr val="bg1"/>
              </a:solidFill>
            </a:endParaRPr>
          </a:p>
          <a:p>
            <a:r>
              <a:rPr lang="pl-PL" dirty="0" smtClean="0">
                <a:solidFill>
                  <a:schemeClr val="bg1"/>
                </a:solidFill>
              </a:rPr>
              <a:t>Jeden raz przyszli do naszego domu Niemcy, którzy szukali zbiegów. Sonia spała wtedy wraz ze mną. </a:t>
            </a:r>
            <a:r>
              <a:rPr lang="pl-PL" dirty="0" smtClean="0">
                <a:solidFill>
                  <a:schemeClr val="bg1"/>
                </a:solidFill>
              </a:rPr>
              <a:t/>
            </a:r>
            <a:br>
              <a:rPr lang="pl-PL" dirty="0" smtClean="0">
                <a:solidFill>
                  <a:schemeClr val="bg1"/>
                </a:solidFill>
              </a:rPr>
            </a:br>
            <a:r>
              <a:rPr lang="pl-PL" dirty="0" smtClean="0">
                <a:solidFill>
                  <a:schemeClr val="bg1"/>
                </a:solidFill>
              </a:rPr>
              <a:t>Na </a:t>
            </a:r>
            <a:r>
              <a:rPr lang="pl-PL" dirty="0" smtClean="0">
                <a:solidFill>
                  <a:schemeClr val="bg1"/>
                </a:solidFill>
              </a:rPr>
              <a:t>szczęście zajęci szukaniem zbiegów Niemcy nie zwrócili uwagi na śpiące dzieci.</a:t>
            </a:r>
          </a:p>
          <a:p>
            <a:endParaRPr lang="pl-PL" dirty="0" smtClean="0">
              <a:solidFill>
                <a:schemeClr val="bg1"/>
              </a:solidFill>
            </a:endParaRPr>
          </a:p>
          <a:p>
            <a:r>
              <a:rPr lang="pl-PL" b="1" dirty="0" smtClean="0">
                <a:solidFill>
                  <a:schemeClr val="bg1"/>
                </a:solidFill>
              </a:rPr>
              <a:t>O</a:t>
            </a:r>
            <a:r>
              <a:rPr lang="en-GB" b="1" dirty="0" err="1" smtClean="0">
                <a:solidFill>
                  <a:schemeClr val="bg1"/>
                </a:solidFill>
              </a:rPr>
              <a:t>nce</a:t>
            </a:r>
            <a:r>
              <a:rPr lang="en-GB" b="1" dirty="0" smtClean="0">
                <a:solidFill>
                  <a:schemeClr val="bg1"/>
                </a:solidFill>
              </a:rPr>
              <a:t> Germans came to our house looking for runaways. Sonia was sleeping with me then. Fortunately</a:t>
            </a:r>
            <a:r>
              <a:rPr lang="pl-PL" b="1" dirty="0" smtClean="0">
                <a:solidFill>
                  <a:schemeClr val="bg1"/>
                </a:solidFill>
              </a:rPr>
              <a:t>,</a:t>
            </a:r>
            <a:r>
              <a:rPr lang="en-GB" b="1" dirty="0" smtClean="0">
                <a:solidFill>
                  <a:schemeClr val="bg1"/>
                </a:solidFill>
              </a:rPr>
              <a:t> they </a:t>
            </a:r>
            <a:r>
              <a:rPr lang="en-GB" b="1" dirty="0" err="1" smtClean="0">
                <a:solidFill>
                  <a:schemeClr val="bg1"/>
                </a:solidFill>
              </a:rPr>
              <a:t>didn</a:t>
            </a:r>
            <a:r>
              <a:rPr lang="en-GB" b="1" dirty="0" smtClean="0">
                <a:solidFill>
                  <a:schemeClr val="bg1"/>
                </a:solidFill>
              </a:rPr>
              <a:t>’</a:t>
            </a:r>
            <a:r>
              <a:rPr lang="pl-PL" b="1" dirty="0" smtClean="0">
                <a:solidFill>
                  <a:schemeClr val="bg1"/>
                </a:solidFill>
              </a:rPr>
              <a:t>t </a:t>
            </a:r>
            <a:r>
              <a:rPr lang="en-GB" b="1" dirty="0" smtClean="0">
                <a:solidFill>
                  <a:schemeClr val="bg1"/>
                </a:solidFill>
              </a:rPr>
              <a:t>pay any attention to sleeping kids.</a:t>
            </a:r>
            <a:endParaRPr lang="pl-PL" dirty="0" smtClean="0">
              <a:solidFill>
                <a:schemeClr val="bg1"/>
              </a:solidFill>
            </a:endParaRPr>
          </a:p>
          <a:p>
            <a:endParaRPr lang="pl-PL" b="1" dirty="0" smtClean="0">
              <a:solidFill>
                <a:schemeClr val="bg1"/>
              </a:solidFill>
            </a:endParaRPr>
          </a:p>
          <a:p>
            <a:endParaRPr lang="pl-PL" dirty="0" smtClean="0"/>
          </a:p>
          <a:p>
            <a:endParaRPr lang="pl-PL" dirty="0" smtClean="0"/>
          </a:p>
          <a:p>
            <a:endParaRPr lang="pl-PL" dirty="0"/>
          </a:p>
        </p:txBody>
      </p:sp>
      <p:pic>
        <p:nvPicPr>
          <p:cNvPr id="6" name="Picture 2"/>
          <p:cNvPicPr>
            <a:picLocks noChangeAspect="1" noChangeArrowheads="1"/>
          </p:cNvPicPr>
          <p:nvPr/>
        </p:nvPicPr>
        <p:blipFill>
          <a:blip r:embed="rId3" cstate="print"/>
          <a:srcRect/>
          <a:stretch>
            <a:fillRect/>
          </a:stretch>
        </p:blipFill>
        <p:spPr bwMode="auto">
          <a:xfrm>
            <a:off x="0" y="3212976"/>
            <a:ext cx="3435809" cy="2902666"/>
          </a:xfrm>
          <a:prstGeom prst="rect">
            <a:avLst/>
          </a:prstGeom>
          <a:noFill/>
          <a:ln w="9525">
            <a:noFill/>
            <a:miter lim="800000"/>
            <a:headEnd/>
            <a:tailEnd/>
          </a:ln>
        </p:spPr>
      </p:pic>
      <p:sp>
        <p:nvSpPr>
          <p:cNvPr id="7" name="Prostokąt 6"/>
          <p:cNvSpPr/>
          <p:nvPr/>
        </p:nvSpPr>
        <p:spPr>
          <a:xfrm>
            <a:off x="0" y="6211669"/>
            <a:ext cx="3563888" cy="646331"/>
          </a:xfrm>
          <a:prstGeom prst="rect">
            <a:avLst/>
          </a:prstGeom>
        </p:spPr>
        <p:txBody>
          <a:bodyPr wrap="square">
            <a:spAutoFit/>
          </a:bodyPr>
          <a:lstStyle/>
          <a:p>
            <a:pPr algn="ctr"/>
            <a:r>
              <a:rPr lang="pl-PL" smtClean="0">
                <a:solidFill>
                  <a:schemeClr val="bg1"/>
                </a:solidFill>
              </a:rPr>
              <a:t>Helena Śleszyńska </a:t>
            </a:r>
            <a:r>
              <a:rPr lang="pl-PL" err="1" smtClean="0">
                <a:solidFill>
                  <a:schemeClr val="bg1"/>
                </a:solidFill>
              </a:rPr>
              <a:t>visiting</a:t>
            </a:r>
            <a:r>
              <a:rPr lang="pl-PL" smtClean="0">
                <a:solidFill>
                  <a:schemeClr val="bg1"/>
                </a:solidFill>
              </a:rPr>
              <a:t> Sonia </a:t>
            </a:r>
            <a:br>
              <a:rPr lang="pl-PL" smtClean="0">
                <a:solidFill>
                  <a:schemeClr val="bg1"/>
                </a:solidFill>
              </a:rPr>
            </a:br>
            <a:r>
              <a:rPr lang="pl-PL" smtClean="0">
                <a:solidFill>
                  <a:schemeClr val="bg1"/>
                </a:solidFill>
              </a:rPr>
              <a:t>and </a:t>
            </a:r>
            <a:r>
              <a:rPr lang="pl-PL" err="1" smtClean="0">
                <a:solidFill>
                  <a:schemeClr val="bg1"/>
                </a:solidFill>
              </a:rPr>
              <a:t>her</a:t>
            </a:r>
            <a:r>
              <a:rPr lang="pl-PL" smtClean="0">
                <a:solidFill>
                  <a:schemeClr val="bg1"/>
                </a:solidFill>
              </a:rPr>
              <a:t> </a:t>
            </a:r>
            <a:r>
              <a:rPr lang="pl-PL" err="1" smtClean="0">
                <a:solidFill>
                  <a:schemeClr val="bg1"/>
                </a:solidFill>
              </a:rPr>
              <a:t>husband</a:t>
            </a:r>
            <a:r>
              <a:rPr lang="pl-PL" smtClean="0">
                <a:solidFill>
                  <a:schemeClr val="bg1"/>
                </a:solidFill>
              </a:rPr>
              <a:t> </a:t>
            </a:r>
            <a:r>
              <a:rPr lang="pl-PL" err="1" smtClean="0">
                <a:solidFill>
                  <a:schemeClr val="bg1"/>
                </a:solidFill>
              </a:rPr>
              <a:t>in</a:t>
            </a:r>
            <a:r>
              <a:rPr lang="pl-PL" smtClean="0">
                <a:solidFill>
                  <a:schemeClr val="bg1"/>
                </a:solidFill>
              </a:rPr>
              <a:t> Israel</a:t>
            </a:r>
            <a:endParaRPr lang="pl-PL">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08920"/>
            <a:ext cx="2699792" cy="648072"/>
          </a:xfrm>
        </p:spPr>
        <p:txBody>
          <a:bodyPr>
            <a:normAutofit/>
          </a:bodyPr>
          <a:lstStyle/>
          <a:p>
            <a:r>
              <a:rPr lang="pl-PL" sz="1600" smtClean="0">
                <a:solidFill>
                  <a:schemeClr val="bg1"/>
                </a:solidFill>
                <a:effectLst/>
                <a:latin typeface="+mn-lt"/>
              </a:rPr>
              <a:t>Sonia on </a:t>
            </a:r>
            <a:r>
              <a:rPr lang="pl-PL" sz="1600" err="1" smtClean="0">
                <a:solidFill>
                  <a:schemeClr val="bg1"/>
                </a:solidFill>
                <a:effectLst/>
                <a:latin typeface="+mn-lt"/>
              </a:rPr>
              <a:t>her</a:t>
            </a:r>
            <a:r>
              <a:rPr lang="pl-PL" sz="1600" smtClean="0">
                <a:solidFill>
                  <a:schemeClr val="bg1"/>
                </a:solidFill>
                <a:effectLst/>
                <a:latin typeface="+mn-lt"/>
              </a:rPr>
              <a:t> </a:t>
            </a:r>
            <a:r>
              <a:rPr lang="pl-PL" sz="1600" err="1" smtClean="0">
                <a:solidFill>
                  <a:schemeClr val="bg1"/>
                </a:solidFill>
                <a:effectLst/>
                <a:latin typeface="+mn-lt"/>
              </a:rPr>
              <a:t>wedding</a:t>
            </a:r>
            <a:r>
              <a:rPr lang="pl-PL" sz="1600" smtClean="0">
                <a:solidFill>
                  <a:schemeClr val="bg1"/>
                </a:solidFill>
                <a:effectLst/>
                <a:latin typeface="+mn-lt"/>
              </a:rPr>
              <a:t> </a:t>
            </a:r>
            <a:r>
              <a:rPr lang="pl-PL" sz="1600" err="1" smtClean="0">
                <a:solidFill>
                  <a:schemeClr val="bg1"/>
                </a:solidFill>
                <a:effectLst/>
                <a:latin typeface="+mn-lt"/>
              </a:rPr>
              <a:t>day</a:t>
            </a:r>
            <a:endParaRPr lang="pl-PL" sz="1600">
              <a:solidFill>
                <a:schemeClr val="bg1"/>
              </a:solidFill>
              <a:effectLst/>
              <a:latin typeface="+mn-lt"/>
            </a:endParaRPr>
          </a:p>
        </p:txBody>
      </p:sp>
      <p:pic>
        <p:nvPicPr>
          <p:cNvPr id="19458" name="Picture 2"/>
          <p:cNvPicPr>
            <a:picLocks noGrp="1" noChangeAspect="1" noChangeArrowheads="1"/>
          </p:cNvPicPr>
          <p:nvPr>
            <p:ph idx="1"/>
          </p:nvPr>
        </p:nvPicPr>
        <p:blipFill>
          <a:blip r:embed="rId2" cstate="print"/>
          <a:srcRect/>
          <a:stretch>
            <a:fillRect/>
          </a:stretch>
        </p:blipFill>
        <p:spPr bwMode="auto">
          <a:xfrm>
            <a:off x="0" y="1"/>
            <a:ext cx="1979712" cy="2883076"/>
          </a:xfrm>
          <a:prstGeom prst="rect">
            <a:avLst/>
          </a:prstGeom>
          <a:noFill/>
          <a:ln w="9525">
            <a:noFill/>
            <a:miter lim="800000"/>
            <a:headEnd/>
            <a:tailEnd/>
          </a:ln>
        </p:spPr>
      </p:pic>
      <p:sp>
        <p:nvSpPr>
          <p:cNvPr id="27649" name="Rectangle 1"/>
          <p:cNvSpPr>
            <a:spLocks noChangeArrowheads="1"/>
          </p:cNvSpPr>
          <p:nvPr/>
        </p:nvSpPr>
        <p:spPr bwMode="auto">
          <a:xfrm>
            <a:off x="2195736" y="315858"/>
            <a:ext cx="6948264"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b="0" i="0" u="none" strike="noStrike" cap="none" normalizeH="0" baseline="0" dirty="0" smtClean="0">
                <a:ln>
                  <a:noFill/>
                </a:ln>
                <a:solidFill>
                  <a:schemeClr val="bg1"/>
                </a:solidFill>
                <a:effectLst/>
                <a:ea typeface="Calibri" pitchFamily="34" charset="0"/>
                <a:cs typeface="Times New Roman" pitchFamily="18" charset="0"/>
              </a:rPr>
              <a:t>Gdy przyszedł dzień wyzwolenia, okazało się, że rodzice </a:t>
            </a:r>
            <a:r>
              <a:rPr kumimoji="0" lang="pl-PL" b="0" i="0" u="none" strike="noStrike" cap="none" normalizeH="0" baseline="0" dirty="0" err="1" smtClean="0">
                <a:ln>
                  <a:noFill/>
                </a:ln>
                <a:solidFill>
                  <a:schemeClr val="bg1"/>
                </a:solidFill>
                <a:effectLst/>
                <a:ea typeface="Calibri" pitchFamily="34" charset="0"/>
                <a:cs typeface="Times New Roman" pitchFamily="18" charset="0"/>
              </a:rPr>
              <a:t>Soni</a:t>
            </a:r>
            <a:r>
              <a:rPr kumimoji="0" lang="pl-PL" b="0" i="0" u="none" strike="noStrike" cap="none" normalizeH="0" baseline="0" dirty="0" smtClean="0">
                <a:ln>
                  <a:noFill/>
                </a:ln>
                <a:solidFill>
                  <a:schemeClr val="bg1"/>
                </a:solidFill>
                <a:effectLst/>
                <a:ea typeface="Calibri" pitchFamily="34" charset="0"/>
                <a:cs typeface="Times New Roman" pitchFamily="18" charset="0"/>
              </a:rPr>
              <a:t> </a:t>
            </a:r>
            <a:r>
              <a:rPr kumimoji="0" lang="pl-PL" b="0" i="0" u="none" strike="noStrike" cap="none" normalizeH="0" baseline="0" dirty="0" smtClean="0">
                <a:ln>
                  <a:noFill/>
                </a:ln>
                <a:solidFill>
                  <a:schemeClr val="bg1"/>
                </a:solidFill>
                <a:effectLst/>
                <a:ea typeface="Calibri" pitchFamily="34" charset="0"/>
                <a:cs typeface="Times New Roman" pitchFamily="18" charset="0"/>
              </a:rPr>
              <a:t>przeżyli. Jej mama przyszła po nią, ale ona chyba nawet jej nie rozpoznała. Płakała i bardzo nie chciała wrócić do domu. Jej mama przychodziła co kilka dni, żeby się Sonia mogła z nią oswoić. A kiedy w końcu mogła ja zabrać, ja musiałam jej obiecać, że każdego dnia </a:t>
            </a:r>
            <a:r>
              <a:rPr kumimoji="0" lang="pl-PL" b="0" i="0" u="none" strike="noStrike" cap="none" normalizeH="0" baseline="0" dirty="0" smtClean="0">
                <a:ln>
                  <a:noFill/>
                </a:ln>
                <a:solidFill>
                  <a:schemeClr val="bg1"/>
                </a:solidFill>
                <a:effectLst/>
                <a:ea typeface="Calibri" pitchFamily="34" charset="0"/>
                <a:cs typeface="Times New Roman" pitchFamily="18" charset="0"/>
              </a:rPr>
              <a:t>będę ją </a:t>
            </a:r>
            <a:r>
              <a:rPr kumimoji="0" lang="pl-PL" b="0" i="0" u="none" strike="noStrike" cap="none" normalizeH="0" baseline="0" dirty="0" smtClean="0">
                <a:ln>
                  <a:noFill/>
                </a:ln>
                <a:solidFill>
                  <a:schemeClr val="bg1"/>
                </a:solidFill>
                <a:effectLst/>
                <a:ea typeface="Calibri" pitchFamily="34" charset="0"/>
                <a:cs typeface="Times New Roman" pitchFamily="18" charset="0"/>
              </a:rPr>
              <a:t>odwiedzać. Po wojnie dopóki nie wyjechali, widziałam się z Sonią codziennie. Później jej rodzina wyjechała do Stuttgartu,</a:t>
            </a:r>
            <a:r>
              <a:rPr kumimoji="0" lang="pl-PL" b="0" i="0" u="none" strike="noStrike" cap="none" normalizeH="0" dirty="0" smtClean="0">
                <a:ln>
                  <a:noFill/>
                </a:ln>
                <a:solidFill>
                  <a:schemeClr val="bg1"/>
                </a:solidFill>
                <a:effectLst/>
                <a:ea typeface="Calibri" pitchFamily="34" charset="0"/>
                <a:cs typeface="Times New Roman" pitchFamily="18" charset="0"/>
              </a:rPr>
              <a:t> a </a:t>
            </a:r>
            <a:r>
              <a:rPr kumimoji="0" lang="pl-PL" b="0" i="0" u="none" strike="noStrike" cap="none" normalizeH="0" baseline="0" dirty="0" smtClean="0">
                <a:ln>
                  <a:noFill/>
                </a:ln>
                <a:solidFill>
                  <a:schemeClr val="bg1"/>
                </a:solidFill>
                <a:effectLst/>
                <a:ea typeface="Calibri" pitchFamily="34" charset="0"/>
                <a:cs typeface="Times New Roman" pitchFamily="18" charset="0"/>
              </a:rPr>
              <a:t> trzy lata później wyjechali do Izraela.</a:t>
            </a:r>
          </a:p>
          <a:p>
            <a:endParaRPr lang="pl-PL" dirty="0" smtClean="0"/>
          </a:p>
          <a:p>
            <a:endParaRPr lang="pl-PL" dirty="0" smtClean="0"/>
          </a:p>
          <a:p>
            <a:r>
              <a:rPr lang="en-GB" b="1" dirty="0" smtClean="0">
                <a:solidFill>
                  <a:schemeClr val="bg1"/>
                </a:solidFill>
              </a:rPr>
              <a:t>After liberation her mum came but she didn’t recognise her. She didn’t want to go with her. So her mum decided to visit us every few days. </a:t>
            </a:r>
            <a:r>
              <a:rPr lang="pl-PL" b="1" dirty="0" err="1" smtClean="0">
                <a:solidFill>
                  <a:schemeClr val="bg1"/>
                </a:solidFill>
              </a:rPr>
              <a:t>Finally</a:t>
            </a:r>
            <a:r>
              <a:rPr lang="pl-PL" b="1" dirty="0" smtClean="0">
                <a:solidFill>
                  <a:schemeClr val="bg1"/>
                </a:solidFill>
              </a:rPr>
              <a:t>, w</a:t>
            </a:r>
            <a:r>
              <a:rPr lang="en-GB" b="1" dirty="0" smtClean="0">
                <a:solidFill>
                  <a:schemeClr val="bg1"/>
                </a:solidFill>
              </a:rPr>
              <a:t>hen she was leaving I had to promise to visit her every  day.</a:t>
            </a:r>
            <a:r>
              <a:rPr lang="pl-PL" b="1" dirty="0" smtClean="0">
                <a:solidFill>
                  <a:schemeClr val="bg1"/>
                </a:solidFill>
              </a:rPr>
              <a:t> </a:t>
            </a:r>
            <a:r>
              <a:rPr lang="pl-PL" b="1" dirty="0" err="1" smtClean="0">
                <a:solidFill>
                  <a:schemeClr val="bg1"/>
                </a:solidFill>
              </a:rPr>
              <a:t>After</a:t>
            </a:r>
            <a:r>
              <a:rPr lang="pl-PL" b="1" dirty="0" smtClean="0">
                <a:solidFill>
                  <a:schemeClr val="bg1"/>
                </a:solidFill>
              </a:rPr>
              <a:t> </a:t>
            </a:r>
            <a:r>
              <a:rPr lang="pl-PL" b="1" dirty="0" err="1" smtClean="0">
                <a:solidFill>
                  <a:schemeClr val="bg1"/>
                </a:solidFill>
              </a:rPr>
              <a:t>the</a:t>
            </a:r>
            <a:r>
              <a:rPr lang="pl-PL" b="1" dirty="0" smtClean="0">
                <a:solidFill>
                  <a:schemeClr val="bg1"/>
                </a:solidFill>
              </a:rPr>
              <a:t> war </a:t>
            </a:r>
            <a:r>
              <a:rPr lang="en-GB" b="1" dirty="0" smtClean="0">
                <a:solidFill>
                  <a:schemeClr val="bg1"/>
                </a:solidFill>
              </a:rPr>
              <a:t>I saw her every day. Then her family went to </a:t>
            </a:r>
            <a:r>
              <a:rPr lang="en-GB" b="1" dirty="0" smtClean="0">
                <a:solidFill>
                  <a:schemeClr val="bg1"/>
                </a:solidFill>
              </a:rPr>
              <a:t>Stuttgart. </a:t>
            </a:r>
            <a:r>
              <a:rPr lang="en-GB" b="1" dirty="0" smtClean="0">
                <a:solidFill>
                  <a:schemeClr val="bg1"/>
                </a:solidFill>
              </a:rPr>
              <a:t>They were there for three years and moved to Israel.</a:t>
            </a:r>
            <a:endParaRPr lang="pl-PL" b="1" dirty="0" smtClean="0">
              <a:solidFill>
                <a:schemeClr val="bg1"/>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pl-PL" b="0" i="0" u="none" strike="noStrike" cap="none" normalizeH="0" baseline="0" dirty="0" smtClean="0">
              <a:ln>
                <a:noFill/>
              </a:ln>
              <a:solidFill>
                <a:schemeClr val="bg1"/>
              </a:solidFill>
              <a:effectLst/>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pl-PL" b="0" i="0" u="none" strike="noStrike" cap="none" normalizeH="0" baseline="0" dirty="0" smtClean="0">
              <a:ln>
                <a:noFill/>
              </a:ln>
              <a:solidFill>
                <a:schemeClr val="bg1"/>
              </a:solidFill>
              <a:effectLst/>
              <a:cs typeface="Arial" pitchFamily="34" charset="0"/>
            </a:endParaRPr>
          </a:p>
        </p:txBody>
      </p:sp>
      <p:pic>
        <p:nvPicPr>
          <p:cNvPr id="27650" name="Picture 2" descr="C:\Users\lenovo_\Desktop\Halina Śleszyńska\IMG_20160907_0005_NEW.jpg"/>
          <p:cNvPicPr>
            <a:picLocks noChangeAspect="1" noChangeArrowheads="1"/>
          </p:cNvPicPr>
          <p:nvPr/>
        </p:nvPicPr>
        <p:blipFill>
          <a:blip r:embed="rId3" cstate="print"/>
          <a:srcRect/>
          <a:stretch>
            <a:fillRect/>
          </a:stretch>
        </p:blipFill>
        <p:spPr bwMode="auto">
          <a:xfrm>
            <a:off x="3203848" y="4797152"/>
            <a:ext cx="2247260" cy="1487041"/>
          </a:xfrm>
          <a:prstGeom prst="rect">
            <a:avLst/>
          </a:prstGeom>
          <a:noFill/>
        </p:spPr>
      </p:pic>
      <p:pic>
        <p:nvPicPr>
          <p:cNvPr id="27651" name="Picture 3" descr="C:\Users\lenovo_\Desktop\Halina Śleszyńska\IMG_20160907_0006_NEW.jpg"/>
          <p:cNvPicPr>
            <a:picLocks noChangeAspect="1" noChangeArrowheads="1"/>
          </p:cNvPicPr>
          <p:nvPr/>
        </p:nvPicPr>
        <p:blipFill>
          <a:blip r:embed="rId4" cstate="print"/>
          <a:srcRect/>
          <a:stretch>
            <a:fillRect/>
          </a:stretch>
        </p:blipFill>
        <p:spPr bwMode="auto">
          <a:xfrm>
            <a:off x="5796136" y="4797152"/>
            <a:ext cx="2016224" cy="1515048"/>
          </a:xfrm>
          <a:prstGeom prst="rect">
            <a:avLst/>
          </a:prstGeom>
          <a:noFill/>
        </p:spPr>
      </p:pic>
      <p:pic>
        <p:nvPicPr>
          <p:cNvPr id="27652" name="Picture 4" descr="C:\Users\lenovo_\Desktop\Halina Śleszyńska\ASZKELON 190.jpg"/>
          <p:cNvPicPr>
            <a:picLocks noChangeAspect="1" noChangeArrowheads="1"/>
          </p:cNvPicPr>
          <p:nvPr/>
        </p:nvPicPr>
        <p:blipFill>
          <a:blip r:embed="rId5" cstate="print"/>
          <a:srcRect/>
          <a:stretch>
            <a:fillRect/>
          </a:stretch>
        </p:blipFill>
        <p:spPr bwMode="auto">
          <a:xfrm>
            <a:off x="755576" y="4797152"/>
            <a:ext cx="2088232" cy="1474814"/>
          </a:xfrm>
          <a:prstGeom prst="rect">
            <a:avLst/>
          </a:prstGeom>
          <a:noFill/>
        </p:spPr>
      </p:pic>
      <p:sp>
        <p:nvSpPr>
          <p:cNvPr id="8" name="pole tekstowe 7"/>
          <p:cNvSpPr txBox="1"/>
          <p:nvPr/>
        </p:nvSpPr>
        <p:spPr>
          <a:xfrm>
            <a:off x="2195736" y="6237312"/>
            <a:ext cx="1800200" cy="369332"/>
          </a:xfrm>
          <a:prstGeom prst="rect">
            <a:avLst/>
          </a:prstGeom>
          <a:noFill/>
        </p:spPr>
        <p:txBody>
          <a:bodyPr wrap="square" rtlCol="0">
            <a:spAutoFit/>
          </a:bodyPr>
          <a:lstStyle/>
          <a:p>
            <a:r>
              <a:rPr lang="pl-PL" smtClean="0"/>
              <a:t>2007 </a:t>
            </a:r>
            <a:endParaRPr lang="pl-PL"/>
          </a:p>
        </p:txBody>
      </p:sp>
      <p:sp>
        <p:nvSpPr>
          <p:cNvPr id="9" name="pole tekstowe 8"/>
          <p:cNvSpPr txBox="1"/>
          <p:nvPr/>
        </p:nvSpPr>
        <p:spPr>
          <a:xfrm>
            <a:off x="4932040" y="6309320"/>
            <a:ext cx="1656184" cy="369332"/>
          </a:xfrm>
          <a:prstGeom prst="rect">
            <a:avLst/>
          </a:prstGeom>
          <a:noFill/>
        </p:spPr>
        <p:txBody>
          <a:bodyPr wrap="square" rtlCol="0">
            <a:spAutoFit/>
          </a:bodyPr>
          <a:lstStyle/>
          <a:p>
            <a:r>
              <a:rPr lang="pl-PL" smtClean="0"/>
              <a:t>2005 </a:t>
            </a:r>
            <a:endParaRPr lang="pl-PL"/>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95536" y="908720"/>
            <a:ext cx="8229600" cy="1828800"/>
          </a:xfrm>
        </p:spPr>
        <p:txBody>
          <a:bodyPr/>
          <a:lstStyle/>
          <a:p>
            <a:r>
              <a:rPr lang="pl-PL" err="1" smtClean="0">
                <a:solidFill>
                  <a:schemeClr val="bg1">
                    <a:lumMod val="95000"/>
                    <a:lumOff val="5000"/>
                  </a:schemeClr>
                </a:solidFill>
                <a:latin typeface="+mn-lt"/>
              </a:rPr>
              <a:t>Righteous</a:t>
            </a:r>
            <a:r>
              <a:rPr lang="pl-PL" smtClean="0">
                <a:solidFill>
                  <a:schemeClr val="bg1">
                    <a:lumMod val="95000"/>
                    <a:lumOff val="5000"/>
                  </a:schemeClr>
                </a:solidFill>
                <a:latin typeface="+mn-lt"/>
              </a:rPr>
              <a:t> </a:t>
            </a:r>
            <a:r>
              <a:rPr lang="pl-PL" err="1" smtClean="0">
                <a:solidFill>
                  <a:schemeClr val="bg1">
                    <a:lumMod val="95000"/>
                    <a:lumOff val="5000"/>
                  </a:schemeClr>
                </a:solidFill>
                <a:latin typeface="+mn-lt"/>
              </a:rPr>
              <a:t>among</a:t>
            </a:r>
            <a:r>
              <a:rPr lang="pl-PL" smtClean="0">
                <a:solidFill>
                  <a:schemeClr val="bg1">
                    <a:lumMod val="95000"/>
                    <a:lumOff val="5000"/>
                  </a:schemeClr>
                </a:solidFill>
                <a:latin typeface="+mn-lt"/>
              </a:rPr>
              <a:t> </a:t>
            </a:r>
            <a:r>
              <a:rPr lang="pl-PL" err="1" smtClean="0">
                <a:solidFill>
                  <a:schemeClr val="bg1">
                    <a:lumMod val="95000"/>
                    <a:lumOff val="5000"/>
                  </a:schemeClr>
                </a:solidFill>
                <a:latin typeface="+mn-lt"/>
              </a:rPr>
              <a:t>the</a:t>
            </a:r>
            <a:r>
              <a:rPr lang="pl-PL" smtClean="0">
                <a:solidFill>
                  <a:schemeClr val="bg1">
                    <a:lumMod val="95000"/>
                    <a:lumOff val="5000"/>
                  </a:schemeClr>
                </a:solidFill>
                <a:latin typeface="+mn-lt"/>
              </a:rPr>
              <a:t> </a:t>
            </a:r>
            <a:r>
              <a:rPr lang="pl-PL" err="1" smtClean="0">
                <a:solidFill>
                  <a:schemeClr val="bg1">
                    <a:lumMod val="95000"/>
                    <a:lumOff val="5000"/>
                  </a:schemeClr>
                </a:solidFill>
                <a:latin typeface="+mn-lt"/>
              </a:rPr>
              <a:t>nations</a:t>
            </a:r>
            <a:endParaRPr lang="pl-PL">
              <a:solidFill>
                <a:schemeClr val="bg1">
                  <a:lumMod val="95000"/>
                  <a:lumOff val="5000"/>
                </a:schemeClr>
              </a:solidFill>
              <a:latin typeface="+mn-lt"/>
            </a:endParaRPr>
          </a:p>
        </p:txBody>
      </p:sp>
      <p:sp>
        <p:nvSpPr>
          <p:cNvPr id="14337" name="Rectangle 1"/>
          <p:cNvSpPr>
            <a:spLocks noChangeArrowheads="1"/>
          </p:cNvSpPr>
          <p:nvPr/>
        </p:nvSpPr>
        <p:spPr bwMode="auto">
          <a:xfrm>
            <a:off x="0" y="-26465"/>
            <a:ext cx="9144000" cy="1609723"/>
          </a:xfrm>
          <a:prstGeom prst="rect">
            <a:avLst/>
          </a:prstGeom>
          <a:noFill/>
          <a:ln w="9525">
            <a:noFill/>
            <a:miter lim="800000"/>
            <a:headEnd/>
            <a:tailEnd/>
          </a:ln>
          <a:effectLst/>
        </p:spPr>
        <p:txBody>
          <a:bodyPr vert="horz" wrap="square" lIns="0" tIns="0" rIns="0" bIns="39675"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lang="pl-PL" sz="2800" smtClean="0">
                <a:solidFill>
                  <a:schemeClr val="bg1"/>
                </a:solidFill>
                <a:latin typeface="Book Antiqua" pitchFamily="18" charset="0"/>
                <a:cs typeface="Arial" pitchFamily="34" charset="0"/>
              </a:rPr>
              <a:t>„</a:t>
            </a:r>
            <a:r>
              <a:rPr lang="pl-PL" sz="2800" err="1" smtClean="0">
                <a:solidFill>
                  <a:schemeClr val="bg1"/>
                </a:solidFill>
                <a:latin typeface="Book Antiqua" pitchFamily="18" charset="0"/>
                <a:cs typeface="Arial" pitchFamily="34" charset="0"/>
              </a:rPr>
              <a:t>W</a:t>
            </a:r>
            <a:r>
              <a:rPr kumimoji="0" lang="pl-PL" sz="2800" b="0" i="0" u="none" strike="noStrike" cap="none" normalizeH="0" baseline="0" err="1" smtClean="0">
                <a:ln>
                  <a:noFill/>
                </a:ln>
                <a:solidFill>
                  <a:schemeClr val="bg1"/>
                </a:solidFill>
                <a:effectLst/>
                <a:latin typeface="Book Antiqua" pitchFamily="18" charset="0"/>
                <a:cs typeface="Arial" pitchFamily="34" charset="0"/>
              </a:rPr>
              <a:t>hosoever</a:t>
            </a:r>
            <a:r>
              <a:rPr kumimoji="0" lang="pl-PL" sz="2800" b="0" i="0" u="none" strike="noStrike" cap="none" normalizeH="0" baseline="0" smtClean="0">
                <a:ln>
                  <a:noFill/>
                </a:ln>
                <a:solidFill>
                  <a:schemeClr val="bg1"/>
                </a:solidFill>
                <a:effectLst/>
                <a:latin typeface="Book Antiqua" pitchFamily="18" charset="0"/>
                <a:cs typeface="Arial" pitchFamily="34" charset="0"/>
              </a:rPr>
              <a:t> </a:t>
            </a:r>
            <a:r>
              <a:rPr kumimoji="0" lang="pl-PL" sz="2800" b="0" i="0" u="none" strike="noStrike" cap="none" normalizeH="0" baseline="0" err="1" smtClean="0">
                <a:ln>
                  <a:noFill/>
                </a:ln>
                <a:solidFill>
                  <a:schemeClr val="bg1"/>
                </a:solidFill>
                <a:effectLst/>
                <a:latin typeface="Book Antiqua" pitchFamily="18" charset="0"/>
                <a:cs typeface="Arial" pitchFamily="34" charset="0"/>
              </a:rPr>
              <a:t>saves</a:t>
            </a:r>
            <a:r>
              <a:rPr kumimoji="0" lang="pl-PL" sz="2800" b="0" i="0" u="none" strike="noStrike" cap="none" normalizeH="0" baseline="0" smtClean="0">
                <a:ln>
                  <a:noFill/>
                </a:ln>
                <a:solidFill>
                  <a:schemeClr val="bg1"/>
                </a:solidFill>
                <a:effectLst/>
                <a:latin typeface="Book Antiqua" pitchFamily="18" charset="0"/>
                <a:cs typeface="Arial" pitchFamily="34" charset="0"/>
              </a:rPr>
              <a:t> a single life, </a:t>
            </a:r>
            <a:br>
              <a:rPr kumimoji="0" lang="pl-PL" sz="2800" b="0" i="0" u="none" strike="noStrike" cap="none" normalizeH="0" baseline="0" smtClean="0">
                <a:ln>
                  <a:noFill/>
                </a:ln>
                <a:solidFill>
                  <a:schemeClr val="bg1"/>
                </a:solidFill>
                <a:effectLst/>
                <a:latin typeface="Book Antiqua" pitchFamily="18" charset="0"/>
                <a:cs typeface="Arial" pitchFamily="34" charset="0"/>
              </a:rPr>
            </a:br>
            <a:r>
              <a:rPr kumimoji="0" lang="pl-PL" sz="2800" b="0" i="0" u="none" strike="noStrike" cap="none" normalizeH="0" baseline="0" err="1" smtClean="0">
                <a:ln>
                  <a:noFill/>
                </a:ln>
                <a:solidFill>
                  <a:schemeClr val="bg1"/>
                </a:solidFill>
                <a:effectLst/>
                <a:latin typeface="Book Antiqua" pitchFamily="18" charset="0"/>
                <a:cs typeface="Arial" pitchFamily="34" charset="0"/>
              </a:rPr>
              <a:t>saves</a:t>
            </a:r>
            <a:r>
              <a:rPr kumimoji="0" lang="pl-PL" sz="2800" b="0" i="0" u="none" strike="noStrike" cap="none" normalizeH="0" baseline="0" smtClean="0">
                <a:ln>
                  <a:noFill/>
                </a:ln>
                <a:solidFill>
                  <a:schemeClr val="bg1"/>
                </a:solidFill>
                <a:effectLst/>
                <a:latin typeface="Book Antiqua" pitchFamily="18" charset="0"/>
                <a:cs typeface="Arial" pitchFamily="34" charset="0"/>
              </a:rPr>
              <a:t> an </a:t>
            </a:r>
            <a:r>
              <a:rPr kumimoji="0" lang="pl-PL" sz="2800" b="0" i="0" u="none" strike="noStrike" cap="none" normalizeH="0" baseline="0" err="1" smtClean="0">
                <a:ln>
                  <a:noFill/>
                </a:ln>
                <a:solidFill>
                  <a:schemeClr val="bg1"/>
                </a:solidFill>
                <a:effectLst/>
                <a:latin typeface="Book Antiqua" pitchFamily="18" charset="0"/>
                <a:cs typeface="Arial" pitchFamily="34" charset="0"/>
              </a:rPr>
              <a:t>entire</a:t>
            </a:r>
            <a:r>
              <a:rPr kumimoji="0" lang="pl-PL" sz="2800" b="0" i="0" u="none" strike="noStrike" cap="none" normalizeH="0" baseline="0" smtClean="0">
                <a:ln>
                  <a:noFill/>
                </a:ln>
                <a:solidFill>
                  <a:schemeClr val="bg1"/>
                </a:solidFill>
                <a:effectLst/>
                <a:latin typeface="Book Antiqua" pitchFamily="18" charset="0"/>
                <a:cs typeface="Arial" pitchFamily="34" charset="0"/>
              </a:rPr>
              <a:t> </a:t>
            </a:r>
            <a:r>
              <a:rPr kumimoji="0" lang="pl-PL" sz="2800" b="0" i="0" u="none" strike="noStrike" cap="none" normalizeH="0" baseline="0" err="1" smtClean="0">
                <a:ln>
                  <a:noFill/>
                </a:ln>
                <a:solidFill>
                  <a:schemeClr val="bg1"/>
                </a:solidFill>
                <a:effectLst/>
                <a:latin typeface="Book Antiqua" pitchFamily="18" charset="0"/>
                <a:cs typeface="Arial" pitchFamily="34" charset="0"/>
              </a:rPr>
              <a:t>universe</a:t>
            </a:r>
            <a:r>
              <a:rPr kumimoji="0" lang="pl-PL" sz="2800" b="0" i="0" u="none" strike="noStrike" cap="none" normalizeH="0" baseline="0" smtClean="0">
                <a:ln>
                  <a:noFill/>
                </a:ln>
                <a:solidFill>
                  <a:schemeClr val="bg1"/>
                </a:solidFill>
                <a:effectLst/>
                <a:latin typeface="Book Antiqua" pitchFamily="18" charset="0"/>
                <a:cs typeface="Arial"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pl-PL" sz="2800" b="0" i="0" u="none" strike="noStrike" cap="none" normalizeH="0" baseline="0" err="1" smtClean="0">
                <a:ln>
                  <a:noFill/>
                </a:ln>
                <a:solidFill>
                  <a:schemeClr val="bg1"/>
                </a:solidFill>
                <a:effectLst/>
                <a:latin typeface="Book Antiqua" pitchFamily="18" charset="0"/>
                <a:cs typeface="Arial" pitchFamily="34" charset="0"/>
              </a:rPr>
              <a:t>Mishnah</a:t>
            </a:r>
            <a:r>
              <a:rPr kumimoji="0" lang="pl-PL" sz="2800" b="0" i="0" u="none" strike="noStrike" cap="none" normalizeH="0" baseline="0" smtClean="0">
                <a:ln>
                  <a:noFill/>
                </a:ln>
                <a:solidFill>
                  <a:schemeClr val="bg1"/>
                </a:solidFill>
                <a:effectLst/>
                <a:latin typeface="Book Antiqua" pitchFamily="18" charset="0"/>
                <a:cs typeface="Arial" pitchFamily="34" charset="0"/>
              </a:rPr>
              <a:t>, </a:t>
            </a:r>
            <a:r>
              <a:rPr kumimoji="0" lang="pl-PL" sz="2800" b="0" i="0" u="none" strike="noStrike" cap="none" normalizeH="0" baseline="0" err="1" smtClean="0">
                <a:ln>
                  <a:noFill/>
                </a:ln>
                <a:solidFill>
                  <a:schemeClr val="bg1"/>
                </a:solidFill>
                <a:effectLst/>
                <a:latin typeface="Book Antiqua" pitchFamily="18" charset="0"/>
                <a:cs typeface="Arial" pitchFamily="34" charset="0"/>
              </a:rPr>
              <a:t>Sanhedrin</a:t>
            </a:r>
            <a:r>
              <a:rPr kumimoji="0" lang="pl-PL" sz="2800" b="0" i="0" u="none" strike="noStrike" cap="none" normalizeH="0" baseline="0" smtClean="0">
                <a:ln>
                  <a:noFill/>
                </a:ln>
                <a:solidFill>
                  <a:schemeClr val="bg1"/>
                </a:solidFill>
                <a:effectLst/>
                <a:latin typeface="Book Antiqua" pitchFamily="18" charset="0"/>
                <a:cs typeface="Arial" pitchFamily="34" charset="0"/>
              </a:rPr>
              <a:t> 4:5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1800" b="0" i="0" u="none" strike="noStrike" cap="none" normalizeH="0" baseline="0" smtClean="0">
              <a:ln>
                <a:noFill/>
              </a:ln>
              <a:solidFill>
                <a:schemeClr val="tx1"/>
              </a:solidFill>
              <a:effectLst/>
              <a:latin typeface="Arial" pitchFamily="34" charset="0"/>
              <a:cs typeface="Arial" pitchFamily="34" charset="0"/>
            </a:endParaRPr>
          </a:p>
        </p:txBody>
      </p:sp>
      <p:pic>
        <p:nvPicPr>
          <p:cNvPr id="5" name="Symbol zastępczy zawartości 3" descr="C:\Users\lenovo_\Documents\drevniany pendrive 2015 2016\Przywróćmy pamięć - wywiad\DSC09175.jpg"/>
          <p:cNvPicPr>
            <a:picLocks/>
          </p:cNvPicPr>
          <p:nvPr/>
        </p:nvPicPr>
        <p:blipFill>
          <a:blip r:embed="rId2" cstate="print"/>
          <a:srcRect/>
          <a:stretch>
            <a:fillRect/>
          </a:stretch>
        </p:blipFill>
        <p:spPr bwMode="auto">
          <a:xfrm>
            <a:off x="6119664" y="2204864"/>
            <a:ext cx="3024336" cy="2304256"/>
          </a:xfrm>
          <a:prstGeom prst="rect">
            <a:avLst/>
          </a:prstGeom>
          <a:noFill/>
          <a:ln w="9525">
            <a:noFill/>
            <a:miter lim="800000"/>
            <a:headEnd/>
            <a:tailEnd/>
          </a:ln>
        </p:spPr>
      </p:pic>
      <p:pic>
        <p:nvPicPr>
          <p:cNvPr id="6" name="Obraz 5" descr="http://www.sprawiedliwi.org.pl/files/images/4300.jpg"/>
          <p:cNvPicPr/>
          <p:nvPr/>
        </p:nvPicPr>
        <p:blipFill>
          <a:blip r:embed="rId3" cstate="print"/>
          <a:srcRect/>
          <a:stretch>
            <a:fillRect/>
          </a:stretch>
        </p:blipFill>
        <p:spPr bwMode="auto">
          <a:xfrm>
            <a:off x="179512" y="2132856"/>
            <a:ext cx="2664295" cy="2448271"/>
          </a:xfrm>
          <a:prstGeom prst="rect">
            <a:avLst/>
          </a:prstGeom>
          <a:noFill/>
          <a:ln w="9525">
            <a:noFill/>
            <a:miter lim="800000"/>
            <a:headEnd/>
            <a:tailEnd/>
          </a:ln>
        </p:spPr>
      </p:pic>
      <p:sp>
        <p:nvSpPr>
          <p:cNvPr id="7" name="Prostokąt 6"/>
          <p:cNvSpPr/>
          <p:nvPr/>
        </p:nvSpPr>
        <p:spPr>
          <a:xfrm>
            <a:off x="0" y="4869160"/>
            <a:ext cx="4572000" cy="954107"/>
          </a:xfrm>
          <a:prstGeom prst="rect">
            <a:avLst/>
          </a:prstGeom>
        </p:spPr>
        <p:txBody>
          <a:bodyPr wrap="square">
            <a:spAutoFit/>
          </a:bodyPr>
          <a:lstStyle/>
          <a:p>
            <a:pPr algn="ctr"/>
            <a:r>
              <a:rPr lang="pl-PL" sz="2800" b="1" smtClean="0"/>
              <a:t>Marianna and Stanisław </a:t>
            </a:r>
            <a:r>
              <a:rPr lang="pl-PL" sz="2800" b="1" err="1" smtClean="0"/>
              <a:t>Szlama</a:t>
            </a:r>
            <a:r>
              <a:rPr lang="pl-PL" sz="2800" b="1" smtClean="0"/>
              <a:t>, 1978 </a:t>
            </a:r>
            <a:endParaRPr lang="pl-PL" sz="2800"/>
          </a:p>
        </p:txBody>
      </p:sp>
      <p:sp>
        <p:nvSpPr>
          <p:cNvPr id="8" name="Prostokąt 7"/>
          <p:cNvSpPr/>
          <p:nvPr/>
        </p:nvSpPr>
        <p:spPr>
          <a:xfrm>
            <a:off x="5302500" y="4941168"/>
            <a:ext cx="3558988" cy="954107"/>
          </a:xfrm>
          <a:prstGeom prst="rect">
            <a:avLst/>
          </a:prstGeom>
        </p:spPr>
        <p:txBody>
          <a:bodyPr wrap="none">
            <a:spAutoFit/>
          </a:bodyPr>
          <a:lstStyle/>
          <a:p>
            <a:pPr algn="ctr"/>
            <a:r>
              <a:rPr lang="pl-PL" sz="2800" b="1" dirty="0" smtClean="0"/>
              <a:t>Stanisława </a:t>
            </a:r>
            <a:r>
              <a:rPr lang="pl-PL" sz="2800" b="1" dirty="0" smtClean="0"/>
              <a:t>Włodarz </a:t>
            </a:r>
            <a:br>
              <a:rPr lang="pl-PL" sz="2800" b="1" dirty="0" smtClean="0"/>
            </a:br>
            <a:r>
              <a:rPr lang="pl-PL" sz="2800" b="1" dirty="0" err="1" smtClean="0"/>
              <a:t>neé</a:t>
            </a:r>
            <a:r>
              <a:rPr lang="pl-PL" sz="2800" b="1" dirty="0" smtClean="0"/>
              <a:t> </a:t>
            </a:r>
            <a:r>
              <a:rPr lang="pl-PL" sz="2800" b="1" dirty="0" err="1" smtClean="0"/>
              <a:t>Szlama</a:t>
            </a:r>
            <a:r>
              <a:rPr lang="pl-PL" sz="2800" b="1" dirty="0" smtClean="0"/>
              <a:t>, 2016</a:t>
            </a:r>
            <a:endParaRPr lang="pl-PL"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51520" y="0"/>
            <a:ext cx="1979712" cy="2969568"/>
          </a:xfrm>
          <a:prstGeom prst="rect">
            <a:avLst/>
          </a:prstGeom>
          <a:noFill/>
          <a:ln w="9525">
            <a:noFill/>
            <a:miter lim="800000"/>
            <a:headEnd/>
            <a:tailEnd/>
          </a:ln>
        </p:spPr>
      </p:pic>
      <p:sp>
        <p:nvSpPr>
          <p:cNvPr id="5" name="pole tekstowe 4"/>
          <p:cNvSpPr txBox="1"/>
          <p:nvPr/>
        </p:nvSpPr>
        <p:spPr>
          <a:xfrm>
            <a:off x="2339752" y="1"/>
            <a:ext cx="6804248" cy="4093428"/>
          </a:xfrm>
          <a:prstGeom prst="rect">
            <a:avLst/>
          </a:prstGeom>
          <a:noFill/>
        </p:spPr>
        <p:txBody>
          <a:bodyPr wrap="square" rtlCol="0">
            <a:spAutoFit/>
          </a:bodyPr>
          <a:lstStyle/>
          <a:p>
            <a:r>
              <a:rPr lang="pl-PL" sz="2000" b="1" dirty="0" err="1" smtClean="0">
                <a:solidFill>
                  <a:schemeClr val="bg1"/>
                </a:solidFill>
              </a:rPr>
              <a:t>You</a:t>
            </a:r>
            <a:r>
              <a:rPr lang="pl-PL" sz="2000" b="1" dirty="0" smtClean="0">
                <a:solidFill>
                  <a:schemeClr val="bg1"/>
                </a:solidFill>
              </a:rPr>
              <a:t> want me to tell </a:t>
            </a:r>
            <a:r>
              <a:rPr lang="pl-PL" sz="2000" b="1" dirty="0" err="1" smtClean="0">
                <a:solidFill>
                  <a:schemeClr val="bg1"/>
                </a:solidFill>
              </a:rPr>
              <a:t>you</a:t>
            </a:r>
            <a:r>
              <a:rPr lang="pl-PL" sz="2000" b="1" dirty="0" smtClean="0">
                <a:solidFill>
                  <a:schemeClr val="bg1"/>
                </a:solidFill>
              </a:rPr>
              <a:t> </a:t>
            </a:r>
            <a:r>
              <a:rPr lang="pl-PL" sz="2000" b="1" dirty="0" err="1" smtClean="0">
                <a:solidFill>
                  <a:schemeClr val="bg1"/>
                </a:solidFill>
              </a:rPr>
              <a:t>something</a:t>
            </a:r>
            <a:r>
              <a:rPr lang="pl-PL" sz="2000" b="1" dirty="0" smtClean="0">
                <a:solidFill>
                  <a:schemeClr val="bg1"/>
                </a:solidFill>
              </a:rPr>
              <a:t> </a:t>
            </a:r>
            <a:r>
              <a:rPr lang="pl-PL" sz="2000" b="1" dirty="0" err="1" smtClean="0">
                <a:solidFill>
                  <a:schemeClr val="bg1"/>
                </a:solidFill>
              </a:rPr>
              <a:t>about</a:t>
            </a:r>
            <a:r>
              <a:rPr lang="pl-PL" sz="2000" b="1" dirty="0" smtClean="0">
                <a:solidFill>
                  <a:schemeClr val="bg1"/>
                </a:solidFill>
              </a:rPr>
              <a:t> </a:t>
            </a:r>
            <a:r>
              <a:rPr lang="pl-PL" sz="2000" b="1" dirty="0" err="1" smtClean="0">
                <a:solidFill>
                  <a:schemeClr val="bg1"/>
                </a:solidFill>
              </a:rPr>
              <a:t>t</a:t>
            </a:r>
            <a:r>
              <a:rPr lang="pl-PL" sz="2000" b="1" dirty="0" err="1" smtClean="0">
                <a:solidFill>
                  <a:schemeClr val="bg1"/>
                </a:solidFill>
              </a:rPr>
              <a:t>he</a:t>
            </a:r>
            <a:r>
              <a:rPr lang="pl-PL" sz="2000" b="1" dirty="0" smtClean="0">
                <a:solidFill>
                  <a:schemeClr val="bg1"/>
                </a:solidFill>
              </a:rPr>
              <a:t> </a:t>
            </a:r>
            <a:r>
              <a:rPr lang="pl-PL" sz="2000" b="1" dirty="0" err="1" smtClean="0">
                <a:solidFill>
                  <a:schemeClr val="bg1"/>
                </a:solidFill>
              </a:rPr>
              <a:t>Jews</a:t>
            </a:r>
            <a:r>
              <a:rPr lang="pl-PL" sz="2000" b="1" dirty="0" smtClean="0">
                <a:solidFill>
                  <a:schemeClr val="bg1"/>
                </a:solidFill>
              </a:rPr>
              <a:t>  </a:t>
            </a:r>
            <a:r>
              <a:rPr lang="pl-PL" sz="2000" b="1" dirty="0" err="1" smtClean="0">
                <a:solidFill>
                  <a:schemeClr val="bg1"/>
                </a:solidFill>
              </a:rPr>
              <a:t>that</a:t>
            </a:r>
            <a:r>
              <a:rPr lang="pl-PL" sz="2000" b="1" dirty="0" smtClean="0">
                <a:solidFill>
                  <a:schemeClr val="bg1"/>
                </a:solidFill>
              </a:rPr>
              <a:t> </a:t>
            </a:r>
            <a:r>
              <a:rPr lang="pl-PL" sz="2000" b="1" dirty="0" err="1" smtClean="0">
                <a:solidFill>
                  <a:schemeClr val="bg1"/>
                </a:solidFill>
              </a:rPr>
              <a:t>stayed</a:t>
            </a:r>
            <a:r>
              <a:rPr lang="pl-PL" sz="2000" b="1" dirty="0" smtClean="0">
                <a:solidFill>
                  <a:schemeClr val="bg1"/>
                </a:solidFill>
              </a:rPr>
              <a:t> </a:t>
            </a:r>
            <a:r>
              <a:rPr lang="pl-PL" sz="2000" b="1" dirty="0" err="1" smtClean="0">
                <a:solidFill>
                  <a:schemeClr val="bg1"/>
                </a:solidFill>
              </a:rPr>
              <a:t>at</a:t>
            </a:r>
            <a:r>
              <a:rPr lang="pl-PL" sz="2000" b="1" dirty="0" smtClean="0">
                <a:solidFill>
                  <a:schemeClr val="bg1"/>
                </a:solidFill>
              </a:rPr>
              <a:t> my </a:t>
            </a:r>
            <a:r>
              <a:rPr lang="pl-PL" sz="2000" b="1" dirty="0" err="1" smtClean="0">
                <a:solidFill>
                  <a:schemeClr val="bg1"/>
                </a:solidFill>
              </a:rPr>
              <a:t>parents</a:t>
            </a:r>
            <a:r>
              <a:rPr lang="pl-PL" sz="2000" b="1" dirty="0" smtClean="0">
                <a:solidFill>
                  <a:schemeClr val="bg1"/>
                </a:solidFill>
              </a:rPr>
              <a:t>’. I was 12 </a:t>
            </a:r>
            <a:r>
              <a:rPr lang="pl-PL" sz="2000" b="1" dirty="0" err="1" smtClean="0">
                <a:solidFill>
                  <a:schemeClr val="bg1"/>
                </a:solidFill>
              </a:rPr>
              <a:t>years</a:t>
            </a:r>
            <a:r>
              <a:rPr lang="pl-PL" sz="2000" b="1" dirty="0" smtClean="0">
                <a:solidFill>
                  <a:schemeClr val="bg1"/>
                </a:solidFill>
              </a:rPr>
              <a:t> old </a:t>
            </a:r>
            <a:r>
              <a:rPr lang="pl-PL" sz="2000" b="1" dirty="0" err="1" smtClean="0">
                <a:solidFill>
                  <a:schemeClr val="bg1"/>
                </a:solidFill>
              </a:rPr>
              <a:t>then</a:t>
            </a:r>
            <a:r>
              <a:rPr lang="pl-PL" sz="2000" b="1" dirty="0" smtClean="0">
                <a:solidFill>
                  <a:schemeClr val="bg1"/>
                </a:solidFill>
              </a:rPr>
              <a:t>. </a:t>
            </a:r>
            <a:r>
              <a:rPr lang="pl-PL" sz="2000" b="1" dirty="0" err="1" smtClean="0">
                <a:solidFill>
                  <a:schemeClr val="bg1"/>
                </a:solidFill>
              </a:rPr>
              <a:t>The</a:t>
            </a:r>
            <a:r>
              <a:rPr lang="pl-PL" sz="2000" b="1" dirty="0" smtClean="0">
                <a:solidFill>
                  <a:schemeClr val="bg1"/>
                </a:solidFill>
              </a:rPr>
              <a:t> </a:t>
            </a:r>
            <a:r>
              <a:rPr lang="pl-PL" sz="2000" b="1" dirty="0" err="1" smtClean="0">
                <a:solidFill>
                  <a:schemeClr val="bg1"/>
                </a:solidFill>
              </a:rPr>
              <a:t>Jews</a:t>
            </a:r>
            <a:r>
              <a:rPr lang="pl-PL" sz="2000" b="1" dirty="0" smtClean="0">
                <a:solidFill>
                  <a:schemeClr val="bg1"/>
                </a:solidFill>
              </a:rPr>
              <a:t> </a:t>
            </a:r>
            <a:r>
              <a:rPr lang="pl-PL" sz="2000" b="1" dirty="0" err="1" smtClean="0">
                <a:solidFill>
                  <a:schemeClr val="bg1"/>
                </a:solidFill>
              </a:rPr>
              <a:t>that</a:t>
            </a:r>
            <a:r>
              <a:rPr lang="pl-PL" sz="2000" b="1" dirty="0" smtClean="0">
                <a:solidFill>
                  <a:schemeClr val="bg1"/>
                </a:solidFill>
              </a:rPr>
              <a:t> </a:t>
            </a:r>
            <a:r>
              <a:rPr lang="pl-PL" sz="2000" b="1" dirty="0" err="1" smtClean="0">
                <a:solidFill>
                  <a:schemeClr val="bg1"/>
                </a:solidFill>
              </a:rPr>
              <a:t>came</a:t>
            </a:r>
            <a:r>
              <a:rPr lang="pl-PL" sz="2000" b="1" dirty="0" smtClean="0">
                <a:solidFill>
                  <a:schemeClr val="bg1"/>
                </a:solidFill>
              </a:rPr>
              <a:t> to </a:t>
            </a:r>
            <a:r>
              <a:rPr lang="pl-PL" sz="2000" b="1" dirty="0" err="1" smtClean="0">
                <a:solidFill>
                  <a:schemeClr val="bg1"/>
                </a:solidFill>
              </a:rPr>
              <a:t>us</a:t>
            </a:r>
            <a:r>
              <a:rPr lang="pl-PL" sz="2000" b="1" dirty="0" smtClean="0">
                <a:solidFill>
                  <a:schemeClr val="bg1"/>
                </a:solidFill>
              </a:rPr>
              <a:t> </a:t>
            </a:r>
            <a:r>
              <a:rPr lang="pl-PL" sz="2000" b="1" dirty="0" err="1" smtClean="0">
                <a:solidFill>
                  <a:schemeClr val="bg1"/>
                </a:solidFill>
              </a:rPr>
              <a:t>spoke</a:t>
            </a:r>
            <a:r>
              <a:rPr lang="pl-PL" sz="2000" b="1" dirty="0" smtClean="0">
                <a:solidFill>
                  <a:schemeClr val="bg1"/>
                </a:solidFill>
              </a:rPr>
              <a:t> </a:t>
            </a:r>
            <a:r>
              <a:rPr lang="pl-PL" sz="2000" b="1" dirty="0" err="1" smtClean="0">
                <a:solidFill>
                  <a:schemeClr val="bg1"/>
                </a:solidFill>
              </a:rPr>
              <a:t>Polish</a:t>
            </a:r>
            <a:r>
              <a:rPr lang="pl-PL" sz="2000" b="1" dirty="0" smtClean="0">
                <a:solidFill>
                  <a:schemeClr val="bg1"/>
                </a:solidFill>
              </a:rPr>
              <a:t> as </a:t>
            </a:r>
            <a:r>
              <a:rPr lang="pl-PL" sz="2000" b="1" dirty="0" err="1" smtClean="0">
                <a:solidFill>
                  <a:schemeClr val="bg1"/>
                </a:solidFill>
              </a:rPr>
              <a:t>they</a:t>
            </a:r>
            <a:r>
              <a:rPr lang="pl-PL" sz="2000" b="1" dirty="0" smtClean="0">
                <a:solidFill>
                  <a:schemeClr val="bg1"/>
                </a:solidFill>
              </a:rPr>
              <a:t> </a:t>
            </a:r>
            <a:r>
              <a:rPr lang="pl-PL" sz="2000" b="1" dirty="0" err="1" smtClean="0">
                <a:solidFill>
                  <a:schemeClr val="bg1"/>
                </a:solidFill>
              </a:rPr>
              <a:t>came</a:t>
            </a:r>
            <a:r>
              <a:rPr lang="pl-PL" sz="2000" b="1" dirty="0" smtClean="0">
                <a:solidFill>
                  <a:schemeClr val="bg1"/>
                </a:solidFill>
              </a:rPr>
              <a:t> </a:t>
            </a:r>
            <a:r>
              <a:rPr lang="pl-PL" sz="2000" b="1" dirty="0" err="1" smtClean="0">
                <a:solidFill>
                  <a:schemeClr val="bg1"/>
                </a:solidFill>
              </a:rPr>
              <a:t>from</a:t>
            </a:r>
            <a:r>
              <a:rPr lang="pl-PL" sz="2000" b="1" dirty="0" smtClean="0">
                <a:solidFill>
                  <a:schemeClr val="bg1"/>
                </a:solidFill>
              </a:rPr>
              <a:t> Częstochowa and Kocin. I </a:t>
            </a:r>
            <a:r>
              <a:rPr lang="pl-PL" sz="2000" b="1" dirty="0" err="1" smtClean="0">
                <a:solidFill>
                  <a:schemeClr val="bg1"/>
                </a:solidFill>
              </a:rPr>
              <a:t>remember</a:t>
            </a:r>
            <a:r>
              <a:rPr lang="pl-PL" sz="2000" b="1" dirty="0" smtClean="0">
                <a:solidFill>
                  <a:schemeClr val="bg1"/>
                </a:solidFill>
              </a:rPr>
              <a:t> </a:t>
            </a:r>
            <a:r>
              <a:rPr lang="pl-PL" sz="2000" b="1" dirty="0" err="1" smtClean="0">
                <a:solidFill>
                  <a:schemeClr val="bg1"/>
                </a:solidFill>
              </a:rPr>
              <a:t>that</a:t>
            </a:r>
            <a:r>
              <a:rPr lang="pl-PL" sz="2000" b="1" dirty="0" smtClean="0">
                <a:solidFill>
                  <a:schemeClr val="bg1"/>
                </a:solidFill>
              </a:rPr>
              <a:t> one </a:t>
            </a:r>
            <a:r>
              <a:rPr lang="pl-PL" sz="2000" b="1" dirty="0" err="1" smtClean="0">
                <a:solidFill>
                  <a:schemeClr val="bg1"/>
                </a:solidFill>
              </a:rPr>
              <a:t>winter</a:t>
            </a:r>
            <a:r>
              <a:rPr lang="pl-PL" sz="2000" b="1" dirty="0" smtClean="0">
                <a:solidFill>
                  <a:schemeClr val="bg1"/>
                </a:solidFill>
              </a:rPr>
              <a:t> </a:t>
            </a:r>
            <a:r>
              <a:rPr lang="pl-PL" sz="2000" b="1" dirty="0" err="1" smtClean="0">
                <a:solidFill>
                  <a:schemeClr val="bg1"/>
                </a:solidFill>
              </a:rPr>
              <a:t>evening</a:t>
            </a:r>
            <a:r>
              <a:rPr lang="pl-PL" sz="2000" b="1" dirty="0" smtClean="0">
                <a:solidFill>
                  <a:schemeClr val="bg1"/>
                </a:solidFill>
              </a:rPr>
              <a:t>, </a:t>
            </a:r>
            <a:r>
              <a:rPr lang="pl-PL" sz="2000" b="1" dirty="0" err="1" smtClean="0">
                <a:solidFill>
                  <a:schemeClr val="bg1"/>
                </a:solidFill>
              </a:rPr>
              <a:t>that</a:t>
            </a:r>
            <a:r>
              <a:rPr lang="pl-PL" sz="2000" b="1" dirty="0" smtClean="0">
                <a:solidFill>
                  <a:schemeClr val="bg1"/>
                </a:solidFill>
              </a:rPr>
              <a:t> was </a:t>
            </a:r>
            <a:r>
              <a:rPr lang="pl-PL" sz="2000" b="1" dirty="0" err="1" smtClean="0">
                <a:solidFill>
                  <a:schemeClr val="bg1"/>
                </a:solidFill>
              </a:rPr>
              <a:t>Christmas</a:t>
            </a:r>
            <a:r>
              <a:rPr lang="pl-PL" sz="2000" b="1" dirty="0" smtClean="0">
                <a:solidFill>
                  <a:schemeClr val="bg1"/>
                </a:solidFill>
              </a:rPr>
              <a:t> </a:t>
            </a:r>
            <a:r>
              <a:rPr lang="pl-PL" sz="2000" b="1" dirty="0" err="1" smtClean="0">
                <a:solidFill>
                  <a:schemeClr val="bg1"/>
                </a:solidFill>
              </a:rPr>
              <a:t>Eve</a:t>
            </a:r>
            <a:r>
              <a:rPr lang="pl-PL" sz="2000" b="1" dirty="0" smtClean="0">
                <a:solidFill>
                  <a:schemeClr val="bg1"/>
                </a:solidFill>
              </a:rPr>
              <a:t>…</a:t>
            </a:r>
          </a:p>
          <a:p>
            <a:pPr>
              <a:buFontTx/>
              <a:buChar char="-"/>
            </a:pPr>
            <a:endParaRPr lang="pl-PL" sz="2000" b="1" dirty="0" smtClean="0">
              <a:solidFill>
                <a:schemeClr val="bg1"/>
              </a:solidFill>
            </a:endParaRPr>
          </a:p>
          <a:p>
            <a:r>
              <a:rPr lang="pl-PL" sz="2000" b="1" dirty="0" smtClean="0">
                <a:solidFill>
                  <a:schemeClr val="bg1"/>
                </a:solidFill>
              </a:rPr>
              <a:t>Was </a:t>
            </a:r>
            <a:r>
              <a:rPr lang="pl-PL" sz="2000" b="1" dirty="0" err="1" smtClean="0">
                <a:solidFill>
                  <a:schemeClr val="bg1"/>
                </a:solidFill>
              </a:rPr>
              <a:t>it</a:t>
            </a:r>
            <a:r>
              <a:rPr lang="pl-PL" sz="2000" b="1" dirty="0" smtClean="0">
                <a:solidFill>
                  <a:schemeClr val="bg1"/>
                </a:solidFill>
              </a:rPr>
              <a:t> </a:t>
            </a:r>
            <a:r>
              <a:rPr lang="pl-PL" sz="2000" b="1" dirty="0" err="1" smtClean="0">
                <a:solidFill>
                  <a:schemeClr val="bg1"/>
                </a:solidFill>
              </a:rPr>
              <a:t>here</a:t>
            </a:r>
            <a:r>
              <a:rPr lang="pl-PL" sz="2000" b="1" dirty="0" smtClean="0">
                <a:solidFill>
                  <a:schemeClr val="bg1"/>
                </a:solidFill>
              </a:rPr>
              <a:t> </a:t>
            </a:r>
            <a:r>
              <a:rPr lang="pl-PL" sz="2000" b="1" dirty="0" err="1" smtClean="0">
                <a:solidFill>
                  <a:schemeClr val="bg1"/>
                </a:solidFill>
              </a:rPr>
              <a:t>in</a:t>
            </a:r>
            <a:r>
              <a:rPr lang="pl-PL" sz="2000" b="1" dirty="0" smtClean="0">
                <a:solidFill>
                  <a:schemeClr val="bg1"/>
                </a:solidFill>
              </a:rPr>
              <a:t> </a:t>
            </a:r>
            <a:r>
              <a:rPr lang="pl-PL" sz="2000" b="1" dirty="0" smtClean="0">
                <a:solidFill>
                  <a:schemeClr val="bg1"/>
                </a:solidFill>
              </a:rPr>
              <a:t>Jaskrów</a:t>
            </a:r>
            <a:r>
              <a:rPr lang="pl-PL" sz="2000" b="1" dirty="0" smtClean="0">
                <a:solidFill>
                  <a:schemeClr val="bg1"/>
                </a:solidFill>
              </a:rPr>
              <a:t>?</a:t>
            </a:r>
          </a:p>
          <a:p>
            <a:r>
              <a:rPr lang="pl-PL" sz="2000" b="1" dirty="0" smtClean="0">
                <a:solidFill>
                  <a:schemeClr val="bg1"/>
                </a:solidFill>
              </a:rPr>
              <a:t>No, </a:t>
            </a:r>
            <a:r>
              <a:rPr lang="pl-PL" sz="2000" b="1" dirty="0" err="1" smtClean="0">
                <a:solidFill>
                  <a:schemeClr val="bg1"/>
                </a:solidFill>
              </a:rPr>
              <a:t>it</a:t>
            </a:r>
            <a:r>
              <a:rPr lang="pl-PL" sz="2000" b="1" dirty="0" smtClean="0">
                <a:solidFill>
                  <a:schemeClr val="bg1"/>
                </a:solidFill>
              </a:rPr>
              <a:t> was </a:t>
            </a:r>
            <a:r>
              <a:rPr lang="pl-PL" sz="2000" b="1" dirty="0" err="1" smtClean="0">
                <a:solidFill>
                  <a:schemeClr val="bg1"/>
                </a:solidFill>
              </a:rPr>
              <a:t>in</a:t>
            </a:r>
            <a:r>
              <a:rPr lang="pl-PL" sz="2000" b="1" dirty="0" smtClean="0">
                <a:solidFill>
                  <a:schemeClr val="bg1"/>
                </a:solidFill>
              </a:rPr>
              <a:t> Cykarzew. I </a:t>
            </a:r>
            <a:r>
              <a:rPr lang="pl-PL" sz="2000" b="1" dirty="0" err="1" smtClean="0">
                <a:solidFill>
                  <a:schemeClr val="bg1"/>
                </a:solidFill>
              </a:rPr>
              <a:t>remember</a:t>
            </a:r>
            <a:r>
              <a:rPr lang="pl-PL" sz="2000" b="1" dirty="0" smtClean="0">
                <a:solidFill>
                  <a:schemeClr val="bg1"/>
                </a:solidFill>
              </a:rPr>
              <a:t> </a:t>
            </a:r>
            <a:r>
              <a:rPr lang="pl-PL" sz="2000" b="1" dirty="0" err="1" smtClean="0">
                <a:solidFill>
                  <a:schemeClr val="bg1"/>
                </a:solidFill>
              </a:rPr>
              <a:t>that</a:t>
            </a:r>
            <a:r>
              <a:rPr lang="pl-PL" sz="2000" b="1" dirty="0" smtClean="0">
                <a:solidFill>
                  <a:schemeClr val="bg1"/>
                </a:solidFill>
              </a:rPr>
              <a:t> </a:t>
            </a:r>
            <a:r>
              <a:rPr lang="pl-PL" sz="2000" b="1" dirty="0" err="1" smtClean="0">
                <a:solidFill>
                  <a:schemeClr val="bg1"/>
                </a:solidFill>
              </a:rPr>
              <a:t>it</a:t>
            </a:r>
            <a:r>
              <a:rPr lang="pl-PL" sz="2000" b="1" dirty="0" smtClean="0">
                <a:solidFill>
                  <a:schemeClr val="bg1"/>
                </a:solidFill>
              </a:rPr>
              <a:t> was </a:t>
            </a:r>
            <a:r>
              <a:rPr lang="pl-PL" sz="2000" b="1" dirty="0" err="1" smtClean="0">
                <a:solidFill>
                  <a:schemeClr val="bg1"/>
                </a:solidFill>
              </a:rPr>
              <a:t>Christmas</a:t>
            </a:r>
            <a:r>
              <a:rPr lang="pl-PL" sz="2000" b="1" dirty="0" smtClean="0">
                <a:solidFill>
                  <a:schemeClr val="bg1"/>
                </a:solidFill>
              </a:rPr>
              <a:t> </a:t>
            </a:r>
            <a:r>
              <a:rPr lang="pl-PL" sz="2000" b="1" dirty="0" err="1" smtClean="0">
                <a:solidFill>
                  <a:schemeClr val="bg1"/>
                </a:solidFill>
              </a:rPr>
              <a:t>Eve</a:t>
            </a:r>
            <a:r>
              <a:rPr lang="pl-PL" sz="2000" b="1" dirty="0" smtClean="0">
                <a:solidFill>
                  <a:schemeClr val="bg1"/>
                </a:solidFill>
              </a:rPr>
              <a:t> and I was </a:t>
            </a:r>
            <a:r>
              <a:rPr lang="pl-PL" sz="2000" b="1" dirty="0" err="1" smtClean="0">
                <a:solidFill>
                  <a:schemeClr val="bg1"/>
                </a:solidFill>
              </a:rPr>
              <a:t>sitting</a:t>
            </a:r>
            <a:r>
              <a:rPr lang="pl-PL" sz="2000" b="1" dirty="0" smtClean="0">
                <a:solidFill>
                  <a:schemeClr val="bg1"/>
                </a:solidFill>
              </a:rPr>
              <a:t> and my </a:t>
            </a:r>
            <a:r>
              <a:rPr lang="pl-PL" sz="2000" b="1" dirty="0" err="1" smtClean="0">
                <a:solidFill>
                  <a:schemeClr val="bg1"/>
                </a:solidFill>
              </a:rPr>
              <a:t>dad</a:t>
            </a:r>
            <a:r>
              <a:rPr lang="pl-PL" sz="2000" b="1" dirty="0" smtClean="0">
                <a:solidFill>
                  <a:schemeClr val="bg1"/>
                </a:solidFill>
              </a:rPr>
              <a:t> </a:t>
            </a:r>
            <a:r>
              <a:rPr lang="pl-PL" sz="2000" b="1" dirty="0" err="1" smtClean="0">
                <a:solidFill>
                  <a:schemeClr val="bg1"/>
                </a:solidFill>
              </a:rPr>
              <a:t>came</a:t>
            </a:r>
            <a:r>
              <a:rPr lang="pl-PL" sz="2000" b="1" dirty="0" smtClean="0">
                <a:solidFill>
                  <a:schemeClr val="bg1"/>
                </a:solidFill>
              </a:rPr>
              <a:t> </a:t>
            </a:r>
            <a:r>
              <a:rPr lang="pl-PL" sz="2000" b="1" dirty="0" err="1" smtClean="0">
                <a:solidFill>
                  <a:schemeClr val="bg1"/>
                </a:solidFill>
              </a:rPr>
              <a:t>after</a:t>
            </a:r>
            <a:r>
              <a:rPr lang="pl-PL" sz="2000" b="1" dirty="0" smtClean="0">
                <a:solidFill>
                  <a:schemeClr val="bg1"/>
                </a:solidFill>
              </a:rPr>
              <a:t> </a:t>
            </a:r>
            <a:r>
              <a:rPr lang="pl-PL" sz="2000" b="1" dirty="0" err="1" smtClean="0">
                <a:solidFill>
                  <a:schemeClr val="bg1"/>
                </a:solidFill>
              </a:rPr>
              <a:t>grooming</a:t>
            </a:r>
            <a:r>
              <a:rPr lang="pl-PL" sz="2000" b="1" dirty="0" smtClean="0">
                <a:solidFill>
                  <a:schemeClr val="bg1"/>
                </a:solidFill>
              </a:rPr>
              <a:t> </a:t>
            </a:r>
            <a:r>
              <a:rPr lang="pl-PL" sz="2000" b="1" dirty="0" err="1" smtClean="0">
                <a:solidFill>
                  <a:schemeClr val="bg1"/>
                </a:solidFill>
              </a:rPr>
              <a:t>the</a:t>
            </a:r>
            <a:r>
              <a:rPr lang="pl-PL" sz="2000" b="1" dirty="0" smtClean="0">
                <a:solidFill>
                  <a:schemeClr val="bg1"/>
                </a:solidFill>
              </a:rPr>
              <a:t> </a:t>
            </a:r>
            <a:r>
              <a:rPr lang="pl-PL" sz="2000" b="1" dirty="0" err="1" smtClean="0">
                <a:solidFill>
                  <a:schemeClr val="bg1"/>
                </a:solidFill>
              </a:rPr>
              <a:t>horses</a:t>
            </a:r>
            <a:r>
              <a:rPr lang="pl-PL" sz="2000" b="1" dirty="0" smtClean="0">
                <a:solidFill>
                  <a:schemeClr val="bg1"/>
                </a:solidFill>
              </a:rPr>
              <a:t> and </a:t>
            </a:r>
            <a:r>
              <a:rPr lang="pl-PL" sz="2000" b="1" dirty="0" err="1" smtClean="0">
                <a:solidFill>
                  <a:schemeClr val="bg1"/>
                </a:solidFill>
              </a:rPr>
              <a:t>he</a:t>
            </a:r>
            <a:r>
              <a:rPr lang="pl-PL" sz="2000" b="1" dirty="0" smtClean="0">
                <a:solidFill>
                  <a:schemeClr val="bg1"/>
                </a:solidFill>
              </a:rPr>
              <a:t> </a:t>
            </a:r>
            <a:r>
              <a:rPr lang="pl-PL" sz="2000" b="1" dirty="0" err="1" smtClean="0">
                <a:solidFill>
                  <a:schemeClr val="bg1"/>
                </a:solidFill>
              </a:rPr>
              <a:t>came</a:t>
            </a:r>
            <a:r>
              <a:rPr lang="pl-PL" sz="2000" b="1" dirty="0" smtClean="0">
                <a:solidFill>
                  <a:schemeClr val="bg1"/>
                </a:solidFill>
              </a:rPr>
              <a:t> to my </a:t>
            </a:r>
            <a:r>
              <a:rPr lang="pl-PL" sz="2000" b="1" dirty="0" err="1" smtClean="0">
                <a:solidFill>
                  <a:schemeClr val="bg1"/>
                </a:solidFill>
              </a:rPr>
              <a:t>mum</a:t>
            </a:r>
            <a:r>
              <a:rPr lang="pl-PL" sz="2000" b="1" dirty="0" smtClean="0">
                <a:solidFill>
                  <a:schemeClr val="bg1"/>
                </a:solidFill>
              </a:rPr>
              <a:t> and </a:t>
            </a:r>
            <a:r>
              <a:rPr lang="pl-PL" sz="2000" b="1" dirty="0" err="1" smtClean="0">
                <a:solidFill>
                  <a:schemeClr val="bg1"/>
                </a:solidFill>
              </a:rPr>
              <a:t>he</a:t>
            </a:r>
            <a:r>
              <a:rPr lang="pl-PL" sz="2000" b="1" dirty="0" smtClean="0">
                <a:solidFill>
                  <a:schemeClr val="bg1"/>
                </a:solidFill>
              </a:rPr>
              <a:t> </a:t>
            </a:r>
            <a:r>
              <a:rPr lang="pl-PL" sz="2000" b="1" dirty="0" err="1" smtClean="0">
                <a:solidFill>
                  <a:schemeClr val="bg1"/>
                </a:solidFill>
              </a:rPr>
              <a:t>told</a:t>
            </a:r>
            <a:r>
              <a:rPr lang="pl-PL" sz="2000" b="1" dirty="0" smtClean="0">
                <a:solidFill>
                  <a:schemeClr val="bg1"/>
                </a:solidFill>
              </a:rPr>
              <a:t> </a:t>
            </a:r>
            <a:r>
              <a:rPr lang="pl-PL" sz="2000" b="1" dirty="0" err="1" smtClean="0">
                <a:solidFill>
                  <a:schemeClr val="bg1"/>
                </a:solidFill>
              </a:rPr>
              <a:t>her</a:t>
            </a:r>
            <a:r>
              <a:rPr lang="pl-PL" sz="2000" b="1" dirty="0" smtClean="0">
                <a:solidFill>
                  <a:schemeClr val="bg1"/>
                </a:solidFill>
              </a:rPr>
              <a:t> </a:t>
            </a:r>
            <a:r>
              <a:rPr lang="pl-PL" sz="2000" b="1" dirty="0" err="1" smtClean="0">
                <a:solidFill>
                  <a:schemeClr val="bg1"/>
                </a:solidFill>
              </a:rPr>
              <a:t>that</a:t>
            </a:r>
            <a:r>
              <a:rPr lang="pl-PL" sz="2000" b="1" dirty="0" smtClean="0">
                <a:solidFill>
                  <a:schemeClr val="bg1"/>
                </a:solidFill>
              </a:rPr>
              <a:t> </a:t>
            </a:r>
            <a:r>
              <a:rPr lang="pl-PL" sz="2000" b="1" dirty="0" err="1" smtClean="0">
                <a:solidFill>
                  <a:schemeClr val="bg1"/>
                </a:solidFill>
              </a:rPr>
              <a:t>there</a:t>
            </a:r>
            <a:r>
              <a:rPr lang="pl-PL" sz="2000" b="1" dirty="0" smtClean="0">
                <a:solidFill>
                  <a:schemeClr val="bg1"/>
                </a:solidFill>
              </a:rPr>
              <a:t> </a:t>
            </a:r>
            <a:r>
              <a:rPr lang="pl-PL" sz="2000" b="1" dirty="0" err="1" smtClean="0">
                <a:solidFill>
                  <a:schemeClr val="bg1"/>
                </a:solidFill>
              </a:rPr>
              <a:t>were</a:t>
            </a:r>
            <a:r>
              <a:rPr lang="pl-PL" sz="2000" b="1" dirty="0" smtClean="0">
                <a:solidFill>
                  <a:schemeClr val="bg1"/>
                </a:solidFill>
              </a:rPr>
              <a:t> </a:t>
            </a:r>
            <a:r>
              <a:rPr lang="pl-PL" sz="2000" b="1" dirty="0" err="1" smtClean="0">
                <a:solidFill>
                  <a:schemeClr val="bg1"/>
                </a:solidFill>
              </a:rPr>
              <a:t>Jews</a:t>
            </a:r>
            <a:r>
              <a:rPr lang="pl-PL" sz="2000" b="1" dirty="0" smtClean="0">
                <a:solidFill>
                  <a:schemeClr val="bg1"/>
                </a:solidFill>
              </a:rPr>
              <a:t> </a:t>
            </a:r>
            <a:r>
              <a:rPr lang="pl-PL" sz="2000" b="1" dirty="0" err="1" smtClean="0">
                <a:solidFill>
                  <a:schemeClr val="bg1"/>
                </a:solidFill>
              </a:rPr>
              <a:t>outside</a:t>
            </a:r>
            <a:r>
              <a:rPr lang="pl-PL" sz="2000" b="1" dirty="0" smtClean="0">
                <a:solidFill>
                  <a:schemeClr val="bg1"/>
                </a:solidFill>
              </a:rPr>
              <a:t> and </a:t>
            </a:r>
            <a:r>
              <a:rPr lang="pl-PL" sz="2000" b="1" dirty="0" err="1" smtClean="0">
                <a:solidFill>
                  <a:schemeClr val="bg1"/>
                </a:solidFill>
              </a:rPr>
              <a:t>that</a:t>
            </a:r>
            <a:r>
              <a:rPr lang="pl-PL" sz="2000" b="1" dirty="0" smtClean="0">
                <a:solidFill>
                  <a:schemeClr val="bg1"/>
                </a:solidFill>
              </a:rPr>
              <a:t> </a:t>
            </a:r>
            <a:r>
              <a:rPr lang="pl-PL" sz="2000" b="1" dirty="0" err="1" smtClean="0">
                <a:solidFill>
                  <a:schemeClr val="bg1"/>
                </a:solidFill>
              </a:rPr>
              <a:t>they</a:t>
            </a:r>
            <a:r>
              <a:rPr lang="pl-PL" sz="2000" b="1" dirty="0" smtClean="0">
                <a:solidFill>
                  <a:schemeClr val="bg1"/>
                </a:solidFill>
              </a:rPr>
              <a:t> </a:t>
            </a:r>
            <a:r>
              <a:rPr lang="pl-PL" sz="2000" b="1" dirty="0" err="1" smtClean="0">
                <a:solidFill>
                  <a:schemeClr val="bg1"/>
                </a:solidFill>
              </a:rPr>
              <a:t>were</a:t>
            </a:r>
            <a:r>
              <a:rPr lang="pl-PL" sz="2000" b="1" dirty="0" smtClean="0">
                <a:solidFill>
                  <a:schemeClr val="bg1"/>
                </a:solidFill>
              </a:rPr>
              <a:t> </a:t>
            </a:r>
            <a:r>
              <a:rPr lang="pl-PL" sz="2000" b="1" dirty="0" err="1" smtClean="0">
                <a:solidFill>
                  <a:schemeClr val="bg1"/>
                </a:solidFill>
              </a:rPr>
              <a:t>asking</a:t>
            </a:r>
            <a:r>
              <a:rPr lang="pl-PL" sz="2000" b="1" dirty="0" smtClean="0">
                <a:solidFill>
                  <a:schemeClr val="bg1"/>
                </a:solidFill>
              </a:rPr>
              <a:t> </a:t>
            </a:r>
            <a:r>
              <a:rPr lang="pl-PL" sz="2000" b="1" dirty="0" err="1" smtClean="0">
                <a:solidFill>
                  <a:schemeClr val="bg1"/>
                </a:solidFill>
              </a:rPr>
              <a:t>if</a:t>
            </a:r>
            <a:r>
              <a:rPr lang="pl-PL" sz="2000" b="1" dirty="0" smtClean="0">
                <a:solidFill>
                  <a:schemeClr val="bg1"/>
                </a:solidFill>
              </a:rPr>
              <a:t> </a:t>
            </a:r>
            <a:r>
              <a:rPr lang="pl-PL" sz="2000" b="1" dirty="0" err="1" smtClean="0">
                <a:solidFill>
                  <a:schemeClr val="bg1"/>
                </a:solidFill>
              </a:rPr>
              <a:t>they</a:t>
            </a:r>
            <a:r>
              <a:rPr lang="pl-PL" sz="2000" b="1" dirty="0" smtClean="0">
                <a:solidFill>
                  <a:schemeClr val="bg1"/>
                </a:solidFill>
              </a:rPr>
              <a:t> </a:t>
            </a:r>
            <a:r>
              <a:rPr lang="pl-PL" sz="2000" b="1" dirty="0" err="1" smtClean="0">
                <a:solidFill>
                  <a:schemeClr val="bg1"/>
                </a:solidFill>
              </a:rPr>
              <a:t>could</a:t>
            </a:r>
            <a:r>
              <a:rPr lang="pl-PL" sz="2000" b="1" dirty="0" smtClean="0">
                <a:solidFill>
                  <a:schemeClr val="bg1"/>
                </a:solidFill>
              </a:rPr>
              <a:t> </a:t>
            </a:r>
            <a:r>
              <a:rPr lang="pl-PL" sz="2000" b="1" dirty="0" err="1" smtClean="0">
                <a:solidFill>
                  <a:schemeClr val="bg1"/>
                </a:solidFill>
              </a:rPr>
              <a:t>possibly</a:t>
            </a:r>
            <a:r>
              <a:rPr lang="pl-PL" sz="2000" b="1" dirty="0" smtClean="0">
                <a:solidFill>
                  <a:schemeClr val="bg1"/>
                </a:solidFill>
              </a:rPr>
              <a:t> </a:t>
            </a:r>
            <a:r>
              <a:rPr lang="pl-PL" sz="2000" b="1" dirty="0" err="1" smtClean="0">
                <a:solidFill>
                  <a:schemeClr val="bg1"/>
                </a:solidFill>
              </a:rPr>
              <a:t>get</a:t>
            </a:r>
            <a:r>
              <a:rPr lang="pl-PL" sz="2000" b="1" dirty="0" smtClean="0">
                <a:solidFill>
                  <a:schemeClr val="bg1"/>
                </a:solidFill>
              </a:rPr>
              <a:t> </a:t>
            </a:r>
            <a:r>
              <a:rPr lang="pl-PL" sz="2000" b="1" dirty="0" err="1" smtClean="0">
                <a:solidFill>
                  <a:schemeClr val="bg1"/>
                </a:solidFill>
              </a:rPr>
              <a:t>something</a:t>
            </a:r>
            <a:r>
              <a:rPr lang="pl-PL" sz="2000" b="1" dirty="0" smtClean="0">
                <a:solidFill>
                  <a:schemeClr val="bg1"/>
                </a:solidFill>
              </a:rPr>
              <a:t> to </a:t>
            </a:r>
            <a:r>
              <a:rPr lang="pl-PL" sz="2000" b="1" dirty="0" err="1" smtClean="0">
                <a:solidFill>
                  <a:schemeClr val="bg1"/>
                </a:solidFill>
              </a:rPr>
              <a:t>eat</a:t>
            </a:r>
            <a:r>
              <a:rPr lang="pl-PL" sz="2000" b="1" dirty="0" smtClean="0">
                <a:solidFill>
                  <a:schemeClr val="bg1"/>
                </a:solidFill>
              </a:rPr>
              <a:t> as </a:t>
            </a:r>
            <a:r>
              <a:rPr lang="pl-PL" sz="2000" b="1" dirty="0" err="1" smtClean="0">
                <a:solidFill>
                  <a:schemeClr val="bg1"/>
                </a:solidFill>
              </a:rPr>
              <a:t>they</a:t>
            </a:r>
            <a:r>
              <a:rPr lang="pl-PL" sz="2000" b="1" dirty="0" smtClean="0">
                <a:solidFill>
                  <a:schemeClr val="bg1"/>
                </a:solidFill>
              </a:rPr>
              <a:t> </a:t>
            </a:r>
            <a:r>
              <a:rPr lang="pl-PL" sz="2000" b="1" dirty="0" err="1" smtClean="0">
                <a:solidFill>
                  <a:schemeClr val="bg1"/>
                </a:solidFill>
              </a:rPr>
              <a:t>were</a:t>
            </a:r>
            <a:r>
              <a:rPr lang="pl-PL" sz="2000" b="1" dirty="0" smtClean="0">
                <a:solidFill>
                  <a:schemeClr val="bg1"/>
                </a:solidFill>
              </a:rPr>
              <a:t> </a:t>
            </a:r>
            <a:r>
              <a:rPr lang="pl-PL" sz="2000" b="1" dirty="0" err="1" smtClean="0">
                <a:solidFill>
                  <a:schemeClr val="bg1"/>
                </a:solidFill>
              </a:rPr>
              <a:t>starving</a:t>
            </a:r>
            <a:r>
              <a:rPr lang="pl-PL" sz="2000" b="1" dirty="0" smtClean="0">
                <a:solidFill>
                  <a:schemeClr val="bg1"/>
                </a:solidFill>
              </a:rPr>
              <a:t> and </a:t>
            </a:r>
            <a:r>
              <a:rPr lang="pl-PL" sz="2000" b="1" dirty="0" err="1" smtClean="0">
                <a:solidFill>
                  <a:schemeClr val="bg1"/>
                </a:solidFill>
              </a:rPr>
              <a:t>that</a:t>
            </a:r>
            <a:r>
              <a:rPr lang="pl-PL" sz="2000" b="1" dirty="0" smtClean="0">
                <a:solidFill>
                  <a:schemeClr val="bg1"/>
                </a:solidFill>
              </a:rPr>
              <a:t> </a:t>
            </a:r>
            <a:r>
              <a:rPr lang="pl-PL" sz="2000" b="1" dirty="0" err="1" smtClean="0">
                <a:solidFill>
                  <a:schemeClr val="bg1"/>
                </a:solidFill>
              </a:rPr>
              <a:t>they</a:t>
            </a:r>
            <a:r>
              <a:rPr lang="pl-PL" sz="2000" b="1" dirty="0" smtClean="0">
                <a:solidFill>
                  <a:schemeClr val="bg1"/>
                </a:solidFill>
              </a:rPr>
              <a:t> </a:t>
            </a:r>
            <a:r>
              <a:rPr lang="pl-PL" sz="2000" b="1" dirty="0" err="1" smtClean="0">
                <a:solidFill>
                  <a:schemeClr val="bg1"/>
                </a:solidFill>
              </a:rPr>
              <a:t>were</a:t>
            </a:r>
            <a:r>
              <a:rPr lang="pl-PL" sz="2000" b="1" dirty="0" smtClean="0">
                <a:solidFill>
                  <a:schemeClr val="bg1"/>
                </a:solidFill>
              </a:rPr>
              <a:t> </a:t>
            </a:r>
            <a:r>
              <a:rPr lang="pl-PL" sz="2000" b="1" dirty="0" err="1" smtClean="0">
                <a:solidFill>
                  <a:schemeClr val="bg1"/>
                </a:solidFill>
              </a:rPr>
              <a:t>very</a:t>
            </a:r>
            <a:r>
              <a:rPr lang="pl-PL" sz="2000" b="1" dirty="0" smtClean="0">
                <a:solidFill>
                  <a:schemeClr val="bg1"/>
                </a:solidFill>
              </a:rPr>
              <a:t> </a:t>
            </a:r>
            <a:r>
              <a:rPr lang="pl-PL" sz="2000" b="1" dirty="0" err="1" smtClean="0">
                <a:solidFill>
                  <a:schemeClr val="bg1"/>
                </a:solidFill>
              </a:rPr>
              <a:t>cold</a:t>
            </a:r>
            <a:r>
              <a:rPr lang="pl-PL" sz="2000" b="1" dirty="0" smtClean="0">
                <a:solidFill>
                  <a:schemeClr val="bg1"/>
                </a:solidFill>
              </a:rPr>
              <a:t>.</a:t>
            </a:r>
            <a:endParaRPr lang="pl-PL" sz="2000" b="1" dirty="0">
              <a:solidFill>
                <a:schemeClr val="bg1"/>
              </a:solidFill>
            </a:endParaRPr>
          </a:p>
        </p:txBody>
      </p:sp>
      <p:sp>
        <p:nvSpPr>
          <p:cNvPr id="6" name="pole tekstowe 5"/>
          <p:cNvSpPr txBox="1"/>
          <p:nvPr/>
        </p:nvSpPr>
        <p:spPr>
          <a:xfrm>
            <a:off x="0" y="2924944"/>
            <a:ext cx="2411760" cy="923330"/>
          </a:xfrm>
          <a:prstGeom prst="rect">
            <a:avLst/>
          </a:prstGeom>
          <a:noFill/>
        </p:spPr>
        <p:txBody>
          <a:bodyPr wrap="square" rtlCol="0">
            <a:spAutoFit/>
          </a:bodyPr>
          <a:lstStyle/>
          <a:p>
            <a:r>
              <a:rPr lang="pl-PL" dirty="0" smtClean="0">
                <a:solidFill>
                  <a:schemeClr val="bg1"/>
                </a:solidFill>
              </a:rPr>
              <a:t>Stanisława Włodarz </a:t>
            </a:r>
            <a:r>
              <a:rPr lang="pl-PL" dirty="0" err="1" smtClean="0">
                <a:solidFill>
                  <a:schemeClr val="bg1"/>
                </a:solidFill>
              </a:rPr>
              <a:t>Szlama</a:t>
            </a:r>
            <a:r>
              <a:rPr lang="pl-PL" dirty="0" smtClean="0">
                <a:solidFill>
                  <a:schemeClr val="bg1"/>
                </a:solidFill>
              </a:rPr>
              <a:t> </a:t>
            </a:r>
            <a:r>
              <a:rPr lang="pl-PL" dirty="0" err="1" smtClean="0">
                <a:solidFill>
                  <a:schemeClr val="bg1"/>
                </a:solidFill>
              </a:rPr>
              <a:t>with</a:t>
            </a:r>
            <a:r>
              <a:rPr lang="pl-PL" dirty="0" smtClean="0">
                <a:solidFill>
                  <a:schemeClr val="bg1"/>
                </a:solidFill>
              </a:rPr>
              <a:t> I LO </a:t>
            </a:r>
            <a:r>
              <a:rPr lang="pl-PL" dirty="0" err="1" smtClean="0">
                <a:solidFill>
                  <a:schemeClr val="bg1"/>
                </a:solidFill>
              </a:rPr>
              <a:t>students</a:t>
            </a:r>
            <a:r>
              <a:rPr lang="pl-PL" dirty="0" smtClean="0">
                <a:solidFill>
                  <a:schemeClr val="bg1"/>
                </a:solidFill>
              </a:rPr>
              <a:t> and </a:t>
            </a:r>
            <a:r>
              <a:rPr lang="pl-PL" dirty="0" err="1" smtClean="0">
                <a:solidFill>
                  <a:schemeClr val="bg1"/>
                </a:solidFill>
              </a:rPr>
              <a:t>teacher</a:t>
            </a:r>
            <a:r>
              <a:rPr lang="pl-PL" dirty="0" smtClean="0">
                <a:solidFill>
                  <a:schemeClr val="bg1"/>
                </a:solidFill>
              </a:rPr>
              <a:t> </a:t>
            </a:r>
            <a:endParaRPr lang="pl-PL" dirty="0">
              <a:solidFill>
                <a:schemeClr val="bg1"/>
              </a:solidFill>
            </a:endParaRPr>
          </a:p>
        </p:txBody>
      </p:sp>
      <p:pic>
        <p:nvPicPr>
          <p:cNvPr id="7" name="Obraz 6" descr="Zdjęcie: Stanisława Włodarz i jej brat przy drzewku rodziny Szlama w Yad Vashem, Jerozolima 1989"/>
          <p:cNvPicPr/>
          <p:nvPr/>
        </p:nvPicPr>
        <p:blipFill>
          <a:blip r:embed="rId4" cstate="print"/>
          <a:srcRect/>
          <a:stretch>
            <a:fillRect/>
          </a:stretch>
        </p:blipFill>
        <p:spPr bwMode="auto">
          <a:xfrm>
            <a:off x="755576" y="4077072"/>
            <a:ext cx="2790825" cy="2089785"/>
          </a:xfrm>
          <a:prstGeom prst="rect">
            <a:avLst/>
          </a:prstGeom>
          <a:noFill/>
          <a:ln w="9525">
            <a:noFill/>
            <a:miter lim="800000"/>
            <a:headEnd/>
            <a:tailEnd/>
          </a:ln>
        </p:spPr>
      </p:pic>
      <p:pic>
        <p:nvPicPr>
          <p:cNvPr id="8" name="Obraz 7" descr="Zdjęcie: Stanisława Włodarz i jej brat przy drzewku rodziny Szlama w Yad Vashem, Jerozolima 1989"/>
          <p:cNvPicPr/>
          <p:nvPr/>
        </p:nvPicPr>
        <p:blipFill>
          <a:blip r:embed="rId5" cstate="print"/>
          <a:srcRect/>
          <a:stretch>
            <a:fillRect/>
          </a:stretch>
        </p:blipFill>
        <p:spPr bwMode="auto">
          <a:xfrm>
            <a:off x="3851920" y="4077072"/>
            <a:ext cx="2790825" cy="2089785"/>
          </a:xfrm>
          <a:prstGeom prst="rect">
            <a:avLst/>
          </a:prstGeom>
          <a:noFill/>
          <a:ln w="9525">
            <a:noFill/>
            <a:miter lim="800000"/>
            <a:headEnd/>
            <a:tailEnd/>
          </a:ln>
        </p:spPr>
      </p:pic>
      <p:sp>
        <p:nvSpPr>
          <p:cNvPr id="9" name="pole tekstowe 8"/>
          <p:cNvSpPr txBox="1"/>
          <p:nvPr/>
        </p:nvSpPr>
        <p:spPr>
          <a:xfrm>
            <a:off x="1115616" y="6381328"/>
            <a:ext cx="6120680" cy="369332"/>
          </a:xfrm>
          <a:prstGeom prst="rect">
            <a:avLst/>
          </a:prstGeom>
          <a:noFill/>
        </p:spPr>
        <p:txBody>
          <a:bodyPr wrap="square" rtlCol="0">
            <a:spAutoFit/>
          </a:bodyPr>
          <a:lstStyle/>
          <a:p>
            <a:pPr algn="ctr"/>
            <a:r>
              <a:rPr lang="pl-PL" dirty="0" err="1" smtClean="0">
                <a:solidFill>
                  <a:schemeClr val="bg1"/>
                </a:solidFill>
              </a:rPr>
              <a:t>The</a:t>
            </a:r>
            <a:r>
              <a:rPr lang="pl-PL" dirty="0" smtClean="0">
                <a:solidFill>
                  <a:schemeClr val="bg1"/>
                </a:solidFill>
              </a:rPr>
              <a:t> </a:t>
            </a:r>
            <a:r>
              <a:rPr lang="pl-PL" dirty="0" err="1" smtClean="0">
                <a:solidFill>
                  <a:schemeClr val="bg1"/>
                </a:solidFill>
              </a:rPr>
              <a:t>ceremony</a:t>
            </a:r>
            <a:r>
              <a:rPr lang="pl-PL" dirty="0" smtClean="0">
                <a:solidFill>
                  <a:schemeClr val="bg1"/>
                </a:solidFill>
              </a:rPr>
              <a:t> of </a:t>
            </a:r>
            <a:r>
              <a:rPr lang="pl-PL" dirty="0" err="1" smtClean="0">
                <a:solidFill>
                  <a:schemeClr val="bg1"/>
                </a:solidFill>
              </a:rPr>
              <a:t>tree</a:t>
            </a:r>
            <a:r>
              <a:rPr lang="pl-PL" dirty="0" smtClean="0">
                <a:solidFill>
                  <a:schemeClr val="bg1"/>
                </a:solidFill>
              </a:rPr>
              <a:t> </a:t>
            </a:r>
            <a:r>
              <a:rPr lang="pl-PL" dirty="0" err="1" smtClean="0">
                <a:solidFill>
                  <a:schemeClr val="bg1"/>
                </a:solidFill>
              </a:rPr>
              <a:t>planting</a:t>
            </a:r>
            <a:r>
              <a:rPr lang="pl-PL" dirty="0" smtClean="0">
                <a:solidFill>
                  <a:schemeClr val="bg1"/>
                </a:solidFill>
              </a:rPr>
              <a:t> </a:t>
            </a:r>
            <a:r>
              <a:rPr lang="pl-PL" dirty="0" err="1" smtClean="0">
                <a:solidFill>
                  <a:schemeClr val="bg1"/>
                </a:solidFill>
              </a:rPr>
              <a:t>in</a:t>
            </a:r>
            <a:r>
              <a:rPr lang="pl-PL" dirty="0" smtClean="0">
                <a:solidFill>
                  <a:schemeClr val="bg1"/>
                </a:solidFill>
              </a:rPr>
              <a:t> Israel, 1989</a:t>
            </a:r>
            <a:endParaRPr lang="pl-PL" dirty="0">
              <a:solidFill>
                <a:schemeClr val="bg1"/>
              </a:solidFill>
            </a:endParaRPr>
          </a:p>
        </p:txBody>
      </p:sp>
      <p:pic>
        <p:nvPicPr>
          <p:cNvPr id="10" name="wwiad a 1.10.mp3">
            <a:hlinkClick r:id="" action="ppaction://media"/>
          </p:cNvPr>
          <p:cNvPicPr>
            <a:picLocks noRot="1" noChangeAspect="1"/>
          </p:cNvPicPr>
          <p:nvPr>
            <a:audioFile r:link="rId1"/>
          </p:nvPr>
        </p:nvPicPr>
        <p:blipFill>
          <a:blip r:embed="rId6" cstate="print"/>
          <a:stretch>
            <a:fillRect/>
          </a:stretch>
        </p:blipFill>
        <p:spPr>
          <a:xfrm>
            <a:off x="88392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2327710" y="548680"/>
            <a:ext cx="6816290" cy="5539978"/>
          </a:xfrm>
          <a:prstGeom prst="rect">
            <a:avLst/>
          </a:prstGeom>
          <a:noFill/>
        </p:spPr>
        <p:txBody>
          <a:bodyPr wrap="square" rtlCol="0">
            <a:spAutoFit/>
          </a:bodyPr>
          <a:lstStyle/>
          <a:p>
            <a:pPr>
              <a:buFontTx/>
              <a:buChar char="-"/>
            </a:pPr>
            <a:r>
              <a:rPr lang="pl-PL" sz="2400" b="1" dirty="0" smtClean="0">
                <a:solidFill>
                  <a:schemeClr val="bg1"/>
                </a:solidFill>
              </a:rPr>
              <a:t>And my </a:t>
            </a:r>
            <a:r>
              <a:rPr lang="pl-PL" sz="2400" b="1" dirty="0" err="1" smtClean="0">
                <a:solidFill>
                  <a:schemeClr val="bg1"/>
                </a:solidFill>
              </a:rPr>
              <a:t>mum</a:t>
            </a:r>
            <a:r>
              <a:rPr lang="pl-PL" sz="2400" b="1" dirty="0" smtClean="0">
                <a:solidFill>
                  <a:schemeClr val="bg1"/>
                </a:solidFill>
              </a:rPr>
              <a:t> </a:t>
            </a:r>
            <a:r>
              <a:rPr lang="pl-PL" sz="2400" b="1" dirty="0" err="1" smtClean="0">
                <a:solidFill>
                  <a:schemeClr val="bg1"/>
                </a:solidFill>
              </a:rPr>
              <a:t>said</a:t>
            </a:r>
            <a:r>
              <a:rPr lang="pl-PL" sz="2400" b="1" dirty="0" smtClean="0">
                <a:solidFill>
                  <a:schemeClr val="bg1"/>
                </a:solidFill>
              </a:rPr>
              <a:t> „</a:t>
            </a:r>
            <a:r>
              <a:rPr lang="pl-PL" sz="2400" b="1" dirty="0" err="1" smtClean="0">
                <a:solidFill>
                  <a:schemeClr val="bg1"/>
                </a:solidFill>
              </a:rPr>
              <a:t>Let</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in</a:t>
            </a:r>
            <a:r>
              <a:rPr lang="pl-PL" sz="2400" b="1" dirty="0" smtClean="0">
                <a:solidFill>
                  <a:schemeClr val="bg1"/>
                </a:solidFill>
              </a:rPr>
              <a:t>, </a:t>
            </a:r>
            <a:r>
              <a:rPr lang="pl-PL" sz="2400" b="1" dirty="0" err="1" smtClean="0">
                <a:solidFill>
                  <a:schemeClr val="bg1"/>
                </a:solidFill>
              </a:rPr>
              <a:t>let</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in</a:t>
            </a:r>
            <a:r>
              <a:rPr lang="pl-PL" sz="2400" b="1" dirty="0" smtClean="0">
                <a:solidFill>
                  <a:schemeClr val="bg1"/>
                </a:solidFill>
              </a:rPr>
              <a:t>!”</a:t>
            </a:r>
          </a:p>
          <a:p>
            <a:r>
              <a:rPr lang="pl-PL" sz="2400" b="1" dirty="0" err="1" smtClean="0">
                <a:solidFill>
                  <a:schemeClr val="bg1"/>
                </a:solidFill>
              </a:rPr>
              <a:t>Then</a:t>
            </a:r>
            <a:r>
              <a:rPr lang="pl-PL" sz="2400" b="1" dirty="0" smtClean="0">
                <a:solidFill>
                  <a:schemeClr val="bg1"/>
                </a:solidFill>
              </a:rPr>
              <a:t> </a:t>
            </a:r>
            <a:r>
              <a:rPr lang="pl-PL" sz="2400" b="1" dirty="0" err="1" smtClean="0">
                <a:solidFill>
                  <a:schemeClr val="bg1"/>
                </a:solidFill>
              </a:rPr>
              <a:t>dad</a:t>
            </a:r>
            <a:r>
              <a:rPr lang="pl-PL" sz="2400" b="1" dirty="0" smtClean="0">
                <a:solidFill>
                  <a:schemeClr val="bg1"/>
                </a:solidFill>
              </a:rPr>
              <a:t> went out and </a:t>
            </a:r>
            <a:r>
              <a:rPr lang="pl-PL" sz="2400" b="1" dirty="0" err="1" smtClean="0">
                <a:solidFill>
                  <a:schemeClr val="bg1"/>
                </a:solidFill>
              </a:rPr>
              <a:t>brought</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in.</a:t>
            </a:r>
            <a:br>
              <a:rPr lang="pl-PL" sz="2400" b="1" dirty="0" smtClean="0">
                <a:solidFill>
                  <a:schemeClr val="bg1"/>
                </a:solidFill>
              </a:rPr>
            </a:br>
            <a:r>
              <a:rPr lang="pl-PL" sz="2400" b="1" dirty="0" smtClean="0">
                <a:solidFill>
                  <a:schemeClr val="bg1"/>
                </a:solidFill>
              </a:rPr>
              <a:t/>
            </a:r>
            <a:br>
              <a:rPr lang="pl-PL" sz="2400" b="1" dirty="0" smtClean="0">
                <a:solidFill>
                  <a:schemeClr val="bg1"/>
                </a:solidFill>
              </a:rPr>
            </a:br>
            <a:r>
              <a:rPr lang="pl-PL" sz="2400" b="1" dirty="0" smtClean="0">
                <a:solidFill>
                  <a:schemeClr val="bg1"/>
                </a:solidFill>
              </a:rPr>
              <a:t> I </a:t>
            </a:r>
            <a:r>
              <a:rPr lang="pl-PL" sz="2400" b="1" dirty="0" err="1" smtClean="0">
                <a:solidFill>
                  <a:schemeClr val="bg1"/>
                </a:solidFill>
              </a:rPr>
              <a:t>remember</a:t>
            </a:r>
            <a:r>
              <a:rPr lang="pl-PL" sz="2400" b="1" dirty="0" smtClean="0">
                <a:solidFill>
                  <a:schemeClr val="bg1"/>
                </a:solidFill>
              </a:rPr>
              <a:t> one </a:t>
            </a:r>
            <a:r>
              <a:rPr lang="pl-PL" sz="2400" b="1" dirty="0" err="1" smtClean="0">
                <a:solidFill>
                  <a:schemeClr val="bg1"/>
                </a:solidFill>
              </a:rPr>
              <a:t>thing</a:t>
            </a:r>
            <a:r>
              <a:rPr lang="pl-PL" sz="2400" b="1" dirty="0" smtClean="0">
                <a:solidFill>
                  <a:schemeClr val="bg1"/>
                </a:solidFill>
              </a:rPr>
              <a:t>. </a:t>
            </a:r>
            <a:r>
              <a:rPr lang="pl-PL" sz="2400" b="1" dirty="0" err="1" smtClean="0">
                <a:solidFill>
                  <a:schemeClr val="bg1"/>
                </a:solidFill>
              </a:rPr>
              <a:t>When</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entered</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had</a:t>
            </a:r>
            <a:r>
              <a:rPr lang="pl-PL" sz="2400" b="1" dirty="0" smtClean="0">
                <a:solidFill>
                  <a:schemeClr val="bg1"/>
                </a:solidFill>
              </a:rPr>
              <a:t> </a:t>
            </a:r>
            <a:r>
              <a:rPr lang="pl-PL" sz="2400" b="1" dirty="0" err="1" smtClean="0">
                <a:solidFill>
                  <a:schemeClr val="bg1"/>
                </a:solidFill>
              </a:rPr>
              <a:t>their</a:t>
            </a:r>
            <a:r>
              <a:rPr lang="pl-PL" sz="2400" b="1" dirty="0" smtClean="0">
                <a:solidFill>
                  <a:schemeClr val="bg1"/>
                </a:solidFill>
              </a:rPr>
              <a:t> </a:t>
            </a:r>
            <a:r>
              <a:rPr lang="pl-PL" sz="2400" b="1" dirty="0" err="1" smtClean="0">
                <a:solidFill>
                  <a:schemeClr val="bg1"/>
                </a:solidFill>
              </a:rPr>
              <a:t>hair</a:t>
            </a:r>
            <a:r>
              <a:rPr lang="pl-PL" sz="2400" b="1" dirty="0" smtClean="0">
                <a:solidFill>
                  <a:schemeClr val="bg1"/>
                </a:solidFill>
              </a:rPr>
              <a:t>, </a:t>
            </a:r>
            <a:r>
              <a:rPr lang="pl-PL" sz="2400" b="1" dirty="0" err="1" smtClean="0">
                <a:solidFill>
                  <a:schemeClr val="bg1"/>
                </a:solidFill>
              </a:rPr>
              <a:t>beards</a:t>
            </a:r>
            <a:r>
              <a:rPr lang="pl-PL" sz="2400" b="1" dirty="0" smtClean="0">
                <a:solidFill>
                  <a:schemeClr val="bg1"/>
                </a:solidFill>
              </a:rPr>
              <a:t> and </a:t>
            </a:r>
            <a:r>
              <a:rPr lang="pl-PL" sz="2400" b="1" dirty="0" err="1" smtClean="0">
                <a:solidFill>
                  <a:schemeClr val="bg1"/>
                </a:solidFill>
              </a:rPr>
              <a:t>moustaches</a:t>
            </a:r>
            <a:r>
              <a:rPr lang="pl-PL" sz="2400" b="1" dirty="0" smtClean="0">
                <a:solidFill>
                  <a:schemeClr val="bg1"/>
                </a:solidFill>
              </a:rPr>
              <a:t> </a:t>
            </a:r>
            <a:r>
              <a:rPr lang="pl-PL" sz="2400" b="1" dirty="0" err="1" smtClean="0">
                <a:solidFill>
                  <a:schemeClr val="bg1"/>
                </a:solidFill>
              </a:rPr>
              <a:t>covered</a:t>
            </a:r>
            <a:r>
              <a:rPr lang="pl-PL" sz="2400" b="1" dirty="0" smtClean="0">
                <a:solidFill>
                  <a:schemeClr val="bg1"/>
                </a:solidFill>
              </a:rPr>
              <a:t> </a:t>
            </a:r>
            <a:r>
              <a:rPr lang="pl-PL" sz="2400" b="1" dirty="0" err="1" smtClean="0">
                <a:solidFill>
                  <a:schemeClr val="bg1"/>
                </a:solidFill>
              </a:rPr>
              <a:t>in</a:t>
            </a:r>
            <a:r>
              <a:rPr lang="pl-PL" sz="2400" b="1" dirty="0" smtClean="0">
                <a:solidFill>
                  <a:schemeClr val="bg1"/>
                </a:solidFill>
              </a:rPr>
              <a:t>  </a:t>
            </a:r>
            <a:r>
              <a:rPr lang="pl-PL" sz="2400" b="1" dirty="0" err="1" smtClean="0">
                <a:solidFill>
                  <a:schemeClr val="bg1"/>
                </a:solidFill>
              </a:rPr>
              <a:t>hoar</a:t>
            </a:r>
            <a:r>
              <a:rPr lang="pl-PL" sz="2400" b="1" dirty="0" smtClean="0">
                <a:solidFill>
                  <a:schemeClr val="bg1"/>
                </a:solidFill>
              </a:rPr>
              <a:t> </a:t>
            </a:r>
            <a:r>
              <a:rPr lang="pl-PL" sz="2400" b="1" dirty="0" err="1" smtClean="0">
                <a:solidFill>
                  <a:schemeClr val="bg1"/>
                </a:solidFill>
              </a:rPr>
              <a:t>frost</a:t>
            </a:r>
            <a:r>
              <a:rPr lang="pl-PL" sz="2400" b="1" dirty="0" smtClean="0">
                <a:solidFill>
                  <a:schemeClr val="bg1"/>
                </a:solidFill>
              </a:rPr>
              <a:t> . </a:t>
            </a:r>
            <a:r>
              <a:rPr lang="pl-PL" sz="2400" b="1" dirty="0" err="1" smtClean="0">
                <a:solidFill>
                  <a:schemeClr val="bg1"/>
                </a:solidFill>
              </a:rPr>
              <a:t>When</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entered</a:t>
            </a:r>
            <a:r>
              <a:rPr lang="pl-PL" sz="2400" b="1" dirty="0" smtClean="0">
                <a:solidFill>
                  <a:schemeClr val="bg1"/>
                </a:solidFill>
              </a:rPr>
              <a:t> </a:t>
            </a:r>
            <a:r>
              <a:rPr lang="pl-PL" sz="2400" b="1" dirty="0" err="1" smtClean="0">
                <a:solidFill>
                  <a:schemeClr val="bg1"/>
                </a:solidFill>
              </a:rPr>
              <a:t>it</a:t>
            </a:r>
            <a:r>
              <a:rPr lang="pl-PL" sz="2400" b="1" dirty="0" smtClean="0">
                <a:solidFill>
                  <a:schemeClr val="bg1"/>
                </a:solidFill>
              </a:rPr>
              <a:t> </a:t>
            </a:r>
            <a:r>
              <a:rPr lang="pl-PL" sz="2400" b="1" dirty="0" err="1" smtClean="0">
                <a:solidFill>
                  <a:schemeClr val="bg1"/>
                </a:solidFill>
              </a:rPr>
              <a:t>got</a:t>
            </a:r>
            <a:r>
              <a:rPr lang="pl-PL" sz="2400" b="1" dirty="0" smtClean="0">
                <a:solidFill>
                  <a:schemeClr val="bg1"/>
                </a:solidFill>
              </a:rPr>
              <a:t> </a:t>
            </a:r>
            <a:r>
              <a:rPr lang="pl-PL" sz="2400" b="1" dirty="0" err="1" smtClean="0">
                <a:solidFill>
                  <a:schemeClr val="bg1"/>
                </a:solidFill>
              </a:rPr>
              <a:t>extremely</a:t>
            </a:r>
            <a:r>
              <a:rPr lang="pl-PL" sz="2400" b="1" dirty="0" smtClean="0">
                <a:solidFill>
                  <a:schemeClr val="bg1"/>
                </a:solidFill>
              </a:rPr>
              <a:t> </a:t>
            </a:r>
            <a:r>
              <a:rPr lang="pl-PL" sz="2400" b="1" dirty="0" err="1" smtClean="0">
                <a:solidFill>
                  <a:schemeClr val="bg1"/>
                </a:solidFill>
              </a:rPr>
              <a:t>cold</a:t>
            </a:r>
            <a:r>
              <a:rPr lang="pl-PL" sz="2400" b="1" dirty="0" smtClean="0">
                <a:solidFill>
                  <a:schemeClr val="bg1"/>
                </a:solidFill>
              </a:rPr>
              <a:t> </a:t>
            </a:r>
            <a:r>
              <a:rPr lang="pl-PL" sz="2400" b="1" dirty="0" err="1" smtClean="0">
                <a:solidFill>
                  <a:schemeClr val="bg1"/>
                </a:solidFill>
              </a:rPr>
              <a:t>in</a:t>
            </a:r>
            <a:r>
              <a:rPr lang="pl-PL" sz="2400" b="1" dirty="0" smtClean="0">
                <a:solidFill>
                  <a:schemeClr val="bg1"/>
                </a:solidFill>
              </a:rPr>
              <a:t> </a:t>
            </a: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room</a:t>
            </a:r>
            <a:r>
              <a:rPr lang="pl-PL" sz="2400" b="1" dirty="0" smtClean="0">
                <a:solidFill>
                  <a:schemeClr val="bg1"/>
                </a:solidFill>
              </a:rPr>
              <a:t>. </a:t>
            </a:r>
            <a:r>
              <a:rPr lang="pl-PL" sz="2400" b="1" dirty="0" err="1" smtClean="0">
                <a:solidFill>
                  <a:schemeClr val="bg1"/>
                </a:solidFill>
              </a:rPr>
              <a:t>When</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both</a:t>
            </a:r>
            <a:r>
              <a:rPr lang="pl-PL" sz="2400" b="1" dirty="0" smtClean="0">
                <a:solidFill>
                  <a:schemeClr val="bg1"/>
                </a:solidFill>
              </a:rPr>
              <a:t> </a:t>
            </a:r>
            <a:r>
              <a:rPr lang="pl-PL" sz="2400" b="1" dirty="0" err="1" smtClean="0">
                <a:solidFill>
                  <a:schemeClr val="bg1"/>
                </a:solidFill>
              </a:rPr>
              <a:t>came</a:t>
            </a:r>
            <a:r>
              <a:rPr lang="pl-PL" sz="2400" b="1" dirty="0" smtClean="0">
                <a:solidFill>
                  <a:schemeClr val="bg1"/>
                </a:solidFill>
              </a:rPr>
              <a:t> </a:t>
            </a:r>
            <a:r>
              <a:rPr lang="pl-PL" sz="2400" b="1" dirty="0" err="1" smtClean="0">
                <a:solidFill>
                  <a:schemeClr val="bg1"/>
                </a:solidFill>
              </a:rPr>
              <a:t>in</a:t>
            </a:r>
            <a:r>
              <a:rPr lang="pl-PL" sz="2400" b="1" dirty="0" smtClean="0">
                <a:solidFill>
                  <a:schemeClr val="bg1"/>
                </a:solidFill>
              </a:rPr>
              <a:t>, as </a:t>
            </a:r>
            <a:r>
              <a:rPr lang="pl-PL" sz="2400" b="1" dirty="0" err="1" smtClean="0">
                <a:solidFill>
                  <a:schemeClr val="bg1"/>
                </a:solidFill>
              </a:rPr>
              <a:t>firstly</a:t>
            </a:r>
            <a:r>
              <a:rPr lang="pl-PL" sz="2400" b="1" dirty="0" smtClean="0">
                <a:solidFill>
                  <a:schemeClr val="bg1"/>
                </a:solidFill>
              </a:rPr>
              <a:t> </a:t>
            </a:r>
            <a:r>
              <a:rPr lang="pl-PL" sz="2400" b="1" dirty="0" err="1" smtClean="0">
                <a:solidFill>
                  <a:schemeClr val="bg1"/>
                </a:solidFill>
              </a:rPr>
              <a:t>there</a:t>
            </a:r>
            <a:r>
              <a:rPr lang="pl-PL" sz="2400" b="1" dirty="0" smtClean="0">
                <a:solidFill>
                  <a:schemeClr val="bg1"/>
                </a:solidFill>
              </a:rPr>
              <a:t> </a:t>
            </a:r>
            <a:r>
              <a:rPr lang="pl-PL" sz="2400" b="1" dirty="0" err="1" smtClean="0">
                <a:solidFill>
                  <a:schemeClr val="bg1"/>
                </a:solidFill>
              </a:rPr>
              <a:t>were</a:t>
            </a:r>
            <a:r>
              <a:rPr lang="pl-PL" sz="2400" b="1" dirty="0" smtClean="0">
                <a:solidFill>
                  <a:schemeClr val="bg1"/>
                </a:solidFill>
              </a:rPr>
              <a:t> </a:t>
            </a:r>
            <a:r>
              <a:rPr lang="pl-PL" sz="2400" b="1" dirty="0" err="1" smtClean="0">
                <a:solidFill>
                  <a:schemeClr val="bg1"/>
                </a:solidFill>
              </a:rPr>
              <a:t>only</a:t>
            </a:r>
            <a:r>
              <a:rPr lang="pl-PL" sz="2400" b="1" dirty="0" smtClean="0">
                <a:solidFill>
                  <a:schemeClr val="bg1"/>
                </a:solidFill>
              </a:rPr>
              <a:t> </a:t>
            </a:r>
            <a:r>
              <a:rPr lang="pl-PL" sz="2400" b="1" dirty="0" err="1" smtClean="0">
                <a:solidFill>
                  <a:schemeClr val="bg1"/>
                </a:solidFill>
              </a:rPr>
              <a:t>two</a:t>
            </a:r>
            <a:r>
              <a:rPr lang="pl-PL" sz="2400" b="1" dirty="0" smtClean="0">
                <a:solidFill>
                  <a:schemeClr val="bg1"/>
                </a:solidFill>
              </a:rPr>
              <a:t> of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brought</a:t>
            </a:r>
            <a:r>
              <a:rPr lang="pl-PL" sz="2400" b="1" dirty="0" smtClean="0">
                <a:solidFill>
                  <a:schemeClr val="bg1"/>
                </a:solidFill>
              </a:rPr>
              <a:t> </a:t>
            </a:r>
            <a:r>
              <a:rPr lang="pl-PL" sz="2400" b="1" dirty="0" err="1" smtClean="0">
                <a:solidFill>
                  <a:schemeClr val="bg1"/>
                </a:solidFill>
              </a:rPr>
              <a:t>this</a:t>
            </a:r>
            <a:r>
              <a:rPr lang="pl-PL" sz="2400" b="1" dirty="0" smtClean="0">
                <a:solidFill>
                  <a:schemeClr val="bg1"/>
                </a:solidFill>
              </a:rPr>
              <a:t> </a:t>
            </a:r>
            <a:r>
              <a:rPr lang="pl-PL" sz="2400" b="1" dirty="0" err="1" smtClean="0">
                <a:solidFill>
                  <a:schemeClr val="bg1"/>
                </a:solidFill>
              </a:rPr>
              <a:t>cold</a:t>
            </a:r>
            <a:r>
              <a:rPr lang="pl-PL" sz="2400" b="1" dirty="0" smtClean="0">
                <a:solidFill>
                  <a:schemeClr val="bg1"/>
                </a:solidFill>
              </a:rPr>
              <a:t> </a:t>
            </a:r>
            <a:r>
              <a:rPr lang="pl-PL" sz="2400" b="1" dirty="0" err="1" smtClean="0">
                <a:solidFill>
                  <a:schemeClr val="bg1"/>
                </a:solidFill>
              </a:rPr>
              <a:t>inside</a:t>
            </a:r>
            <a:r>
              <a:rPr lang="pl-PL" sz="2400" b="1" dirty="0" smtClean="0">
                <a:solidFill>
                  <a:schemeClr val="bg1"/>
                </a:solidFill>
              </a:rPr>
              <a:t>. </a:t>
            </a:r>
            <a:br>
              <a:rPr lang="pl-PL" sz="2400" b="1" dirty="0" smtClean="0">
                <a:solidFill>
                  <a:schemeClr val="bg1"/>
                </a:solidFill>
              </a:rPr>
            </a:br>
            <a:r>
              <a:rPr lang="pl-PL" sz="2400" b="1" dirty="0" err="1" smtClean="0">
                <a:solidFill>
                  <a:schemeClr val="bg1"/>
                </a:solidFill>
              </a:rPr>
              <a:t>Dad</a:t>
            </a:r>
            <a:r>
              <a:rPr lang="pl-PL" sz="2400" b="1" dirty="0" smtClean="0">
                <a:solidFill>
                  <a:schemeClr val="bg1"/>
                </a:solidFill>
              </a:rPr>
              <a:t> </a:t>
            </a:r>
            <a:r>
              <a:rPr lang="pl-PL" sz="2400" b="1" dirty="0" err="1" smtClean="0">
                <a:solidFill>
                  <a:schemeClr val="bg1"/>
                </a:solidFill>
              </a:rPr>
              <a:t>locked</a:t>
            </a:r>
            <a:r>
              <a:rPr lang="pl-PL" sz="2400" b="1" dirty="0" smtClean="0">
                <a:solidFill>
                  <a:schemeClr val="bg1"/>
                </a:solidFill>
              </a:rPr>
              <a:t> </a:t>
            </a: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door</a:t>
            </a:r>
            <a:r>
              <a:rPr lang="pl-PL" sz="2400" b="1" dirty="0" smtClean="0">
                <a:solidFill>
                  <a:schemeClr val="bg1"/>
                </a:solidFill>
              </a:rPr>
              <a:t> and </a:t>
            </a:r>
            <a:r>
              <a:rPr lang="pl-PL" sz="2400" b="1" dirty="0" err="1" smtClean="0">
                <a:solidFill>
                  <a:schemeClr val="bg1"/>
                </a:solidFill>
              </a:rPr>
              <a:t>then</a:t>
            </a:r>
            <a:r>
              <a:rPr lang="pl-PL" sz="2400" b="1" dirty="0" smtClean="0">
                <a:solidFill>
                  <a:schemeClr val="bg1"/>
                </a:solidFill>
              </a:rPr>
              <a:t> my </a:t>
            </a:r>
            <a:r>
              <a:rPr lang="pl-PL" sz="2400" b="1" dirty="0" err="1" smtClean="0">
                <a:solidFill>
                  <a:schemeClr val="bg1"/>
                </a:solidFill>
              </a:rPr>
              <a:t>parents</a:t>
            </a:r>
            <a:r>
              <a:rPr lang="pl-PL" sz="2400" b="1" dirty="0" smtClean="0">
                <a:solidFill>
                  <a:schemeClr val="bg1"/>
                </a:solidFill>
              </a:rPr>
              <a:t> </a:t>
            </a:r>
            <a:r>
              <a:rPr lang="pl-PL" sz="2400" b="1" dirty="0" err="1" smtClean="0">
                <a:solidFill>
                  <a:schemeClr val="bg1"/>
                </a:solidFill>
              </a:rPr>
              <a:t>gave</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food</a:t>
            </a:r>
            <a:r>
              <a:rPr lang="pl-PL" sz="2400" b="1" dirty="0" smtClean="0">
                <a:solidFill>
                  <a:schemeClr val="bg1"/>
                </a:solidFill>
              </a:rPr>
              <a:t>. </a:t>
            </a:r>
            <a:br>
              <a:rPr lang="pl-PL" sz="2400" b="1" dirty="0" smtClean="0">
                <a:solidFill>
                  <a:schemeClr val="bg1"/>
                </a:solidFill>
              </a:rPr>
            </a:br>
            <a:r>
              <a:rPr lang="pl-PL" sz="2400" b="1" dirty="0" smtClean="0">
                <a:solidFill>
                  <a:schemeClr val="bg1"/>
                </a:solidFill>
              </a:rPr>
              <a:t>I </a:t>
            </a:r>
            <a:r>
              <a:rPr lang="pl-PL" sz="2400" b="1" dirty="0" err="1" smtClean="0">
                <a:solidFill>
                  <a:schemeClr val="bg1"/>
                </a:solidFill>
              </a:rPr>
              <a:t>don’t</a:t>
            </a:r>
            <a:r>
              <a:rPr lang="pl-PL" sz="2400" b="1" dirty="0" smtClean="0">
                <a:solidFill>
                  <a:schemeClr val="bg1"/>
                </a:solidFill>
              </a:rPr>
              <a:t> </a:t>
            </a:r>
            <a:r>
              <a:rPr lang="pl-PL" sz="2400" b="1" dirty="0" err="1" smtClean="0">
                <a:solidFill>
                  <a:schemeClr val="bg1"/>
                </a:solidFill>
              </a:rPr>
              <a:t>know</a:t>
            </a:r>
            <a:r>
              <a:rPr lang="pl-PL" sz="2400" b="1" dirty="0" smtClean="0">
                <a:solidFill>
                  <a:schemeClr val="bg1"/>
                </a:solidFill>
              </a:rPr>
              <a:t> </a:t>
            </a:r>
            <a:r>
              <a:rPr lang="pl-PL" sz="2400" b="1" dirty="0" err="1" smtClean="0">
                <a:solidFill>
                  <a:schemeClr val="bg1"/>
                </a:solidFill>
              </a:rPr>
              <a:t>what</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talked</a:t>
            </a:r>
            <a:r>
              <a:rPr lang="pl-PL" sz="2400" b="1" dirty="0" smtClean="0">
                <a:solidFill>
                  <a:schemeClr val="bg1"/>
                </a:solidFill>
              </a:rPr>
              <a:t> </a:t>
            </a:r>
            <a:r>
              <a:rPr lang="pl-PL" sz="2400" b="1" dirty="0" err="1" smtClean="0">
                <a:solidFill>
                  <a:schemeClr val="bg1"/>
                </a:solidFill>
              </a:rPr>
              <a:t>about</a:t>
            </a:r>
            <a:r>
              <a:rPr lang="pl-PL" sz="2400" b="1" dirty="0" smtClean="0">
                <a:solidFill>
                  <a:schemeClr val="bg1"/>
                </a:solidFill>
              </a:rPr>
              <a:t>. All I </a:t>
            </a:r>
            <a:r>
              <a:rPr lang="pl-PL" sz="2400" b="1" dirty="0" err="1" smtClean="0">
                <a:solidFill>
                  <a:schemeClr val="bg1"/>
                </a:solidFill>
              </a:rPr>
              <a:t>know</a:t>
            </a:r>
            <a:r>
              <a:rPr lang="pl-PL" sz="2400" b="1" dirty="0" smtClean="0">
                <a:solidFill>
                  <a:schemeClr val="bg1"/>
                </a:solidFill>
              </a:rPr>
              <a:t> </a:t>
            </a:r>
            <a:r>
              <a:rPr lang="pl-PL" sz="2400" b="1" dirty="0" err="1" smtClean="0">
                <a:solidFill>
                  <a:schemeClr val="bg1"/>
                </a:solidFill>
              </a:rPr>
              <a:t>is</a:t>
            </a:r>
            <a:r>
              <a:rPr lang="pl-PL" sz="2400" b="1" dirty="0" smtClean="0">
                <a:solidFill>
                  <a:schemeClr val="bg1"/>
                </a:solidFill>
              </a:rPr>
              <a:t> </a:t>
            </a:r>
            <a:r>
              <a:rPr lang="pl-PL" sz="2400" b="1" dirty="0" err="1" smtClean="0">
                <a:solidFill>
                  <a:schemeClr val="bg1"/>
                </a:solidFill>
              </a:rPr>
              <a:t>that</a:t>
            </a:r>
            <a:r>
              <a:rPr lang="pl-PL" sz="2400" b="1" dirty="0" smtClean="0">
                <a:solidFill>
                  <a:schemeClr val="bg1"/>
                </a:solidFill>
              </a:rPr>
              <a:t> my </a:t>
            </a:r>
            <a:r>
              <a:rPr lang="pl-PL" sz="2400" b="1" dirty="0" err="1" smtClean="0">
                <a:solidFill>
                  <a:schemeClr val="bg1"/>
                </a:solidFill>
              </a:rPr>
              <a:t>parents</a:t>
            </a:r>
            <a:r>
              <a:rPr lang="pl-PL" sz="2400" b="1" dirty="0" smtClean="0">
                <a:solidFill>
                  <a:schemeClr val="bg1"/>
                </a:solidFill>
              </a:rPr>
              <a:t> </a:t>
            </a:r>
            <a:r>
              <a:rPr lang="pl-PL" sz="2400" b="1" dirty="0" err="1" smtClean="0">
                <a:solidFill>
                  <a:schemeClr val="bg1"/>
                </a:solidFill>
              </a:rPr>
              <a:t>decided</a:t>
            </a:r>
            <a:r>
              <a:rPr lang="pl-PL" sz="2400" b="1" dirty="0" smtClean="0">
                <a:solidFill>
                  <a:schemeClr val="bg1"/>
                </a:solidFill>
              </a:rPr>
              <a:t> to </a:t>
            </a:r>
            <a:r>
              <a:rPr lang="pl-PL" sz="2400" b="1" dirty="0" err="1" smtClean="0">
                <a:solidFill>
                  <a:schemeClr val="bg1"/>
                </a:solidFill>
              </a:rPr>
              <a:t>put</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up.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stayed</a:t>
            </a:r>
            <a:r>
              <a:rPr lang="pl-PL" sz="2400" b="1" dirty="0" smtClean="0">
                <a:solidFill>
                  <a:schemeClr val="bg1"/>
                </a:solidFill>
              </a:rPr>
              <a:t> </a:t>
            </a:r>
            <a:r>
              <a:rPr lang="pl-PL" sz="2400" b="1" dirty="0" err="1" smtClean="0">
                <a:solidFill>
                  <a:schemeClr val="bg1"/>
                </a:solidFill>
              </a:rPr>
              <a:t>at</a:t>
            </a:r>
            <a:r>
              <a:rPr lang="pl-PL" sz="2400" b="1" dirty="0" smtClean="0">
                <a:solidFill>
                  <a:schemeClr val="bg1"/>
                </a:solidFill>
              </a:rPr>
              <a:t> </a:t>
            </a:r>
            <a:r>
              <a:rPr lang="pl-PL" sz="2400" b="1" dirty="0" err="1" smtClean="0">
                <a:solidFill>
                  <a:schemeClr val="bg1"/>
                </a:solidFill>
              </a:rPr>
              <a:t>our</a:t>
            </a:r>
            <a:r>
              <a:rPr lang="pl-PL" sz="2400" b="1" dirty="0" smtClean="0">
                <a:solidFill>
                  <a:schemeClr val="bg1"/>
                </a:solidFill>
              </a:rPr>
              <a:t> house.</a:t>
            </a:r>
          </a:p>
          <a:p>
            <a:endParaRPr lang="pl-PL" dirty="0"/>
          </a:p>
        </p:txBody>
      </p:sp>
      <p:pic>
        <p:nvPicPr>
          <p:cNvPr id="23553" name="Picture 1"/>
          <p:cNvPicPr>
            <a:picLocks noChangeAspect="1" noChangeArrowheads="1"/>
          </p:cNvPicPr>
          <p:nvPr/>
        </p:nvPicPr>
        <p:blipFill>
          <a:blip r:embed="rId3" cstate="print"/>
          <a:srcRect/>
          <a:stretch>
            <a:fillRect/>
          </a:stretch>
        </p:blipFill>
        <p:spPr bwMode="auto">
          <a:xfrm>
            <a:off x="251520" y="404664"/>
            <a:ext cx="2015618" cy="324036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251519" y="3717031"/>
            <a:ext cx="2106235" cy="2808313"/>
          </a:xfrm>
          <a:prstGeom prst="rect">
            <a:avLst/>
          </a:prstGeom>
          <a:noFill/>
          <a:ln w="9525">
            <a:noFill/>
            <a:miter lim="800000"/>
            <a:headEnd/>
            <a:tailEnd/>
          </a:ln>
        </p:spPr>
      </p:pic>
      <p:pic>
        <p:nvPicPr>
          <p:cNvPr id="6" name="wywiad b 56s..mp3">
            <a:hlinkClick r:id="" action="ppaction://media"/>
          </p:cNvPr>
          <p:cNvPicPr>
            <a:picLocks noRot="1" noChangeAspect="1"/>
          </p:cNvPicPr>
          <p:nvPr>
            <a:audioFile r:link="rId1"/>
          </p:nvPr>
        </p:nvPicPr>
        <p:blipFill>
          <a:blip r:embed="rId5" cstate="print"/>
          <a:stretch>
            <a:fillRect/>
          </a:stretch>
        </p:blipFill>
        <p:spPr>
          <a:xfrm>
            <a:off x="88392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419872" y="404664"/>
            <a:ext cx="5724128" cy="6278642"/>
          </a:xfrm>
          <a:prstGeom prst="rect">
            <a:avLst/>
          </a:prstGeom>
          <a:noFill/>
        </p:spPr>
        <p:txBody>
          <a:bodyPr wrap="square" rtlCol="0">
            <a:spAutoFit/>
          </a:bodyPr>
          <a:lstStyle/>
          <a:p>
            <a:r>
              <a:rPr lang="pl-PL" sz="2400" b="1" dirty="0" smtClean="0">
                <a:solidFill>
                  <a:schemeClr val="bg1"/>
                </a:solidFill>
              </a:rPr>
              <a:t>My </a:t>
            </a:r>
            <a:r>
              <a:rPr lang="pl-PL" sz="2400" b="1" dirty="0" err="1" smtClean="0">
                <a:solidFill>
                  <a:schemeClr val="bg1"/>
                </a:solidFill>
              </a:rPr>
              <a:t>dad</a:t>
            </a:r>
            <a:r>
              <a:rPr lang="pl-PL" sz="2400" b="1" dirty="0" smtClean="0">
                <a:solidFill>
                  <a:schemeClr val="bg1"/>
                </a:solidFill>
              </a:rPr>
              <a:t> </a:t>
            </a:r>
            <a:r>
              <a:rPr lang="pl-PL" sz="2400" b="1" dirty="0" err="1" smtClean="0">
                <a:solidFill>
                  <a:schemeClr val="bg1"/>
                </a:solidFill>
              </a:rPr>
              <a:t>provided</a:t>
            </a:r>
            <a:r>
              <a:rPr lang="pl-PL" sz="2400" b="1" dirty="0" smtClean="0">
                <a:solidFill>
                  <a:schemeClr val="bg1"/>
                </a:solidFill>
              </a:rPr>
              <a:t>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with</a:t>
            </a:r>
            <a:r>
              <a:rPr lang="pl-PL" sz="2400" b="1" dirty="0" smtClean="0">
                <a:solidFill>
                  <a:schemeClr val="bg1"/>
                </a:solidFill>
              </a:rPr>
              <a:t> </a:t>
            </a:r>
            <a:r>
              <a:rPr lang="pl-PL" sz="2400" b="1" dirty="0" err="1" smtClean="0">
                <a:solidFill>
                  <a:schemeClr val="bg1"/>
                </a:solidFill>
              </a:rPr>
              <a:t>shelter</a:t>
            </a:r>
            <a:r>
              <a:rPr lang="pl-PL" sz="2400" b="1" dirty="0" smtClean="0">
                <a:solidFill>
                  <a:schemeClr val="bg1"/>
                </a:solidFill>
              </a:rPr>
              <a:t>, </a:t>
            </a:r>
            <a:r>
              <a:rPr lang="pl-PL" sz="2400" b="1" dirty="0" err="1" smtClean="0">
                <a:solidFill>
                  <a:schemeClr val="bg1"/>
                </a:solidFill>
              </a:rPr>
              <a:t>food</a:t>
            </a:r>
            <a:r>
              <a:rPr lang="pl-PL" sz="2400" b="1" dirty="0" smtClean="0">
                <a:solidFill>
                  <a:schemeClr val="bg1"/>
                </a:solidFill>
              </a:rPr>
              <a:t> and </a:t>
            </a:r>
            <a:r>
              <a:rPr lang="pl-PL" sz="2400" b="1" dirty="0" err="1" smtClean="0">
                <a:solidFill>
                  <a:schemeClr val="bg1"/>
                </a:solidFill>
              </a:rPr>
              <a:t>accommodation</a:t>
            </a:r>
            <a:r>
              <a:rPr lang="pl-PL" sz="2400" b="1" dirty="0" smtClean="0">
                <a:solidFill>
                  <a:schemeClr val="bg1"/>
                </a:solidFill>
              </a:rPr>
              <a:t>. </a:t>
            </a:r>
            <a:br>
              <a:rPr lang="pl-PL" sz="2400" b="1" dirty="0" smtClean="0">
                <a:solidFill>
                  <a:schemeClr val="bg1"/>
                </a:solidFill>
              </a:rPr>
            </a:br>
            <a:r>
              <a:rPr lang="pl-PL" sz="2400" b="1" dirty="0" smtClean="0">
                <a:solidFill>
                  <a:schemeClr val="bg1"/>
                </a:solidFill>
              </a:rPr>
              <a:t>I </a:t>
            </a:r>
            <a:r>
              <a:rPr lang="pl-PL" sz="2400" b="1" dirty="0" err="1" smtClean="0">
                <a:solidFill>
                  <a:schemeClr val="bg1"/>
                </a:solidFill>
              </a:rPr>
              <a:t>don’t</a:t>
            </a:r>
            <a:r>
              <a:rPr lang="pl-PL" sz="2400" b="1" dirty="0" smtClean="0">
                <a:solidFill>
                  <a:schemeClr val="bg1"/>
                </a:solidFill>
              </a:rPr>
              <a:t> </a:t>
            </a:r>
            <a:r>
              <a:rPr lang="pl-PL" sz="2400" b="1" dirty="0" err="1" smtClean="0">
                <a:solidFill>
                  <a:schemeClr val="bg1"/>
                </a:solidFill>
              </a:rPr>
              <a:t>know</a:t>
            </a:r>
            <a:r>
              <a:rPr lang="pl-PL" sz="2400" b="1" dirty="0" smtClean="0">
                <a:solidFill>
                  <a:schemeClr val="bg1"/>
                </a:solidFill>
              </a:rPr>
              <a:t> </a:t>
            </a:r>
            <a:r>
              <a:rPr lang="pl-PL" sz="2400" b="1" dirty="0" err="1" smtClean="0">
                <a:solidFill>
                  <a:schemeClr val="bg1"/>
                </a:solidFill>
              </a:rPr>
              <a:t>how</a:t>
            </a:r>
            <a:r>
              <a:rPr lang="pl-PL" sz="2400" b="1" dirty="0" smtClean="0">
                <a:solidFill>
                  <a:schemeClr val="bg1"/>
                </a:solidFill>
              </a:rPr>
              <a:t> but </a:t>
            </a:r>
            <a:r>
              <a:rPr lang="pl-PL" sz="2400" b="1" dirty="0" err="1" smtClean="0">
                <a:solidFill>
                  <a:schemeClr val="bg1"/>
                </a:solidFill>
              </a:rPr>
              <a:t>after</a:t>
            </a:r>
            <a:r>
              <a:rPr lang="pl-PL" sz="2400" b="1" dirty="0" smtClean="0">
                <a:solidFill>
                  <a:schemeClr val="bg1"/>
                </a:solidFill>
              </a:rPr>
              <a:t> </a:t>
            </a:r>
            <a:r>
              <a:rPr lang="pl-PL" sz="2400" b="1" dirty="0" err="1" smtClean="0">
                <a:solidFill>
                  <a:schemeClr val="bg1"/>
                </a:solidFill>
              </a:rPr>
              <a:t>some</a:t>
            </a:r>
            <a:r>
              <a:rPr lang="pl-PL" sz="2400" b="1" dirty="0" smtClean="0">
                <a:solidFill>
                  <a:schemeClr val="bg1"/>
                </a:solidFill>
              </a:rPr>
              <a:t> time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brought</a:t>
            </a:r>
            <a:r>
              <a:rPr lang="pl-PL" sz="2400" b="1" dirty="0" smtClean="0">
                <a:solidFill>
                  <a:schemeClr val="bg1"/>
                </a:solidFill>
              </a:rPr>
              <a:t> </a:t>
            </a:r>
            <a:r>
              <a:rPr lang="pl-PL" sz="2400" b="1" dirty="0" err="1" smtClean="0">
                <a:solidFill>
                  <a:schemeClr val="bg1"/>
                </a:solidFill>
              </a:rPr>
              <a:t>in</a:t>
            </a:r>
            <a:r>
              <a:rPr lang="pl-PL" sz="2400" b="1" dirty="0" smtClean="0">
                <a:solidFill>
                  <a:schemeClr val="bg1"/>
                </a:solidFill>
              </a:rPr>
              <a:t> </a:t>
            </a:r>
            <a:r>
              <a:rPr lang="pl-PL" sz="2400" b="1" dirty="0" err="1" smtClean="0">
                <a:solidFill>
                  <a:schemeClr val="bg1"/>
                </a:solidFill>
              </a:rPr>
              <a:t>two</a:t>
            </a:r>
            <a:r>
              <a:rPr lang="pl-PL" sz="2400" b="1" dirty="0" smtClean="0">
                <a:solidFill>
                  <a:schemeClr val="bg1"/>
                </a:solidFill>
              </a:rPr>
              <a:t> </a:t>
            </a:r>
            <a:r>
              <a:rPr lang="pl-PL" sz="2400" b="1" dirty="0" err="1" smtClean="0">
                <a:solidFill>
                  <a:schemeClr val="bg1"/>
                </a:solidFill>
              </a:rPr>
              <a:t>women</a:t>
            </a:r>
            <a:r>
              <a:rPr lang="pl-PL" sz="2400" b="1" dirty="0" smtClean="0">
                <a:solidFill>
                  <a:schemeClr val="bg1"/>
                </a:solidFill>
              </a:rPr>
              <a:t>.</a:t>
            </a:r>
            <a:br>
              <a:rPr lang="pl-PL" sz="2400" b="1" dirty="0" smtClean="0">
                <a:solidFill>
                  <a:schemeClr val="bg1"/>
                </a:solidFill>
              </a:rPr>
            </a:b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were</a:t>
            </a:r>
            <a:r>
              <a:rPr lang="pl-PL" sz="2400" b="1" dirty="0" smtClean="0">
                <a:solidFill>
                  <a:schemeClr val="bg1"/>
                </a:solidFill>
              </a:rPr>
              <a:t> </a:t>
            </a:r>
            <a:r>
              <a:rPr lang="pl-PL" sz="2400" b="1" dirty="0" err="1" smtClean="0">
                <a:solidFill>
                  <a:schemeClr val="bg1"/>
                </a:solidFill>
              </a:rPr>
              <a:t>cousins</a:t>
            </a:r>
            <a:r>
              <a:rPr lang="pl-PL" sz="2400" b="1" dirty="0" smtClean="0">
                <a:solidFill>
                  <a:schemeClr val="bg1"/>
                </a:solidFill>
              </a:rPr>
              <a:t> </a:t>
            </a:r>
            <a:r>
              <a:rPr lang="pl-PL" sz="2400" b="1" dirty="0" smtClean="0">
                <a:solidFill>
                  <a:schemeClr val="bg1"/>
                </a:solidFill>
              </a:rPr>
              <a:t>of one of </a:t>
            </a:r>
            <a:r>
              <a:rPr lang="pl-PL" sz="2400" b="1" dirty="0" err="1" smtClean="0">
                <a:solidFill>
                  <a:schemeClr val="bg1"/>
                </a:solidFill>
              </a:rPr>
              <a:t>the</a:t>
            </a:r>
            <a:r>
              <a:rPr lang="pl-PL" sz="2400" b="1" dirty="0" smtClean="0">
                <a:solidFill>
                  <a:schemeClr val="bg1"/>
                </a:solidFill>
              </a:rPr>
              <a:t> men. One </a:t>
            </a:r>
            <a:r>
              <a:rPr lang="pl-PL" sz="2400" b="1" dirty="0" err="1" smtClean="0">
                <a:solidFill>
                  <a:schemeClr val="bg1"/>
                </a:solidFill>
              </a:rPr>
              <a:t>man</a:t>
            </a:r>
            <a:r>
              <a:rPr lang="pl-PL" sz="2400" b="1" dirty="0" smtClean="0">
                <a:solidFill>
                  <a:schemeClr val="bg1"/>
                </a:solidFill>
              </a:rPr>
              <a:t> was </a:t>
            </a:r>
            <a:r>
              <a:rPr lang="pl-PL" sz="2400" b="1" dirty="0" err="1" smtClean="0">
                <a:solidFill>
                  <a:schemeClr val="bg1"/>
                </a:solidFill>
              </a:rPr>
              <a:t>about</a:t>
            </a:r>
            <a:r>
              <a:rPr lang="pl-PL" sz="2400" b="1" dirty="0" smtClean="0">
                <a:solidFill>
                  <a:schemeClr val="bg1"/>
                </a:solidFill>
              </a:rPr>
              <a:t> 57 </a:t>
            </a:r>
            <a:r>
              <a:rPr lang="pl-PL" sz="2400" b="1" dirty="0" err="1" smtClean="0">
                <a:solidFill>
                  <a:schemeClr val="bg1"/>
                </a:solidFill>
              </a:rPr>
              <a:t>years</a:t>
            </a:r>
            <a:r>
              <a:rPr lang="pl-PL" sz="2400" b="1" dirty="0" smtClean="0">
                <a:solidFill>
                  <a:schemeClr val="bg1"/>
                </a:solidFill>
              </a:rPr>
              <a:t> old. </a:t>
            </a:r>
            <a:br>
              <a:rPr lang="pl-PL" sz="2400" b="1" dirty="0" smtClean="0">
                <a:solidFill>
                  <a:schemeClr val="bg1"/>
                </a:solidFill>
              </a:rPr>
            </a:b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other</a:t>
            </a:r>
            <a:r>
              <a:rPr lang="pl-PL" sz="2400" b="1" dirty="0" smtClean="0">
                <a:solidFill>
                  <a:schemeClr val="bg1"/>
                </a:solidFill>
              </a:rPr>
              <a:t> was </a:t>
            </a:r>
            <a:r>
              <a:rPr lang="pl-PL" sz="2400" b="1" dirty="0" err="1" smtClean="0">
                <a:solidFill>
                  <a:schemeClr val="bg1"/>
                </a:solidFill>
              </a:rPr>
              <a:t>about</a:t>
            </a:r>
            <a:r>
              <a:rPr lang="pl-PL" sz="2400" b="1" dirty="0" smtClean="0">
                <a:solidFill>
                  <a:schemeClr val="bg1"/>
                </a:solidFill>
              </a:rPr>
              <a:t> 22.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called</a:t>
            </a:r>
            <a:r>
              <a:rPr lang="pl-PL" sz="2400" b="1" dirty="0" smtClean="0">
                <a:solidFill>
                  <a:schemeClr val="bg1"/>
                </a:solidFill>
              </a:rPr>
              <a:t> </a:t>
            </a:r>
            <a:r>
              <a:rPr lang="pl-PL" sz="2400" b="1" dirty="0" err="1" smtClean="0">
                <a:solidFill>
                  <a:schemeClr val="bg1"/>
                </a:solidFill>
              </a:rPr>
              <a:t>him</a:t>
            </a:r>
            <a:r>
              <a:rPr lang="pl-PL" sz="2400" b="1" dirty="0" smtClean="0">
                <a:solidFill>
                  <a:schemeClr val="bg1"/>
                </a:solidFill>
              </a:rPr>
              <a:t> Marian </a:t>
            </a:r>
            <a:r>
              <a:rPr lang="pl-PL" sz="2400" b="1" dirty="0" err="1" smtClean="0">
                <a:solidFill>
                  <a:schemeClr val="bg1"/>
                </a:solidFill>
              </a:rPr>
              <a:t>although</a:t>
            </a:r>
            <a:r>
              <a:rPr lang="pl-PL" sz="2400" b="1" dirty="0" smtClean="0">
                <a:solidFill>
                  <a:schemeClr val="bg1"/>
                </a:solidFill>
              </a:rPr>
              <a:t> his </a:t>
            </a:r>
            <a:r>
              <a:rPr lang="pl-PL" sz="2400" b="1" dirty="0" err="1" smtClean="0">
                <a:solidFill>
                  <a:schemeClr val="bg1"/>
                </a:solidFill>
              </a:rPr>
              <a:t>real</a:t>
            </a:r>
            <a:r>
              <a:rPr lang="pl-PL" sz="2400" b="1" dirty="0" smtClean="0">
                <a:solidFill>
                  <a:schemeClr val="bg1"/>
                </a:solidFill>
              </a:rPr>
              <a:t> </a:t>
            </a:r>
            <a:r>
              <a:rPr lang="pl-PL" sz="2400" b="1" dirty="0" err="1" smtClean="0">
                <a:solidFill>
                  <a:schemeClr val="bg1"/>
                </a:solidFill>
              </a:rPr>
              <a:t>name</a:t>
            </a:r>
            <a:r>
              <a:rPr lang="pl-PL" sz="2400" b="1" dirty="0" smtClean="0">
                <a:solidFill>
                  <a:schemeClr val="bg1"/>
                </a:solidFill>
              </a:rPr>
              <a:t> was Mordechaj. </a:t>
            </a:r>
            <a:r>
              <a:rPr lang="pl-PL" sz="2400" b="1" dirty="0" err="1" smtClean="0">
                <a:solidFill>
                  <a:schemeClr val="bg1"/>
                </a:solidFill>
              </a:rPr>
              <a:t>Everybody</a:t>
            </a:r>
            <a:r>
              <a:rPr lang="pl-PL" sz="2400" b="1" dirty="0" smtClean="0">
                <a:solidFill>
                  <a:schemeClr val="bg1"/>
                </a:solidFill>
              </a:rPr>
              <a:t> </a:t>
            </a:r>
            <a:r>
              <a:rPr lang="pl-PL" sz="2400" b="1" dirty="0" err="1" smtClean="0">
                <a:solidFill>
                  <a:schemeClr val="bg1"/>
                </a:solidFill>
              </a:rPr>
              <a:t>called</a:t>
            </a:r>
            <a:r>
              <a:rPr lang="pl-PL" sz="2400" b="1" dirty="0" smtClean="0">
                <a:solidFill>
                  <a:schemeClr val="bg1"/>
                </a:solidFill>
              </a:rPr>
              <a:t> </a:t>
            </a: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older</a:t>
            </a:r>
            <a:r>
              <a:rPr lang="pl-PL" sz="2400" b="1" dirty="0" smtClean="0">
                <a:solidFill>
                  <a:schemeClr val="bg1"/>
                </a:solidFill>
              </a:rPr>
              <a:t> </a:t>
            </a:r>
            <a:r>
              <a:rPr lang="pl-PL" sz="2400" b="1" dirty="0" err="1" smtClean="0">
                <a:solidFill>
                  <a:schemeClr val="bg1"/>
                </a:solidFill>
              </a:rPr>
              <a:t>man</a:t>
            </a:r>
            <a:r>
              <a:rPr lang="pl-PL" sz="2400" b="1" dirty="0" smtClean="0">
                <a:solidFill>
                  <a:schemeClr val="bg1"/>
                </a:solidFill>
              </a:rPr>
              <a:t> „</a:t>
            </a:r>
            <a:r>
              <a:rPr lang="pl-PL" sz="2400" b="1" dirty="0" err="1" smtClean="0">
                <a:solidFill>
                  <a:schemeClr val="bg1"/>
                </a:solidFill>
              </a:rPr>
              <a:t>uncle</a:t>
            </a:r>
            <a:r>
              <a:rPr lang="pl-PL" sz="2400" b="1" dirty="0" smtClean="0">
                <a:solidFill>
                  <a:schemeClr val="bg1"/>
                </a:solidFill>
              </a:rPr>
              <a:t>”, </a:t>
            </a:r>
            <a:r>
              <a:rPr lang="pl-PL" sz="2400" b="1" dirty="0" err="1" smtClean="0">
                <a:solidFill>
                  <a:schemeClr val="bg1"/>
                </a:solidFill>
              </a:rPr>
              <a:t>although</a:t>
            </a:r>
            <a:r>
              <a:rPr lang="pl-PL" sz="2400" b="1" dirty="0" smtClean="0">
                <a:solidFill>
                  <a:schemeClr val="bg1"/>
                </a:solidFill>
              </a:rPr>
              <a:t> his </a:t>
            </a:r>
            <a:r>
              <a:rPr lang="pl-PL" sz="2400" b="1" dirty="0" err="1" smtClean="0">
                <a:solidFill>
                  <a:schemeClr val="bg1"/>
                </a:solidFill>
              </a:rPr>
              <a:t>name</a:t>
            </a:r>
            <a:r>
              <a:rPr lang="pl-PL" sz="2400" b="1" dirty="0" smtClean="0">
                <a:solidFill>
                  <a:schemeClr val="bg1"/>
                </a:solidFill>
              </a:rPr>
              <a:t> was </a:t>
            </a:r>
            <a:r>
              <a:rPr lang="pl-PL" sz="2400" b="1" dirty="0" err="1" smtClean="0">
                <a:solidFill>
                  <a:schemeClr val="bg1"/>
                </a:solidFill>
              </a:rPr>
              <a:t>Moshe</a:t>
            </a:r>
            <a:r>
              <a:rPr lang="pl-PL" sz="2400" b="1" dirty="0" smtClean="0">
                <a:solidFill>
                  <a:schemeClr val="bg1"/>
                </a:solidFill>
              </a:rPr>
              <a:t>. All </a:t>
            </a:r>
            <a:r>
              <a:rPr lang="pl-PL" sz="2400" b="1" dirty="0" err="1" smtClean="0">
                <a:solidFill>
                  <a:schemeClr val="bg1"/>
                </a:solidFill>
              </a:rPr>
              <a:t>four</a:t>
            </a:r>
            <a:r>
              <a:rPr lang="pl-PL" sz="2400" b="1" dirty="0" smtClean="0">
                <a:solidFill>
                  <a:schemeClr val="bg1"/>
                </a:solidFill>
              </a:rPr>
              <a:t> of </a:t>
            </a:r>
            <a:r>
              <a:rPr lang="pl-PL" sz="2400" b="1" dirty="0" err="1" smtClean="0">
                <a:solidFill>
                  <a:schemeClr val="bg1"/>
                </a:solidFill>
              </a:rPr>
              <a:t>them</a:t>
            </a:r>
            <a:r>
              <a:rPr lang="pl-PL" sz="2400" b="1" dirty="0" smtClean="0">
                <a:solidFill>
                  <a:schemeClr val="bg1"/>
                </a:solidFill>
              </a:rPr>
              <a:t> </a:t>
            </a:r>
            <a:r>
              <a:rPr lang="pl-PL" sz="2400" b="1" dirty="0" err="1" smtClean="0">
                <a:solidFill>
                  <a:schemeClr val="bg1"/>
                </a:solidFill>
              </a:rPr>
              <a:t>were</a:t>
            </a:r>
            <a:r>
              <a:rPr lang="pl-PL" sz="2400" b="1" dirty="0" smtClean="0">
                <a:solidFill>
                  <a:schemeClr val="bg1"/>
                </a:solidFill>
              </a:rPr>
              <a:t> </a:t>
            </a:r>
            <a:r>
              <a:rPr lang="pl-PL" sz="2400" b="1" dirty="0" err="1" smtClean="0">
                <a:solidFill>
                  <a:schemeClr val="bg1"/>
                </a:solidFill>
              </a:rPr>
              <a:t>at</a:t>
            </a:r>
            <a:r>
              <a:rPr lang="pl-PL" sz="2400" b="1" dirty="0" smtClean="0">
                <a:solidFill>
                  <a:schemeClr val="bg1"/>
                </a:solidFill>
              </a:rPr>
              <a:t> my </a:t>
            </a:r>
            <a:r>
              <a:rPr lang="pl-PL" sz="2400" b="1" dirty="0" err="1" smtClean="0">
                <a:solidFill>
                  <a:schemeClr val="bg1"/>
                </a:solidFill>
              </a:rPr>
              <a:t>parents</a:t>
            </a:r>
            <a:r>
              <a:rPr lang="pl-PL" sz="2400" b="1" dirty="0" smtClean="0">
                <a:solidFill>
                  <a:schemeClr val="bg1"/>
                </a:solidFill>
              </a:rPr>
              <a:t>’. </a:t>
            </a:r>
            <a:r>
              <a:rPr lang="pl-PL" sz="2400" b="1" dirty="0" err="1" smtClean="0">
                <a:solidFill>
                  <a:schemeClr val="bg1"/>
                </a:solidFill>
              </a:rPr>
              <a:t>There</a:t>
            </a:r>
            <a:r>
              <a:rPr lang="pl-PL" sz="2400" b="1" dirty="0" smtClean="0">
                <a:solidFill>
                  <a:schemeClr val="bg1"/>
                </a:solidFill>
              </a:rPr>
              <a:t> </a:t>
            </a:r>
            <a:r>
              <a:rPr lang="pl-PL" sz="2400" b="1" dirty="0" err="1" smtClean="0">
                <a:solidFill>
                  <a:schemeClr val="bg1"/>
                </a:solidFill>
              </a:rPr>
              <a:t>were</a:t>
            </a:r>
            <a:r>
              <a:rPr lang="pl-PL" sz="2400" b="1" dirty="0" smtClean="0">
                <a:solidFill>
                  <a:schemeClr val="bg1"/>
                </a:solidFill>
              </a:rPr>
              <a:t> Luba and </a:t>
            </a:r>
            <a:r>
              <a:rPr lang="pl-PL" sz="2400" b="1" dirty="0" err="1" smtClean="0">
                <a:solidFill>
                  <a:schemeClr val="bg1"/>
                </a:solidFill>
              </a:rPr>
              <a:t>Shifra</a:t>
            </a:r>
            <a:r>
              <a:rPr lang="pl-PL" sz="2400" b="1" dirty="0" smtClean="0">
                <a:solidFill>
                  <a:schemeClr val="bg1"/>
                </a:solidFill>
              </a:rPr>
              <a:t>.</a:t>
            </a:r>
          </a:p>
          <a:p>
            <a:r>
              <a:rPr lang="pl-PL" sz="2400" b="1" dirty="0" smtClean="0">
                <a:solidFill>
                  <a:schemeClr val="bg1"/>
                </a:solidFill>
              </a:rPr>
              <a:t> </a:t>
            </a:r>
            <a:r>
              <a:rPr lang="pl-PL" sz="2400" b="1" dirty="0" err="1" smtClean="0">
                <a:solidFill>
                  <a:schemeClr val="bg1"/>
                </a:solidFill>
              </a:rPr>
              <a:t>I’m</a:t>
            </a:r>
            <a:r>
              <a:rPr lang="pl-PL" sz="2400" b="1" dirty="0" smtClean="0">
                <a:solidFill>
                  <a:schemeClr val="bg1"/>
                </a:solidFill>
              </a:rPr>
              <a:t> </a:t>
            </a:r>
            <a:r>
              <a:rPr lang="pl-PL" sz="2400" b="1" dirty="0" err="1" smtClean="0">
                <a:solidFill>
                  <a:schemeClr val="bg1"/>
                </a:solidFill>
              </a:rPr>
              <a:t>sure</a:t>
            </a:r>
            <a:r>
              <a:rPr lang="pl-PL" sz="2400" b="1" dirty="0" smtClean="0">
                <a:solidFill>
                  <a:schemeClr val="bg1"/>
                </a:solidFill>
              </a:rPr>
              <a:t> </a:t>
            </a:r>
            <a:r>
              <a:rPr lang="pl-PL" sz="2400" b="1" dirty="0" err="1" smtClean="0">
                <a:solidFill>
                  <a:schemeClr val="bg1"/>
                </a:solidFill>
              </a:rPr>
              <a:t>that</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spent</a:t>
            </a:r>
            <a:r>
              <a:rPr lang="pl-PL" sz="2400" b="1" dirty="0" smtClean="0">
                <a:solidFill>
                  <a:schemeClr val="bg1"/>
                </a:solidFill>
              </a:rPr>
              <a:t> </a:t>
            </a:r>
            <a:r>
              <a:rPr lang="pl-PL" sz="2400" b="1" dirty="0" err="1" smtClean="0">
                <a:solidFill>
                  <a:schemeClr val="bg1"/>
                </a:solidFill>
              </a:rPr>
              <a:t>the</a:t>
            </a:r>
            <a:r>
              <a:rPr lang="pl-PL" sz="2400" b="1" dirty="0" smtClean="0">
                <a:solidFill>
                  <a:schemeClr val="bg1"/>
                </a:solidFill>
              </a:rPr>
              <a:t> first </a:t>
            </a:r>
            <a:r>
              <a:rPr lang="pl-PL" sz="2400" b="1" dirty="0" err="1" smtClean="0">
                <a:solidFill>
                  <a:schemeClr val="bg1"/>
                </a:solidFill>
              </a:rPr>
              <a:t>night</a:t>
            </a:r>
            <a:r>
              <a:rPr lang="pl-PL" sz="2400" b="1" dirty="0" smtClean="0">
                <a:solidFill>
                  <a:schemeClr val="bg1"/>
                </a:solidFill>
              </a:rPr>
              <a:t> </a:t>
            </a:r>
            <a:r>
              <a:rPr lang="pl-PL" sz="2400" b="1" dirty="0" err="1" smtClean="0">
                <a:solidFill>
                  <a:schemeClr val="bg1"/>
                </a:solidFill>
              </a:rPr>
              <a:t>in</a:t>
            </a:r>
            <a:r>
              <a:rPr lang="pl-PL" sz="2400" b="1" dirty="0" smtClean="0">
                <a:solidFill>
                  <a:schemeClr val="bg1"/>
                </a:solidFill>
              </a:rPr>
              <a:t> </a:t>
            </a:r>
            <a:r>
              <a:rPr lang="pl-PL" sz="2400" b="1" dirty="0" err="1" smtClean="0">
                <a:solidFill>
                  <a:schemeClr val="bg1"/>
                </a:solidFill>
              </a:rPr>
              <a:t>the</a:t>
            </a:r>
            <a:r>
              <a:rPr lang="pl-PL" sz="2400" b="1" dirty="0" smtClean="0">
                <a:solidFill>
                  <a:schemeClr val="bg1"/>
                </a:solidFill>
              </a:rPr>
              <a:t> house.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slept</a:t>
            </a:r>
            <a:r>
              <a:rPr lang="pl-PL" sz="2400" b="1" dirty="0" smtClean="0">
                <a:solidFill>
                  <a:schemeClr val="bg1"/>
                </a:solidFill>
              </a:rPr>
              <a:t> on </a:t>
            </a:r>
            <a:r>
              <a:rPr lang="pl-PL" sz="2400" b="1" dirty="0" err="1" smtClean="0">
                <a:solidFill>
                  <a:schemeClr val="bg1"/>
                </a:solidFill>
              </a:rPr>
              <a:t>the</a:t>
            </a:r>
            <a:r>
              <a:rPr lang="pl-PL" sz="2400" b="1" dirty="0" smtClean="0">
                <a:solidFill>
                  <a:schemeClr val="bg1"/>
                </a:solidFill>
              </a:rPr>
              <a:t> </a:t>
            </a:r>
            <a:r>
              <a:rPr lang="pl-PL" sz="2400" b="1" dirty="0" err="1" smtClean="0">
                <a:solidFill>
                  <a:schemeClr val="bg1"/>
                </a:solidFill>
              </a:rPr>
              <a:t>floor</a:t>
            </a:r>
            <a:r>
              <a:rPr lang="pl-PL" sz="2400" b="1" dirty="0" smtClean="0">
                <a:solidFill>
                  <a:schemeClr val="bg1"/>
                </a:solidFill>
              </a:rPr>
              <a:t>. </a:t>
            </a:r>
            <a:r>
              <a:rPr lang="pl-PL" sz="2400" b="1" dirty="0" err="1" smtClean="0">
                <a:solidFill>
                  <a:schemeClr val="bg1"/>
                </a:solidFill>
              </a:rPr>
              <a:t>They</a:t>
            </a:r>
            <a:r>
              <a:rPr lang="pl-PL" sz="2400" b="1" dirty="0" smtClean="0">
                <a:solidFill>
                  <a:schemeClr val="bg1"/>
                </a:solidFill>
              </a:rPr>
              <a:t> </a:t>
            </a:r>
            <a:r>
              <a:rPr lang="pl-PL" sz="2400" b="1" dirty="0" err="1" smtClean="0">
                <a:solidFill>
                  <a:schemeClr val="bg1"/>
                </a:solidFill>
              </a:rPr>
              <a:t>stayed</a:t>
            </a:r>
            <a:r>
              <a:rPr lang="pl-PL" sz="2400" b="1" dirty="0" smtClean="0">
                <a:solidFill>
                  <a:schemeClr val="bg1"/>
                </a:solidFill>
              </a:rPr>
              <a:t> </a:t>
            </a:r>
            <a:r>
              <a:rPr lang="pl-PL" sz="2400" b="1" dirty="0" err="1" smtClean="0">
                <a:solidFill>
                  <a:schemeClr val="bg1"/>
                </a:solidFill>
              </a:rPr>
              <a:t>with</a:t>
            </a:r>
            <a:r>
              <a:rPr lang="pl-PL" sz="2400" b="1" dirty="0" smtClean="0">
                <a:solidFill>
                  <a:schemeClr val="bg1"/>
                </a:solidFill>
              </a:rPr>
              <a:t> </a:t>
            </a:r>
            <a:r>
              <a:rPr lang="pl-PL" sz="2400" b="1" dirty="0" err="1" smtClean="0">
                <a:solidFill>
                  <a:schemeClr val="bg1"/>
                </a:solidFill>
              </a:rPr>
              <a:t>us</a:t>
            </a:r>
            <a:r>
              <a:rPr lang="pl-PL" sz="2400" b="1" dirty="0" smtClean="0">
                <a:solidFill>
                  <a:schemeClr val="bg1"/>
                </a:solidFill>
              </a:rPr>
              <a:t> for </a:t>
            </a:r>
            <a:r>
              <a:rPr lang="pl-PL" sz="2400" b="1" dirty="0" err="1" smtClean="0">
                <a:solidFill>
                  <a:schemeClr val="bg1"/>
                </a:solidFill>
              </a:rPr>
              <a:t>quite</a:t>
            </a:r>
            <a:r>
              <a:rPr lang="pl-PL" sz="2400" b="1" dirty="0" smtClean="0">
                <a:solidFill>
                  <a:schemeClr val="bg1"/>
                </a:solidFill>
              </a:rPr>
              <a:t> a long time.</a:t>
            </a:r>
            <a:r>
              <a:rPr lang="pl-PL" dirty="0" smtClean="0">
                <a:solidFill>
                  <a:schemeClr val="bg1"/>
                </a:solidFill>
              </a:rPr>
              <a:t/>
            </a:r>
            <a:br>
              <a:rPr lang="pl-PL" dirty="0" smtClean="0">
                <a:solidFill>
                  <a:schemeClr val="bg1"/>
                </a:solidFill>
              </a:rPr>
            </a:br>
            <a:endParaRPr lang="pl-PL" dirty="0">
              <a:solidFill>
                <a:schemeClr val="bg1"/>
              </a:solidFill>
            </a:endParaRPr>
          </a:p>
        </p:txBody>
      </p:sp>
      <p:pic>
        <p:nvPicPr>
          <p:cNvPr id="22529" name="Picture 1" descr="C:\Users\lenovo_\Pictures\przywróćmy pamięć wywiad Stanisława Szlama z d Włodzrz 5 kwietnia 2016\DSC04200 — kopia.JPG"/>
          <p:cNvPicPr>
            <a:picLocks noChangeAspect="1" noChangeArrowheads="1"/>
          </p:cNvPicPr>
          <p:nvPr/>
        </p:nvPicPr>
        <p:blipFill>
          <a:blip r:embed="rId3" cstate="print"/>
          <a:srcRect/>
          <a:stretch>
            <a:fillRect/>
          </a:stretch>
        </p:blipFill>
        <p:spPr bwMode="auto">
          <a:xfrm>
            <a:off x="0" y="404664"/>
            <a:ext cx="3418615" cy="2564904"/>
          </a:xfrm>
          <a:prstGeom prst="rect">
            <a:avLst/>
          </a:prstGeom>
          <a:noFill/>
        </p:spPr>
      </p:pic>
      <p:pic>
        <p:nvPicPr>
          <p:cNvPr id="22530" name="Picture 2"/>
          <p:cNvPicPr>
            <a:picLocks noChangeAspect="1" noChangeArrowheads="1"/>
          </p:cNvPicPr>
          <p:nvPr/>
        </p:nvPicPr>
        <p:blipFill>
          <a:blip r:embed="rId4" cstate="print"/>
          <a:srcRect/>
          <a:stretch>
            <a:fillRect/>
          </a:stretch>
        </p:blipFill>
        <p:spPr bwMode="auto">
          <a:xfrm>
            <a:off x="0" y="3429000"/>
            <a:ext cx="3419872" cy="2279915"/>
          </a:xfrm>
          <a:prstGeom prst="rect">
            <a:avLst/>
          </a:prstGeom>
          <a:noFill/>
          <a:ln w="9525">
            <a:noFill/>
            <a:miter lim="800000"/>
            <a:headEnd/>
            <a:tailEnd/>
          </a:ln>
        </p:spPr>
      </p:pic>
      <p:pic>
        <p:nvPicPr>
          <p:cNvPr id="5" name="wywiad c 1,01s.mp3">
            <a:hlinkClick r:id="" action="ppaction://media"/>
          </p:cNvPr>
          <p:cNvPicPr>
            <a:picLocks noRot="1" noChangeAspect="1"/>
          </p:cNvPicPr>
          <p:nvPr>
            <a:audioFile r:link="rId1"/>
          </p:nvPr>
        </p:nvPicPr>
        <p:blipFill>
          <a:blip r:embed="rId5" cstate="print"/>
          <a:stretch>
            <a:fillRect/>
          </a:stretch>
        </p:blipFill>
        <p:spPr>
          <a:xfrm>
            <a:off x="88392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erzchołek">
  <a:themeElements>
    <a:clrScheme name="Wierzchołek">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Wierzchołek">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ierzchołek">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1081</TotalTime>
  <Words>1005</Words>
  <Application>Microsoft Office PowerPoint</Application>
  <PresentationFormat>Pokaz na ekranie (4:3)</PresentationFormat>
  <Paragraphs>81</Paragraphs>
  <Slides>17</Slides>
  <Notes>0</Notes>
  <HiddenSlides>0</HiddenSlides>
  <MMClips>5</MMClips>
  <ScaleCrop>false</ScaleCrop>
  <HeadingPairs>
    <vt:vector size="4" baseType="variant">
      <vt:variant>
        <vt:lpstr>Motyw</vt:lpstr>
      </vt:variant>
      <vt:variant>
        <vt:i4>1</vt:i4>
      </vt:variant>
      <vt:variant>
        <vt:lpstr>Tytuły slajdów</vt:lpstr>
      </vt:variant>
      <vt:variant>
        <vt:i4>17</vt:i4>
      </vt:variant>
    </vt:vector>
  </HeadingPairs>
  <TitlesOfParts>
    <vt:vector size="18" baseType="lpstr">
      <vt:lpstr>Wierzchołek</vt:lpstr>
      <vt:lpstr>Righteous among the nations</vt:lpstr>
      <vt:lpstr>Slajd 2</vt:lpstr>
      <vt:lpstr>Sonia Broder</vt:lpstr>
      <vt:lpstr>Slajd 4</vt:lpstr>
      <vt:lpstr>Sonia on her wedding day</vt:lpstr>
      <vt:lpstr>Righteous among the nations</vt:lpstr>
      <vt:lpstr>Slajd 7</vt:lpstr>
      <vt:lpstr>Slajd 8</vt:lpstr>
      <vt:lpstr>Slajd 9</vt:lpstr>
      <vt:lpstr>Slajd 10</vt:lpstr>
      <vt:lpstr>Slajd 11</vt:lpstr>
      <vt:lpstr>Righteous among the nations</vt:lpstr>
      <vt:lpstr>Slajd 13</vt:lpstr>
      <vt:lpstr>Slajd 14</vt:lpstr>
      <vt:lpstr>Bogdan porwał Krystynę prosto z kolumny żydowskich dziewcząt pędzonych co rano  do pracy, a następnie znalazł dla niej kryjówkę, najpierw w Częstochowie, a później w Warszawie, gdzie niedaleko Grodziska Mazowieckiego z fałszywymi aryjskimi dokumentami pracowała jako opiekunka dzieci aż do wyzwolenia.   Krystyna was taken in by Bogdan and his mother, who looked after her devotedly and sent her to stay with friends in Czestochowa at times of particular danger. In the winter of 1943, Bogdan accompanied Krystyna to Warsaw,  and obtained “Aryan” documents for her, which enabled her to find work as a nanny near Grodzisk Mazowiecki, a town near Warsaw.  She stayed there until the area was liberated in January 1945.         </vt:lpstr>
      <vt:lpstr>Bogdan with Krystyna  and their family</vt:lpstr>
      <vt:lpstr>We would like to express our gratitude to  Stanisława Włodarz and her daughter,  Barbara as well as Bogdan Jastrzębski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Righteous among the nations</dc:title>
  <dc:creator>wojciech smaga</dc:creator>
  <cp:lastModifiedBy>wojciech smaga</cp:lastModifiedBy>
  <cp:revision>113</cp:revision>
  <dcterms:created xsi:type="dcterms:W3CDTF">2016-09-10T14:07:51Z</dcterms:created>
  <dcterms:modified xsi:type="dcterms:W3CDTF">2016-09-20T09:57:13Z</dcterms:modified>
</cp:coreProperties>
</file>